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7" r:id="rId2"/>
    <p:sldId id="277" r:id="rId3"/>
    <p:sldId id="276" r:id="rId4"/>
    <p:sldId id="278" r:id="rId5"/>
    <p:sldId id="279" r:id="rId6"/>
    <p:sldId id="284" r:id="rId7"/>
    <p:sldId id="280" r:id="rId8"/>
    <p:sldId id="283" r:id="rId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4108FD-3056-4007-8A90-67109EF6312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9655AE3-655C-494D-8DA0-8C7CBA90A495}">
      <dgm:prSet custT="1"/>
      <dgm:spPr/>
      <dgm:t>
        <a:bodyPr/>
        <a:lstStyle/>
        <a:p>
          <a:r>
            <a:rPr lang="pt-PT" sz="3600" dirty="0"/>
            <a:t>Resumo e Palavras-Chave</a:t>
          </a:r>
          <a:endParaRPr lang="en-US" sz="3600" dirty="0"/>
        </a:p>
      </dgm:t>
    </dgm:pt>
    <dgm:pt modelId="{77005D7E-E538-41DF-9122-10A3C6662F79}" type="parTrans" cxnId="{66C3D829-D886-4D40-AA1F-EAE76B241774}">
      <dgm:prSet/>
      <dgm:spPr/>
      <dgm:t>
        <a:bodyPr/>
        <a:lstStyle/>
        <a:p>
          <a:endParaRPr lang="en-US"/>
        </a:p>
      </dgm:t>
    </dgm:pt>
    <dgm:pt modelId="{4B1F010A-03E2-4ED6-85A4-675B3BFABFC6}" type="sibTrans" cxnId="{66C3D829-D886-4D40-AA1F-EAE76B241774}">
      <dgm:prSet/>
      <dgm:spPr/>
      <dgm:t>
        <a:bodyPr/>
        <a:lstStyle/>
        <a:p>
          <a:endParaRPr lang="en-US"/>
        </a:p>
      </dgm:t>
    </dgm:pt>
    <dgm:pt modelId="{388451A4-B2A6-46F1-B6E6-A981C008E451}">
      <dgm:prSet custT="1"/>
      <dgm:spPr/>
      <dgm:t>
        <a:bodyPr/>
        <a:lstStyle/>
        <a:p>
          <a:r>
            <a:rPr lang="pt-PT" sz="3600" dirty="0"/>
            <a:t>Introdução</a:t>
          </a:r>
          <a:endParaRPr lang="en-US" sz="3600" dirty="0"/>
        </a:p>
      </dgm:t>
    </dgm:pt>
    <dgm:pt modelId="{91A964A8-10C2-4EF1-9627-22D852A7C1E2}" type="parTrans" cxnId="{A041356D-9672-46B1-A7F5-D65B897D1BD2}">
      <dgm:prSet/>
      <dgm:spPr/>
      <dgm:t>
        <a:bodyPr/>
        <a:lstStyle/>
        <a:p>
          <a:endParaRPr lang="en-US"/>
        </a:p>
      </dgm:t>
    </dgm:pt>
    <dgm:pt modelId="{FB05A179-0A23-455A-BF2D-33EC46B78173}" type="sibTrans" cxnId="{A041356D-9672-46B1-A7F5-D65B897D1BD2}">
      <dgm:prSet/>
      <dgm:spPr/>
      <dgm:t>
        <a:bodyPr/>
        <a:lstStyle/>
        <a:p>
          <a:endParaRPr lang="en-US"/>
        </a:p>
      </dgm:t>
    </dgm:pt>
    <dgm:pt modelId="{633C3D0E-7AF8-497F-A906-C383AE7ECCC8}">
      <dgm:prSet custT="1"/>
      <dgm:spPr/>
      <dgm:t>
        <a:bodyPr/>
        <a:lstStyle/>
        <a:p>
          <a:r>
            <a:rPr lang="pt-PT" sz="3600" dirty="0"/>
            <a:t>Desenvolvimento (corpo do texto)</a:t>
          </a:r>
          <a:endParaRPr lang="en-US" sz="3600" dirty="0"/>
        </a:p>
      </dgm:t>
    </dgm:pt>
    <dgm:pt modelId="{91BA04D1-6191-4C3B-9EDF-B08C337E2DA0}" type="parTrans" cxnId="{2E84F782-F8A0-4C84-84AE-64CE0085011F}">
      <dgm:prSet/>
      <dgm:spPr/>
      <dgm:t>
        <a:bodyPr/>
        <a:lstStyle/>
        <a:p>
          <a:endParaRPr lang="en-US"/>
        </a:p>
      </dgm:t>
    </dgm:pt>
    <dgm:pt modelId="{3D4E1007-7A58-49FE-8A4B-D12F3D3FBFD4}" type="sibTrans" cxnId="{2E84F782-F8A0-4C84-84AE-64CE0085011F}">
      <dgm:prSet/>
      <dgm:spPr/>
      <dgm:t>
        <a:bodyPr/>
        <a:lstStyle/>
        <a:p>
          <a:endParaRPr lang="en-US"/>
        </a:p>
      </dgm:t>
    </dgm:pt>
    <dgm:pt modelId="{7C61F7FF-2D58-4157-AAB3-F7C655B40F51}">
      <dgm:prSet custT="1"/>
      <dgm:spPr/>
      <dgm:t>
        <a:bodyPr/>
        <a:lstStyle/>
        <a:p>
          <a:r>
            <a:rPr lang="pt-PT" sz="3600" dirty="0"/>
            <a:t>Conclusão </a:t>
          </a:r>
          <a:endParaRPr lang="en-US" sz="3600" dirty="0"/>
        </a:p>
      </dgm:t>
    </dgm:pt>
    <dgm:pt modelId="{22281CCD-3758-4611-A8C7-A1FA8BF30EC4}" type="parTrans" cxnId="{08267529-BAA8-41B6-B69F-FAA1340F33B4}">
      <dgm:prSet/>
      <dgm:spPr/>
      <dgm:t>
        <a:bodyPr/>
        <a:lstStyle/>
        <a:p>
          <a:endParaRPr lang="en-US"/>
        </a:p>
      </dgm:t>
    </dgm:pt>
    <dgm:pt modelId="{EEBF84DA-CF42-47D5-8C60-7D211079B326}" type="sibTrans" cxnId="{08267529-BAA8-41B6-B69F-FAA1340F33B4}">
      <dgm:prSet/>
      <dgm:spPr/>
      <dgm:t>
        <a:bodyPr/>
        <a:lstStyle/>
        <a:p>
          <a:endParaRPr lang="en-US"/>
        </a:p>
      </dgm:t>
    </dgm:pt>
    <dgm:pt modelId="{477791B5-B46F-40F6-8D0A-36B4F9C310AA}">
      <dgm:prSet custT="1"/>
      <dgm:spPr/>
      <dgm:t>
        <a:bodyPr/>
        <a:lstStyle/>
        <a:p>
          <a:r>
            <a:rPr lang="pt-PT" sz="2800" dirty="0"/>
            <a:t>Lista referências bibliográficas (como se apresenta e como faz correspondência com o texto)</a:t>
          </a:r>
          <a:endParaRPr lang="en-US" sz="2800" dirty="0"/>
        </a:p>
      </dgm:t>
    </dgm:pt>
    <dgm:pt modelId="{60798738-16C1-450F-A29C-E6B0C99111E4}" type="parTrans" cxnId="{C55306D7-56C3-48AD-98B8-12FEF3BEC648}">
      <dgm:prSet/>
      <dgm:spPr/>
      <dgm:t>
        <a:bodyPr/>
        <a:lstStyle/>
        <a:p>
          <a:endParaRPr lang="en-US"/>
        </a:p>
      </dgm:t>
    </dgm:pt>
    <dgm:pt modelId="{F04D2011-FD6A-4EEF-B89D-A88FF7034EAC}" type="sibTrans" cxnId="{C55306D7-56C3-48AD-98B8-12FEF3BEC648}">
      <dgm:prSet/>
      <dgm:spPr/>
      <dgm:t>
        <a:bodyPr/>
        <a:lstStyle/>
        <a:p>
          <a:endParaRPr lang="en-US"/>
        </a:p>
      </dgm:t>
    </dgm:pt>
    <dgm:pt modelId="{08A4580A-8998-47E7-9F1A-5E50F1990432}" type="pres">
      <dgm:prSet presAssocID="{A44108FD-3056-4007-8A90-67109EF6312F}" presName="root" presStyleCnt="0">
        <dgm:presLayoutVars>
          <dgm:dir/>
          <dgm:resizeHandles val="exact"/>
        </dgm:presLayoutVars>
      </dgm:prSet>
      <dgm:spPr/>
    </dgm:pt>
    <dgm:pt modelId="{4BC48A23-6BDB-49CA-B6F7-5CECDCD93D0D}" type="pres">
      <dgm:prSet presAssocID="{79655AE3-655C-494D-8DA0-8C7CBA90A495}" presName="compNode" presStyleCnt="0"/>
      <dgm:spPr/>
    </dgm:pt>
    <dgm:pt modelId="{99DBC4DC-16BB-43E5-9D65-A545A46E683E}" type="pres">
      <dgm:prSet presAssocID="{79655AE3-655C-494D-8DA0-8C7CBA90A495}" presName="bgRect" presStyleLbl="bgShp" presStyleIdx="0" presStyleCnt="5"/>
      <dgm:spPr/>
    </dgm:pt>
    <dgm:pt modelId="{DB5E28C8-8F61-4993-82A1-0F509CB1AC42}" type="pres">
      <dgm:prSet presAssocID="{79655AE3-655C-494D-8DA0-8C7CBA90A49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ção"/>
        </a:ext>
      </dgm:extLst>
    </dgm:pt>
    <dgm:pt modelId="{56319892-6057-424C-B4E3-0C28A1E7379B}" type="pres">
      <dgm:prSet presAssocID="{79655AE3-655C-494D-8DA0-8C7CBA90A495}" presName="spaceRect" presStyleCnt="0"/>
      <dgm:spPr/>
    </dgm:pt>
    <dgm:pt modelId="{BDCAEDEC-D6A5-446B-8B9F-2A3B2D062A3A}" type="pres">
      <dgm:prSet presAssocID="{79655AE3-655C-494D-8DA0-8C7CBA90A495}" presName="parTx" presStyleLbl="revTx" presStyleIdx="0" presStyleCnt="5">
        <dgm:presLayoutVars>
          <dgm:chMax val="0"/>
          <dgm:chPref val="0"/>
        </dgm:presLayoutVars>
      </dgm:prSet>
      <dgm:spPr/>
    </dgm:pt>
    <dgm:pt modelId="{82DDE552-B726-4046-884E-3DA5DD9AF23A}" type="pres">
      <dgm:prSet presAssocID="{4B1F010A-03E2-4ED6-85A4-675B3BFABFC6}" presName="sibTrans" presStyleCnt="0"/>
      <dgm:spPr/>
    </dgm:pt>
    <dgm:pt modelId="{5D502B4B-5352-4728-B7E4-ED0CA6F5FF68}" type="pres">
      <dgm:prSet presAssocID="{388451A4-B2A6-46F1-B6E6-A981C008E451}" presName="compNode" presStyleCnt="0"/>
      <dgm:spPr/>
    </dgm:pt>
    <dgm:pt modelId="{41D758CE-E474-4CBD-A1B3-A5927AD7709E}" type="pres">
      <dgm:prSet presAssocID="{388451A4-B2A6-46F1-B6E6-A981C008E451}" presName="bgRect" presStyleLbl="bgShp" presStyleIdx="1" presStyleCnt="5"/>
      <dgm:spPr/>
    </dgm:pt>
    <dgm:pt modelId="{25BF968E-C744-417B-8F5F-B2682BF3B8EB}" type="pres">
      <dgm:prSet presAssocID="{388451A4-B2A6-46F1-B6E6-A981C008E45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fessor"/>
        </a:ext>
      </dgm:extLst>
    </dgm:pt>
    <dgm:pt modelId="{A8ED38F5-C476-4599-BF77-183BC69E2171}" type="pres">
      <dgm:prSet presAssocID="{388451A4-B2A6-46F1-B6E6-A981C008E451}" presName="spaceRect" presStyleCnt="0"/>
      <dgm:spPr/>
    </dgm:pt>
    <dgm:pt modelId="{614FD780-A592-4F3E-9935-9CB60E99CFDE}" type="pres">
      <dgm:prSet presAssocID="{388451A4-B2A6-46F1-B6E6-A981C008E451}" presName="parTx" presStyleLbl="revTx" presStyleIdx="1" presStyleCnt="5">
        <dgm:presLayoutVars>
          <dgm:chMax val="0"/>
          <dgm:chPref val="0"/>
        </dgm:presLayoutVars>
      </dgm:prSet>
      <dgm:spPr/>
    </dgm:pt>
    <dgm:pt modelId="{8D2E8CC0-4772-4CCE-8E39-B7D7D23875A3}" type="pres">
      <dgm:prSet presAssocID="{FB05A179-0A23-455A-BF2D-33EC46B78173}" presName="sibTrans" presStyleCnt="0"/>
      <dgm:spPr/>
    </dgm:pt>
    <dgm:pt modelId="{595C3390-0A15-4FC7-A357-D9A5EEED0D83}" type="pres">
      <dgm:prSet presAssocID="{633C3D0E-7AF8-497F-A906-C383AE7ECCC8}" presName="compNode" presStyleCnt="0"/>
      <dgm:spPr/>
    </dgm:pt>
    <dgm:pt modelId="{E5801C8B-6A3E-41FE-9DC2-FB0C03493547}" type="pres">
      <dgm:prSet presAssocID="{633C3D0E-7AF8-497F-A906-C383AE7ECCC8}" presName="bgRect" presStyleLbl="bgShp" presStyleIdx="2" presStyleCnt="5"/>
      <dgm:spPr/>
    </dgm:pt>
    <dgm:pt modelId="{7D165E08-0B18-4C9F-BFFF-B81EC94B7FB5}" type="pres">
      <dgm:prSet presAssocID="{633C3D0E-7AF8-497F-A906-C383AE7ECCC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versar"/>
        </a:ext>
      </dgm:extLst>
    </dgm:pt>
    <dgm:pt modelId="{C84246C1-8CE0-4091-990A-86E5F777E344}" type="pres">
      <dgm:prSet presAssocID="{633C3D0E-7AF8-497F-A906-C383AE7ECCC8}" presName="spaceRect" presStyleCnt="0"/>
      <dgm:spPr/>
    </dgm:pt>
    <dgm:pt modelId="{A62B26FE-0C22-4623-9769-CC5794C3793E}" type="pres">
      <dgm:prSet presAssocID="{633C3D0E-7AF8-497F-A906-C383AE7ECCC8}" presName="parTx" presStyleLbl="revTx" presStyleIdx="2" presStyleCnt="5">
        <dgm:presLayoutVars>
          <dgm:chMax val="0"/>
          <dgm:chPref val="0"/>
        </dgm:presLayoutVars>
      </dgm:prSet>
      <dgm:spPr/>
    </dgm:pt>
    <dgm:pt modelId="{E5EFA975-5F4E-496B-942A-40D61935E61E}" type="pres">
      <dgm:prSet presAssocID="{3D4E1007-7A58-49FE-8A4B-D12F3D3FBFD4}" presName="sibTrans" presStyleCnt="0"/>
      <dgm:spPr/>
    </dgm:pt>
    <dgm:pt modelId="{52A1C19F-7162-499E-9D4D-5923854A5613}" type="pres">
      <dgm:prSet presAssocID="{7C61F7FF-2D58-4157-AAB3-F7C655B40F51}" presName="compNode" presStyleCnt="0"/>
      <dgm:spPr/>
    </dgm:pt>
    <dgm:pt modelId="{A95D0CE0-F241-4BA4-9B6B-073C5D6E1C85}" type="pres">
      <dgm:prSet presAssocID="{7C61F7FF-2D58-4157-AAB3-F7C655B40F51}" presName="bgRect" presStyleLbl="bgShp" presStyleIdx="3" presStyleCnt="5"/>
      <dgm:spPr/>
    </dgm:pt>
    <dgm:pt modelId="{03835A80-1F16-4766-B73A-A5BE686970E4}" type="pres">
      <dgm:prSet presAssocID="{7C61F7FF-2D58-4157-AAB3-F7C655B40F5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a de verificação"/>
        </a:ext>
      </dgm:extLst>
    </dgm:pt>
    <dgm:pt modelId="{D6508300-2CD4-417E-AC2F-1C9A3034D199}" type="pres">
      <dgm:prSet presAssocID="{7C61F7FF-2D58-4157-AAB3-F7C655B40F51}" presName="spaceRect" presStyleCnt="0"/>
      <dgm:spPr/>
    </dgm:pt>
    <dgm:pt modelId="{A6A43667-E843-4D2A-8E17-D38C17DE5B92}" type="pres">
      <dgm:prSet presAssocID="{7C61F7FF-2D58-4157-AAB3-F7C655B40F51}" presName="parTx" presStyleLbl="revTx" presStyleIdx="3" presStyleCnt="5">
        <dgm:presLayoutVars>
          <dgm:chMax val="0"/>
          <dgm:chPref val="0"/>
        </dgm:presLayoutVars>
      </dgm:prSet>
      <dgm:spPr/>
    </dgm:pt>
    <dgm:pt modelId="{F92608C7-A7EB-4259-B28A-F678CFABC6D6}" type="pres">
      <dgm:prSet presAssocID="{EEBF84DA-CF42-47D5-8C60-7D211079B326}" presName="sibTrans" presStyleCnt="0"/>
      <dgm:spPr/>
    </dgm:pt>
    <dgm:pt modelId="{C7E7A1EB-9005-48C9-82FD-C6C3109FE96A}" type="pres">
      <dgm:prSet presAssocID="{477791B5-B46F-40F6-8D0A-36B4F9C310AA}" presName="compNode" presStyleCnt="0"/>
      <dgm:spPr/>
    </dgm:pt>
    <dgm:pt modelId="{BDF07A23-1FE5-4EE9-AB45-D731BD7B96CD}" type="pres">
      <dgm:prSet presAssocID="{477791B5-B46F-40F6-8D0A-36B4F9C310AA}" presName="bgRect" presStyleLbl="bgShp" presStyleIdx="4" presStyleCnt="5"/>
      <dgm:spPr/>
    </dgm:pt>
    <dgm:pt modelId="{914410D9-1181-45DA-8B30-DB9CB33BEB39}" type="pres">
      <dgm:prSet presAssocID="{477791B5-B46F-40F6-8D0A-36B4F9C310A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pas"/>
        </a:ext>
      </dgm:extLst>
    </dgm:pt>
    <dgm:pt modelId="{9410D28D-3261-4DE3-BE01-1211F0F5976E}" type="pres">
      <dgm:prSet presAssocID="{477791B5-B46F-40F6-8D0A-36B4F9C310AA}" presName="spaceRect" presStyleCnt="0"/>
      <dgm:spPr/>
    </dgm:pt>
    <dgm:pt modelId="{B2A9A638-1B53-4027-AFB6-EBBE490976C8}" type="pres">
      <dgm:prSet presAssocID="{477791B5-B46F-40F6-8D0A-36B4F9C310A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2C6C023-FA62-4FBC-B750-AA41BD297179}" type="presOf" srcId="{7C61F7FF-2D58-4157-AAB3-F7C655B40F51}" destId="{A6A43667-E843-4D2A-8E17-D38C17DE5B92}" srcOrd="0" destOrd="0" presId="urn:microsoft.com/office/officeart/2018/2/layout/IconVerticalSolidList"/>
    <dgm:cxn modelId="{08267529-BAA8-41B6-B69F-FAA1340F33B4}" srcId="{A44108FD-3056-4007-8A90-67109EF6312F}" destId="{7C61F7FF-2D58-4157-AAB3-F7C655B40F51}" srcOrd="3" destOrd="0" parTransId="{22281CCD-3758-4611-A8C7-A1FA8BF30EC4}" sibTransId="{EEBF84DA-CF42-47D5-8C60-7D211079B326}"/>
    <dgm:cxn modelId="{66C3D829-D886-4D40-AA1F-EAE76B241774}" srcId="{A44108FD-3056-4007-8A90-67109EF6312F}" destId="{79655AE3-655C-494D-8DA0-8C7CBA90A495}" srcOrd="0" destOrd="0" parTransId="{77005D7E-E538-41DF-9122-10A3C6662F79}" sibTransId="{4B1F010A-03E2-4ED6-85A4-675B3BFABFC6}"/>
    <dgm:cxn modelId="{A041356D-9672-46B1-A7F5-D65B897D1BD2}" srcId="{A44108FD-3056-4007-8A90-67109EF6312F}" destId="{388451A4-B2A6-46F1-B6E6-A981C008E451}" srcOrd="1" destOrd="0" parTransId="{91A964A8-10C2-4EF1-9627-22D852A7C1E2}" sibTransId="{FB05A179-0A23-455A-BF2D-33EC46B78173}"/>
    <dgm:cxn modelId="{86A91072-1B16-45F5-B97D-548EC7A33F8A}" type="presOf" srcId="{A44108FD-3056-4007-8A90-67109EF6312F}" destId="{08A4580A-8998-47E7-9F1A-5E50F1990432}" srcOrd="0" destOrd="0" presId="urn:microsoft.com/office/officeart/2018/2/layout/IconVerticalSolidList"/>
    <dgm:cxn modelId="{2E84F782-F8A0-4C84-84AE-64CE0085011F}" srcId="{A44108FD-3056-4007-8A90-67109EF6312F}" destId="{633C3D0E-7AF8-497F-A906-C383AE7ECCC8}" srcOrd="2" destOrd="0" parTransId="{91BA04D1-6191-4C3B-9EDF-B08C337E2DA0}" sibTransId="{3D4E1007-7A58-49FE-8A4B-D12F3D3FBFD4}"/>
    <dgm:cxn modelId="{E5F5CDB3-A9AC-4D9C-B080-1AB52B6B13F9}" type="presOf" srcId="{79655AE3-655C-494D-8DA0-8C7CBA90A495}" destId="{BDCAEDEC-D6A5-446B-8B9F-2A3B2D062A3A}" srcOrd="0" destOrd="0" presId="urn:microsoft.com/office/officeart/2018/2/layout/IconVerticalSolidList"/>
    <dgm:cxn modelId="{40A9F3B5-DE56-46B7-8A4D-AD819AFED84E}" type="presOf" srcId="{633C3D0E-7AF8-497F-A906-C383AE7ECCC8}" destId="{A62B26FE-0C22-4623-9769-CC5794C3793E}" srcOrd="0" destOrd="0" presId="urn:microsoft.com/office/officeart/2018/2/layout/IconVerticalSolidList"/>
    <dgm:cxn modelId="{CBE1A9CB-1BF9-4DB9-83F6-13026E5592EB}" type="presOf" srcId="{388451A4-B2A6-46F1-B6E6-A981C008E451}" destId="{614FD780-A592-4F3E-9935-9CB60E99CFDE}" srcOrd="0" destOrd="0" presId="urn:microsoft.com/office/officeart/2018/2/layout/IconVerticalSolidList"/>
    <dgm:cxn modelId="{C55306D7-56C3-48AD-98B8-12FEF3BEC648}" srcId="{A44108FD-3056-4007-8A90-67109EF6312F}" destId="{477791B5-B46F-40F6-8D0A-36B4F9C310AA}" srcOrd="4" destOrd="0" parTransId="{60798738-16C1-450F-A29C-E6B0C99111E4}" sibTransId="{F04D2011-FD6A-4EEF-B89D-A88FF7034EAC}"/>
    <dgm:cxn modelId="{C6DE7BE8-177A-4334-B52F-C67AD9450DA4}" type="presOf" srcId="{477791B5-B46F-40F6-8D0A-36B4F9C310AA}" destId="{B2A9A638-1B53-4027-AFB6-EBBE490976C8}" srcOrd="0" destOrd="0" presId="urn:microsoft.com/office/officeart/2018/2/layout/IconVerticalSolidList"/>
    <dgm:cxn modelId="{560F3040-AE1F-4CD2-99E5-5D88E16F1397}" type="presParOf" srcId="{08A4580A-8998-47E7-9F1A-5E50F1990432}" destId="{4BC48A23-6BDB-49CA-B6F7-5CECDCD93D0D}" srcOrd="0" destOrd="0" presId="urn:microsoft.com/office/officeart/2018/2/layout/IconVerticalSolidList"/>
    <dgm:cxn modelId="{46D9FDB4-C6BD-4013-84FB-1CE4749B3744}" type="presParOf" srcId="{4BC48A23-6BDB-49CA-B6F7-5CECDCD93D0D}" destId="{99DBC4DC-16BB-43E5-9D65-A545A46E683E}" srcOrd="0" destOrd="0" presId="urn:microsoft.com/office/officeart/2018/2/layout/IconVerticalSolidList"/>
    <dgm:cxn modelId="{0543EF4E-92C9-4BA3-BC30-2CB8B04201BC}" type="presParOf" srcId="{4BC48A23-6BDB-49CA-B6F7-5CECDCD93D0D}" destId="{DB5E28C8-8F61-4993-82A1-0F509CB1AC42}" srcOrd="1" destOrd="0" presId="urn:microsoft.com/office/officeart/2018/2/layout/IconVerticalSolidList"/>
    <dgm:cxn modelId="{07C6DE8E-F568-4E1A-AC3F-2142EF960BDD}" type="presParOf" srcId="{4BC48A23-6BDB-49CA-B6F7-5CECDCD93D0D}" destId="{56319892-6057-424C-B4E3-0C28A1E7379B}" srcOrd="2" destOrd="0" presId="urn:microsoft.com/office/officeart/2018/2/layout/IconVerticalSolidList"/>
    <dgm:cxn modelId="{FE6F03C5-CFD4-4766-963A-6EF676E0F361}" type="presParOf" srcId="{4BC48A23-6BDB-49CA-B6F7-5CECDCD93D0D}" destId="{BDCAEDEC-D6A5-446B-8B9F-2A3B2D062A3A}" srcOrd="3" destOrd="0" presId="urn:microsoft.com/office/officeart/2018/2/layout/IconVerticalSolidList"/>
    <dgm:cxn modelId="{036784F1-8C9A-4225-8536-A36316E0D6BC}" type="presParOf" srcId="{08A4580A-8998-47E7-9F1A-5E50F1990432}" destId="{82DDE552-B726-4046-884E-3DA5DD9AF23A}" srcOrd="1" destOrd="0" presId="urn:microsoft.com/office/officeart/2018/2/layout/IconVerticalSolidList"/>
    <dgm:cxn modelId="{530C4EF4-0481-4F7E-BC24-6C610B2C9822}" type="presParOf" srcId="{08A4580A-8998-47E7-9F1A-5E50F1990432}" destId="{5D502B4B-5352-4728-B7E4-ED0CA6F5FF68}" srcOrd="2" destOrd="0" presId="urn:microsoft.com/office/officeart/2018/2/layout/IconVerticalSolidList"/>
    <dgm:cxn modelId="{9874BAAD-C577-46E2-BCD8-954140BCCC65}" type="presParOf" srcId="{5D502B4B-5352-4728-B7E4-ED0CA6F5FF68}" destId="{41D758CE-E474-4CBD-A1B3-A5927AD7709E}" srcOrd="0" destOrd="0" presId="urn:microsoft.com/office/officeart/2018/2/layout/IconVerticalSolidList"/>
    <dgm:cxn modelId="{7FB678DC-7DC4-4350-AFF8-1C3B487AB857}" type="presParOf" srcId="{5D502B4B-5352-4728-B7E4-ED0CA6F5FF68}" destId="{25BF968E-C744-417B-8F5F-B2682BF3B8EB}" srcOrd="1" destOrd="0" presId="urn:microsoft.com/office/officeart/2018/2/layout/IconVerticalSolidList"/>
    <dgm:cxn modelId="{82E53375-8253-4B51-A732-8802254E713D}" type="presParOf" srcId="{5D502B4B-5352-4728-B7E4-ED0CA6F5FF68}" destId="{A8ED38F5-C476-4599-BF77-183BC69E2171}" srcOrd="2" destOrd="0" presId="urn:microsoft.com/office/officeart/2018/2/layout/IconVerticalSolidList"/>
    <dgm:cxn modelId="{BC6AF225-13E4-4B5E-8AA3-78D55B649DC4}" type="presParOf" srcId="{5D502B4B-5352-4728-B7E4-ED0CA6F5FF68}" destId="{614FD780-A592-4F3E-9935-9CB60E99CFDE}" srcOrd="3" destOrd="0" presId="urn:microsoft.com/office/officeart/2018/2/layout/IconVerticalSolidList"/>
    <dgm:cxn modelId="{F4ABBEC4-B7FE-4DF5-8864-7E0BAD11A76A}" type="presParOf" srcId="{08A4580A-8998-47E7-9F1A-5E50F1990432}" destId="{8D2E8CC0-4772-4CCE-8E39-B7D7D23875A3}" srcOrd="3" destOrd="0" presId="urn:microsoft.com/office/officeart/2018/2/layout/IconVerticalSolidList"/>
    <dgm:cxn modelId="{05788485-DDE6-4FBA-9A77-387606178AC1}" type="presParOf" srcId="{08A4580A-8998-47E7-9F1A-5E50F1990432}" destId="{595C3390-0A15-4FC7-A357-D9A5EEED0D83}" srcOrd="4" destOrd="0" presId="urn:microsoft.com/office/officeart/2018/2/layout/IconVerticalSolidList"/>
    <dgm:cxn modelId="{8D379D45-AB1D-4B2E-9830-0BAF202F257E}" type="presParOf" srcId="{595C3390-0A15-4FC7-A357-D9A5EEED0D83}" destId="{E5801C8B-6A3E-41FE-9DC2-FB0C03493547}" srcOrd="0" destOrd="0" presId="urn:microsoft.com/office/officeart/2018/2/layout/IconVerticalSolidList"/>
    <dgm:cxn modelId="{B908EFB2-E4BA-497D-B692-21D061C91740}" type="presParOf" srcId="{595C3390-0A15-4FC7-A357-D9A5EEED0D83}" destId="{7D165E08-0B18-4C9F-BFFF-B81EC94B7FB5}" srcOrd="1" destOrd="0" presId="urn:microsoft.com/office/officeart/2018/2/layout/IconVerticalSolidList"/>
    <dgm:cxn modelId="{172A3D69-ED9A-4DDF-885C-FD34BD576849}" type="presParOf" srcId="{595C3390-0A15-4FC7-A357-D9A5EEED0D83}" destId="{C84246C1-8CE0-4091-990A-86E5F777E344}" srcOrd="2" destOrd="0" presId="urn:microsoft.com/office/officeart/2018/2/layout/IconVerticalSolidList"/>
    <dgm:cxn modelId="{7A5EDB55-6D3B-4996-AC5F-CD99EC1E13DB}" type="presParOf" srcId="{595C3390-0A15-4FC7-A357-D9A5EEED0D83}" destId="{A62B26FE-0C22-4623-9769-CC5794C3793E}" srcOrd="3" destOrd="0" presId="urn:microsoft.com/office/officeart/2018/2/layout/IconVerticalSolidList"/>
    <dgm:cxn modelId="{C61067B2-FE14-4D01-8D73-2686C39971BA}" type="presParOf" srcId="{08A4580A-8998-47E7-9F1A-5E50F1990432}" destId="{E5EFA975-5F4E-496B-942A-40D61935E61E}" srcOrd="5" destOrd="0" presId="urn:microsoft.com/office/officeart/2018/2/layout/IconVerticalSolidList"/>
    <dgm:cxn modelId="{FEBF01B3-3CEB-428A-B4B5-B70BFFB8A898}" type="presParOf" srcId="{08A4580A-8998-47E7-9F1A-5E50F1990432}" destId="{52A1C19F-7162-499E-9D4D-5923854A5613}" srcOrd="6" destOrd="0" presId="urn:microsoft.com/office/officeart/2018/2/layout/IconVerticalSolidList"/>
    <dgm:cxn modelId="{ADF5503C-C24C-4E7E-89A6-EFA7AA2C90C1}" type="presParOf" srcId="{52A1C19F-7162-499E-9D4D-5923854A5613}" destId="{A95D0CE0-F241-4BA4-9B6B-073C5D6E1C85}" srcOrd="0" destOrd="0" presId="urn:microsoft.com/office/officeart/2018/2/layout/IconVerticalSolidList"/>
    <dgm:cxn modelId="{269E96CC-7799-4823-A989-5EC6036A10A0}" type="presParOf" srcId="{52A1C19F-7162-499E-9D4D-5923854A5613}" destId="{03835A80-1F16-4766-B73A-A5BE686970E4}" srcOrd="1" destOrd="0" presId="urn:microsoft.com/office/officeart/2018/2/layout/IconVerticalSolidList"/>
    <dgm:cxn modelId="{19242607-73F8-4653-98B6-26E75671DCF8}" type="presParOf" srcId="{52A1C19F-7162-499E-9D4D-5923854A5613}" destId="{D6508300-2CD4-417E-AC2F-1C9A3034D199}" srcOrd="2" destOrd="0" presId="urn:microsoft.com/office/officeart/2018/2/layout/IconVerticalSolidList"/>
    <dgm:cxn modelId="{85952134-D5EF-4237-AB3D-F5254D5A6B6E}" type="presParOf" srcId="{52A1C19F-7162-499E-9D4D-5923854A5613}" destId="{A6A43667-E843-4D2A-8E17-D38C17DE5B92}" srcOrd="3" destOrd="0" presId="urn:microsoft.com/office/officeart/2018/2/layout/IconVerticalSolidList"/>
    <dgm:cxn modelId="{68562F82-3632-4D74-A842-F9DC77449530}" type="presParOf" srcId="{08A4580A-8998-47E7-9F1A-5E50F1990432}" destId="{F92608C7-A7EB-4259-B28A-F678CFABC6D6}" srcOrd="7" destOrd="0" presId="urn:microsoft.com/office/officeart/2018/2/layout/IconVerticalSolidList"/>
    <dgm:cxn modelId="{17CC5DA5-F5DE-4804-A6BD-4B4ECE7D5D51}" type="presParOf" srcId="{08A4580A-8998-47E7-9F1A-5E50F1990432}" destId="{C7E7A1EB-9005-48C9-82FD-C6C3109FE96A}" srcOrd="8" destOrd="0" presId="urn:microsoft.com/office/officeart/2018/2/layout/IconVerticalSolidList"/>
    <dgm:cxn modelId="{32504326-062C-4D97-99B1-A4D3E844AA67}" type="presParOf" srcId="{C7E7A1EB-9005-48C9-82FD-C6C3109FE96A}" destId="{BDF07A23-1FE5-4EE9-AB45-D731BD7B96CD}" srcOrd="0" destOrd="0" presId="urn:microsoft.com/office/officeart/2018/2/layout/IconVerticalSolidList"/>
    <dgm:cxn modelId="{F79FBA02-CB61-4AE5-AD51-0738B69B5514}" type="presParOf" srcId="{C7E7A1EB-9005-48C9-82FD-C6C3109FE96A}" destId="{914410D9-1181-45DA-8B30-DB9CB33BEB39}" srcOrd="1" destOrd="0" presId="urn:microsoft.com/office/officeart/2018/2/layout/IconVerticalSolidList"/>
    <dgm:cxn modelId="{6B502F80-A589-49B1-8C09-6BF28AD80E79}" type="presParOf" srcId="{C7E7A1EB-9005-48C9-82FD-C6C3109FE96A}" destId="{9410D28D-3261-4DE3-BE01-1211F0F5976E}" srcOrd="2" destOrd="0" presId="urn:microsoft.com/office/officeart/2018/2/layout/IconVerticalSolidList"/>
    <dgm:cxn modelId="{9F754126-78FC-426E-B320-D65E082C4241}" type="presParOf" srcId="{C7E7A1EB-9005-48C9-82FD-C6C3109FE96A}" destId="{B2A9A638-1B53-4027-AFB6-EBBE490976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BC4DC-16BB-43E5-9D65-A545A46E683E}">
      <dsp:nvSpPr>
        <dsp:cNvPr id="0" name=""/>
        <dsp:cNvSpPr/>
      </dsp:nvSpPr>
      <dsp:spPr>
        <a:xfrm>
          <a:off x="0" y="7024"/>
          <a:ext cx="6900512" cy="8662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E28C8-8F61-4993-82A1-0F509CB1AC42}">
      <dsp:nvSpPr>
        <dsp:cNvPr id="0" name=""/>
        <dsp:cNvSpPr/>
      </dsp:nvSpPr>
      <dsp:spPr>
        <a:xfrm>
          <a:off x="262028" y="201921"/>
          <a:ext cx="476881" cy="4764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AEDEC-D6A5-446B-8B9F-2A3B2D062A3A}">
      <dsp:nvSpPr>
        <dsp:cNvPr id="0" name=""/>
        <dsp:cNvSpPr/>
      </dsp:nvSpPr>
      <dsp:spPr>
        <a:xfrm>
          <a:off x="1000938" y="7024"/>
          <a:ext cx="5869255" cy="920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04" tIns="97404" rIns="97404" bIns="97404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600" kern="1200" dirty="0"/>
            <a:t>Resumo e Palavras-Chave</a:t>
          </a:r>
          <a:endParaRPr lang="en-US" sz="3600" kern="1200" dirty="0"/>
        </a:p>
      </dsp:txBody>
      <dsp:txXfrm>
        <a:off x="1000938" y="7024"/>
        <a:ext cx="5869255" cy="920348"/>
      </dsp:txXfrm>
    </dsp:sp>
    <dsp:sp modelId="{41D758CE-E474-4CBD-A1B3-A5927AD7709E}">
      <dsp:nvSpPr>
        <dsp:cNvPr id="0" name=""/>
        <dsp:cNvSpPr/>
      </dsp:nvSpPr>
      <dsp:spPr>
        <a:xfrm>
          <a:off x="0" y="1157460"/>
          <a:ext cx="6900512" cy="8662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F968E-C744-417B-8F5F-B2682BF3B8EB}">
      <dsp:nvSpPr>
        <dsp:cNvPr id="0" name=""/>
        <dsp:cNvSpPr/>
      </dsp:nvSpPr>
      <dsp:spPr>
        <a:xfrm>
          <a:off x="262028" y="1352357"/>
          <a:ext cx="476881" cy="4764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FD780-A592-4F3E-9935-9CB60E99CFDE}">
      <dsp:nvSpPr>
        <dsp:cNvPr id="0" name=""/>
        <dsp:cNvSpPr/>
      </dsp:nvSpPr>
      <dsp:spPr>
        <a:xfrm>
          <a:off x="1000938" y="1157460"/>
          <a:ext cx="5869255" cy="920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04" tIns="97404" rIns="97404" bIns="97404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600" kern="1200" dirty="0"/>
            <a:t>Introdução</a:t>
          </a:r>
          <a:endParaRPr lang="en-US" sz="3600" kern="1200" dirty="0"/>
        </a:p>
      </dsp:txBody>
      <dsp:txXfrm>
        <a:off x="1000938" y="1157460"/>
        <a:ext cx="5869255" cy="920348"/>
      </dsp:txXfrm>
    </dsp:sp>
    <dsp:sp modelId="{E5801C8B-6A3E-41FE-9DC2-FB0C03493547}">
      <dsp:nvSpPr>
        <dsp:cNvPr id="0" name=""/>
        <dsp:cNvSpPr/>
      </dsp:nvSpPr>
      <dsp:spPr>
        <a:xfrm>
          <a:off x="0" y="2307896"/>
          <a:ext cx="6900512" cy="8662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165E08-0B18-4C9F-BFFF-B81EC94B7FB5}">
      <dsp:nvSpPr>
        <dsp:cNvPr id="0" name=""/>
        <dsp:cNvSpPr/>
      </dsp:nvSpPr>
      <dsp:spPr>
        <a:xfrm>
          <a:off x="262028" y="2502793"/>
          <a:ext cx="476881" cy="4764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B26FE-0C22-4623-9769-CC5794C3793E}">
      <dsp:nvSpPr>
        <dsp:cNvPr id="0" name=""/>
        <dsp:cNvSpPr/>
      </dsp:nvSpPr>
      <dsp:spPr>
        <a:xfrm>
          <a:off x="1000938" y="2307896"/>
          <a:ext cx="5869255" cy="920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04" tIns="97404" rIns="97404" bIns="97404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600" kern="1200" dirty="0"/>
            <a:t>Desenvolvimento (corpo do texto)</a:t>
          </a:r>
          <a:endParaRPr lang="en-US" sz="3600" kern="1200" dirty="0"/>
        </a:p>
      </dsp:txBody>
      <dsp:txXfrm>
        <a:off x="1000938" y="2307896"/>
        <a:ext cx="5869255" cy="920348"/>
      </dsp:txXfrm>
    </dsp:sp>
    <dsp:sp modelId="{A95D0CE0-F241-4BA4-9B6B-073C5D6E1C85}">
      <dsp:nvSpPr>
        <dsp:cNvPr id="0" name=""/>
        <dsp:cNvSpPr/>
      </dsp:nvSpPr>
      <dsp:spPr>
        <a:xfrm>
          <a:off x="0" y="3458332"/>
          <a:ext cx="6900512" cy="86621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35A80-1F16-4766-B73A-A5BE686970E4}">
      <dsp:nvSpPr>
        <dsp:cNvPr id="0" name=""/>
        <dsp:cNvSpPr/>
      </dsp:nvSpPr>
      <dsp:spPr>
        <a:xfrm>
          <a:off x="262028" y="3653229"/>
          <a:ext cx="476881" cy="47641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43667-E843-4D2A-8E17-D38C17DE5B92}">
      <dsp:nvSpPr>
        <dsp:cNvPr id="0" name=""/>
        <dsp:cNvSpPr/>
      </dsp:nvSpPr>
      <dsp:spPr>
        <a:xfrm>
          <a:off x="1000938" y="3458332"/>
          <a:ext cx="5869255" cy="920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04" tIns="97404" rIns="97404" bIns="97404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600" kern="1200" dirty="0"/>
            <a:t>Conclusão </a:t>
          </a:r>
          <a:endParaRPr lang="en-US" sz="3600" kern="1200" dirty="0"/>
        </a:p>
      </dsp:txBody>
      <dsp:txXfrm>
        <a:off x="1000938" y="3458332"/>
        <a:ext cx="5869255" cy="920348"/>
      </dsp:txXfrm>
    </dsp:sp>
    <dsp:sp modelId="{BDF07A23-1FE5-4EE9-AB45-D731BD7B96CD}">
      <dsp:nvSpPr>
        <dsp:cNvPr id="0" name=""/>
        <dsp:cNvSpPr/>
      </dsp:nvSpPr>
      <dsp:spPr>
        <a:xfrm>
          <a:off x="0" y="4608768"/>
          <a:ext cx="6900512" cy="86621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410D9-1181-45DA-8B30-DB9CB33BEB39}">
      <dsp:nvSpPr>
        <dsp:cNvPr id="0" name=""/>
        <dsp:cNvSpPr/>
      </dsp:nvSpPr>
      <dsp:spPr>
        <a:xfrm>
          <a:off x="262284" y="4803665"/>
          <a:ext cx="476881" cy="47641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9A638-1B53-4027-AFB6-EBBE490976C8}">
      <dsp:nvSpPr>
        <dsp:cNvPr id="0" name=""/>
        <dsp:cNvSpPr/>
      </dsp:nvSpPr>
      <dsp:spPr>
        <a:xfrm>
          <a:off x="1001451" y="4608768"/>
          <a:ext cx="5836470" cy="920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04" tIns="97404" rIns="97404" bIns="97404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800" kern="1200" dirty="0"/>
            <a:t>Lista referências bibliográficas (como se apresenta e como faz correspondência com o texto)</a:t>
          </a:r>
          <a:endParaRPr lang="en-US" sz="2800" kern="1200" dirty="0"/>
        </a:p>
      </dsp:txBody>
      <dsp:txXfrm>
        <a:off x="1001451" y="4608768"/>
        <a:ext cx="5836470" cy="920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4T23:37:03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7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7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8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46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80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92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4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67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1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1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7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39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5538BE-0A25-1B1A-A9B3-B24FFBFC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pPr algn="ctr"/>
            <a:r>
              <a:rPr lang="pt-PT" dirty="0">
                <a:solidFill>
                  <a:schemeClr val="bg1"/>
                </a:solidFill>
              </a:rPr>
              <a:t>Estrutura </a:t>
            </a:r>
          </a:p>
        </p:txBody>
      </p:sp>
      <p:graphicFrame>
        <p:nvGraphicFramePr>
          <p:cNvPr id="5" name="Marcador de Posição de Conteúdo 2">
            <a:extLst>
              <a:ext uri="{FF2B5EF4-FFF2-40B4-BE49-F238E27FC236}">
                <a16:creationId xmlns:a16="http://schemas.microsoft.com/office/drawing/2014/main" id="{88F06E57-DDB3-EFDD-2368-00CB062DA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6983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223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4D1A07-23D5-AAC8-D621-06B04979C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F6B8C9-2100-7B72-8D3E-C26872E7C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E36AAA-D9C3-A598-AF6C-9C6B0E657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Científico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71BA3EF-5D85-3B20-07C4-4A929B588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532B738-D9EE-DA7E-5BFF-7DD333035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351750"/>
            <a:ext cx="11755131" cy="4622321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PT" b="1" dirty="0">
                <a:latin typeface="Univers" panose="020B0503020202020204" pitchFamily="34" charset="0"/>
              </a:rPr>
              <a:t>1. Título</a:t>
            </a:r>
            <a:endParaRPr lang="pt-PT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t-PT" sz="2200" dirty="0">
                <a:latin typeface="Univers" panose="020B0503020202020204" pitchFamily="34" charset="0"/>
              </a:rPr>
              <a:t>Deve ser conciso, informativo e refletir o conteúdo do artigo</a:t>
            </a:r>
          </a:p>
          <a:p>
            <a:pPr>
              <a:lnSpc>
                <a:spcPct val="100000"/>
              </a:lnSpc>
            </a:pPr>
            <a:r>
              <a:rPr lang="pt-PT" sz="2200" dirty="0">
                <a:latin typeface="Univers" panose="020B0503020202020204" pitchFamily="34" charset="0"/>
              </a:rPr>
              <a:t>É importante que capte a essência do estudo e atraia a atenção dos leitores</a:t>
            </a:r>
            <a:endParaRPr lang="pt-PT" sz="2200" b="1" dirty="0">
              <a:latin typeface="Univers" panose="020B0503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PT" b="1" dirty="0">
                <a:latin typeface="Univers" panose="020B0503020202020204" pitchFamily="34" charset="0"/>
              </a:rPr>
              <a:t>2. Resumo (</a:t>
            </a:r>
            <a:r>
              <a:rPr lang="pt-PT" b="1" dirty="0" err="1">
                <a:latin typeface="Univers" panose="020B0503020202020204" pitchFamily="34" charset="0"/>
              </a:rPr>
              <a:t>Abstract</a:t>
            </a:r>
            <a:r>
              <a:rPr lang="pt-PT" b="1" dirty="0">
                <a:latin typeface="Univers" panose="020B0503020202020204" pitchFamily="34" charset="0"/>
              </a:rPr>
              <a:t>)</a:t>
            </a:r>
            <a:endParaRPr lang="pt-PT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t-PT" sz="2200" dirty="0">
                <a:latin typeface="Univers" panose="020B0503020202020204" pitchFamily="34" charset="0"/>
              </a:rPr>
              <a:t>Um parágrafo sucinto que resume os objetivos, metodologia, resultados e conclusões do estudo</a:t>
            </a:r>
          </a:p>
          <a:p>
            <a:pPr>
              <a:lnSpc>
                <a:spcPct val="100000"/>
              </a:lnSpc>
            </a:pPr>
            <a:r>
              <a:rPr lang="pt-PT" sz="2200" dirty="0">
                <a:latin typeface="Univers" panose="020B0503020202020204" pitchFamily="34" charset="0"/>
              </a:rPr>
              <a:t>Permite que o leitor compreenda rapidamente o conteúdo e relevância do artigo</a:t>
            </a:r>
          </a:p>
          <a:p>
            <a:pPr>
              <a:lnSpc>
                <a:spcPct val="100000"/>
              </a:lnSpc>
            </a:pPr>
            <a:r>
              <a:rPr lang="pt-PT" sz="2200" dirty="0">
                <a:latin typeface="Univers" panose="020B0503020202020204" pitchFamily="34" charset="0"/>
              </a:rPr>
              <a:t>Deve ter entre 150 e 250 palavras, dependendo das exigências da publicação</a:t>
            </a:r>
          </a:p>
          <a:p>
            <a:pPr marL="0" indent="0" algn="l">
              <a:buNone/>
            </a:pPr>
            <a:r>
              <a:rPr lang="pt-PT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3. Palavras-Chave</a:t>
            </a:r>
            <a:endParaRPr lang="pt-PT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sz="22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Termos que facilitam a indexação e ajudam outros pesquisadores a encontrar o artigo em bases de dados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000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pt-PT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F7A1B023-E2F1-EC4C-1C78-5214528063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7A1B023-E2F1-EC4C-1C78-5214528063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C17E3E74-AC29-D03C-8F99-C517A211CA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4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402525-DC36-88CA-41B3-65A5DD4CA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FFDC55D-D52B-4851-813E-75E3E9D82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558001"/>
            <a:ext cx="11363682" cy="3937763"/>
          </a:xfrm>
        </p:spPr>
        <p:txBody>
          <a:bodyPr anchor="t">
            <a:normAutofit fontScale="40000" lnSpcReduction="20000"/>
          </a:bodyPr>
          <a:lstStyle/>
          <a:p>
            <a:pPr marL="0" indent="0" algn="l">
              <a:buNone/>
            </a:pPr>
            <a:r>
              <a:rPr lang="pt-PT" sz="9000" b="1" dirty="0">
                <a:latin typeface="Univers" panose="020B0503020202020204" pitchFamily="34" charset="0"/>
              </a:rPr>
              <a:t>4. </a:t>
            </a:r>
            <a:r>
              <a:rPr lang="pt-PT" sz="90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Introdução</a:t>
            </a:r>
            <a:endParaRPr lang="pt-PT" sz="9000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r>
              <a:rPr lang="pt-PT" sz="59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Contextualiza o tema, apresentando </a:t>
            </a:r>
            <a:r>
              <a:rPr lang="pt-PT" sz="5900" dirty="0">
                <a:solidFill>
                  <a:srgbClr val="000000"/>
                </a:solidFill>
                <a:latin typeface="Univers" panose="020B0503020202020204" pitchFamily="34" charset="0"/>
              </a:rPr>
              <a:t>a questão/hipótese da</a:t>
            </a:r>
            <a:r>
              <a:rPr lang="pt-PT" sz="59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 pesquisa, objetivos e a relevância do estudo.</a:t>
            </a:r>
          </a:p>
          <a:p>
            <a:r>
              <a:rPr lang="pt-PT" sz="5900" dirty="0">
                <a:latin typeface="Univers" panose="020B0503020202020204" pitchFamily="34" charset="0"/>
              </a:rPr>
              <a:t>Formulação de perguntas de pesquisa para orientar a redação e investigação.</a:t>
            </a:r>
          </a:p>
          <a:p>
            <a:r>
              <a:rPr lang="pt-PT" sz="59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Breve revisão de literatura para situar o estudo no contexto atual.</a:t>
            </a:r>
          </a:p>
          <a:p>
            <a:r>
              <a:rPr lang="pt-PT" sz="5900" dirty="0">
                <a:latin typeface="Univers" panose="020B0503020202020204" pitchFamily="34" charset="0"/>
              </a:rPr>
              <a:t>Relevância e objetivos do estudo.</a:t>
            </a:r>
            <a:endParaRPr lang="pt-PT" sz="5900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sz="59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💡 </a:t>
            </a:r>
            <a:r>
              <a:rPr lang="pt-PT" sz="590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A </a:t>
            </a:r>
            <a:r>
              <a:rPr lang="pt-PT" sz="59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introdução deve </a:t>
            </a:r>
            <a:r>
              <a:rPr lang="pt-PT" sz="5900" dirty="0">
                <a:solidFill>
                  <a:srgbClr val="000000"/>
                </a:solidFill>
                <a:latin typeface="Univers" panose="020B0503020202020204" pitchFamily="34" charset="0"/>
              </a:rPr>
              <a:t>terminar </a:t>
            </a:r>
            <a:r>
              <a:rPr lang="pt-PT" sz="59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com um parágrafo que apresenta descrição breve das partes do trabalho.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pt-PT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492C372C-6297-6BC0-0F88-7FEAA58C24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31110A-07B1-3A9E-9625-6DA037D56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934444A-052C-941D-C2AE-B91BEFF44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8DD66B-C53C-4115-594F-04A4C5F5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2F7BF06-6F49-65B2-7DA0-D5224EA0A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73F06D-FA5E-F7F8-AA38-048D14527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660903"/>
            <a:ext cx="11363682" cy="3834861"/>
          </a:xfrm>
        </p:spPr>
        <p:txBody>
          <a:bodyPr anchor="t">
            <a:normAutofit/>
          </a:bodyPr>
          <a:lstStyle/>
          <a:p>
            <a:pPr marL="0" indent="0" algn="l">
              <a:buNone/>
            </a:pPr>
            <a:r>
              <a:rPr lang="pt-PT" sz="4400" b="1" dirty="0">
                <a:latin typeface="Univers" panose="020B0503020202020204" pitchFamily="34" charset="0"/>
              </a:rPr>
              <a:t>5. </a:t>
            </a:r>
            <a:r>
              <a:rPr lang="pt-PT" sz="36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Metodologia </a:t>
            </a:r>
          </a:p>
          <a:p>
            <a:pPr marL="0" indent="0" algn="l">
              <a:buNone/>
            </a:pP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Explica como o detalhe como o estudo foi desenvolvido (amostra, tarefas, cronograma).</a:t>
            </a:r>
          </a:p>
          <a:p>
            <a:pPr marL="0" indent="0" algn="l">
              <a:buNone/>
            </a:pP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Descrição detalhada dos métodos de coleta de dados, técnicas de análise e ferramentas utilizadas.</a:t>
            </a:r>
          </a:p>
          <a:p>
            <a:pPr marL="0" indent="0" algn="l">
              <a:buNone/>
            </a:pP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Justificação da escolha metodológica e limitações potenciais.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pt-PT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714C0B8-F12F-A009-0263-7BF03A08D3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714C0B8-F12F-A009-0263-7BF03A08D3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680D6BBF-A437-F7E2-386B-9B70824DAA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75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4A962A-C7FE-4D07-6C35-72ADCD076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68D5DA-DCDE-FA99-FBE2-DF632EF2C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125683-F3AA-12BA-B6AC-FB32630F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C6AC4F0-200A-EF41-D476-22DF52A56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27629AB-93BD-22F6-010F-743EB228E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660903"/>
            <a:ext cx="11363682" cy="3834861"/>
          </a:xfrm>
        </p:spPr>
        <p:txBody>
          <a:bodyPr anchor="t">
            <a:normAutofit/>
          </a:bodyPr>
          <a:lstStyle/>
          <a:p>
            <a:pPr marL="0" indent="0" algn="l">
              <a:buNone/>
            </a:pPr>
            <a:r>
              <a:rPr lang="pt-PT" sz="3600" b="1" dirty="0">
                <a:latin typeface="Univers" panose="020B0503020202020204" pitchFamily="34" charset="0"/>
              </a:rPr>
              <a:t>6. </a:t>
            </a:r>
            <a:r>
              <a:rPr lang="pt-PT" sz="36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Resultados</a:t>
            </a:r>
            <a:endParaRPr lang="pt-PT" sz="3600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Apresenta os dados e descobertas na pesquisa de forma clara, utilizando gráficos, tabelas e imagens se facilitar a compreensão.</a:t>
            </a:r>
          </a:p>
          <a:p>
            <a:pPr marL="0" indent="0" algn="l">
              <a:buNone/>
            </a:pPr>
            <a:endParaRPr lang="pt-PT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>
              <a:buNone/>
            </a:pPr>
            <a:r>
              <a:rPr lang="pt-PT" b="1" dirty="0">
                <a:solidFill>
                  <a:srgbClr val="000000"/>
                </a:solidFill>
                <a:latin typeface="Univers" panose="020B0503020202020204" pitchFamily="34" charset="0"/>
              </a:rPr>
              <a:t>💡</a:t>
            </a: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Usar subsecções para organizar resultados.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48B91CD-1AF9-4429-D6D8-EC310728E7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48B91CD-1AF9-4429-D6D8-EC310728E7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36369578-A6C3-54A8-A403-1F0CCDD007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453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9959F8-C1C7-F948-27BE-C0F50A6E7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572897-2845-A57B-B386-C4ACE1C84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50117A-217B-B2C7-AEBC-62E43392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52B97AB-4AED-549F-75C2-9E0F28852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930EE4-A86B-12FC-A71A-3EAFC1E33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660903"/>
            <a:ext cx="11363682" cy="3834861"/>
          </a:xfrm>
        </p:spPr>
        <p:txBody>
          <a:bodyPr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pt-PT" sz="39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7. Discussão </a:t>
            </a:r>
          </a:p>
          <a:p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Interpreta os resultados em relação aos objetivos do estudo e ao que já é conhecido na literatura</a:t>
            </a:r>
          </a:p>
          <a:p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Comparação com estudos anteriores</a:t>
            </a:r>
          </a:p>
          <a:p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Implicações dos resultados para a teoria e prática</a:t>
            </a:r>
          </a:p>
          <a:p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Limitações do estudo e sugestões para pesquisas futuras</a:t>
            </a:r>
          </a:p>
          <a:p>
            <a:pPr marL="0" indent="0" algn="l">
              <a:buNone/>
            </a:pPr>
            <a:r>
              <a:rPr lang="pt-PT" sz="2800" b="1" dirty="0">
                <a:solidFill>
                  <a:srgbClr val="000000"/>
                </a:solidFill>
                <a:latin typeface="Univers" panose="020B0503020202020204" pitchFamily="34" charset="0"/>
              </a:rPr>
              <a:t>💡 </a:t>
            </a:r>
            <a:r>
              <a:rPr lang="pt-PT" sz="2800" dirty="0">
                <a:solidFill>
                  <a:srgbClr val="000000"/>
                </a:solidFill>
                <a:latin typeface="Univers" panose="020B0503020202020204" pitchFamily="34" charset="0"/>
              </a:rPr>
              <a:t>F</a:t>
            </a: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azer a ligação dos resultados obtidos com a questão da pesquisa de forma coerente</a:t>
            </a:r>
            <a:r>
              <a:rPr lang="pt-PT" dirty="0">
                <a:solidFill>
                  <a:srgbClr val="000000"/>
                </a:solidFill>
                <a:latin typeface="Univers" panose="020B0503020202020204" pitchFamily="34" charset="0"/>
              </a:rPr>
              <a:t> e</a:t>
            </a: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 a dar resposta à mesma.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6E06028-CF01-C417-955D-436F31244A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6E06028-CF01-C417-955D-436F31244A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3AD9C839-2655-AE7B-E071-72BCECD4CD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515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46F00D-15E4-02D2-413D-F43333A78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B6550EA-06E5-8071-52E7-EB86ED363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6393A7-8BD5-B85B-3666-D31DACBEE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023B3AE8-A195-35A7-598F-A4A88F00F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E6B73B9-1D33-695C-1BCF-CCF7C906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660903"/>
            <a:ext cx="11363682" cy="3834861"/>
          </a:xfrm>
        </p:spPr>
        <p:txBody>
          <a:bodyPr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pt-PT" sz="4200" b="1" dirty="0">
                <a:latin typeface="Univers" panose="020B0503020202020204" pitchFamily="34" charset="0"/>
              </a:rPr>
              <a:t>8. </a:t>
            </a:r>
            <a:r>
              <a:rPr lang="pt-PT" sz="42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Conclusão</a:t>
            </a:r>
            <a:endParaRPr lang="pt-PT" sz="4200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sz="30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Descrição</a:t>
            </a:r>
            <a:r>
              <a:rPr lang="pt-PT" sz="30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: Resumo das principais descobertas e implicações do estudo.</a:t>
            </a:r>
          </a:p>
          <a:p>
            <a:pPr marL="0" indent="0" algn="l">
              <a:buNone/>
            </a:pPr>
            <a:r>
              <a:rPr lang="pt-PT" sz="30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Conteúdo</a:t>
            </a:r>
            <a:r>
              <a:rPr lang="pt-PT" sz="30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PT" sz="30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Destacar a contribuição do estudo para o campo de pesquisa.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PT" sz="30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Sugerir aplicações práticas ou implicações teóricas relevantes.</a:t>
            </a:r>
          </a:p>
          <a:p>
            <a:pPr marL="0" indent="0" algn="l">
              <a:buNone/>
            </a:pPr>
            <a:r>
              <a:rPr lang="pt-PT" sz="3200" b="1" dirty="0">
                <a:solidFill>
                  <a:srgbClr val="000000"/>
                </a:solidFill>
                <a:latin typeface="Univers" panose="020B0503020202020204" pitchFamily="34" charset="0"/>
              </a:rPr>
              <a:t>💡 </a:t>
            </a:r>
            <a:r>
              <a:rPr lang="pt-PT" sz="3000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Evitar repetir a discussão, mantendo a conclusão focada e breve.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pt-PT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A80E98DE-5A1C-263F-781D-30219DFD44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A80E98DE-5A1C-263F-781D-30219DFD44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287CD543-BAEE-F08F-CD6E-B08B9B97B0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7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6C0AFD-F361-29A4-CD40-2937E0430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81F9751-CE08-52C3-F4DF-8AE1F0E74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4A4B9E-EF53-481E-34CF-2CA35C4C7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362235"/>
            <a:ext cx="6096435" cy="184364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4800" b="0" i="0" u="none" strike="noStrike" dirty="0">
                <a:effectLst/>
                <a:latin typeface="Univers" panose="020B0503020202020204" pitchFamily="34" charset="0"/>
              </a:rPr>
              <a:t>Estrutura de um Artigo Académico</a:t>
            </a:r>
            <a:endParaRPr lang="pt-PT" sz="4800" dirty="0">
              <a:latin typeface="Univers" panose="020B0503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F2C99B03-5629-74BB-8796-0CBA710C2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D739B5"/>
          </a:solidFill>
          <a:ln w="38100" cap="rnd">
            <a:solidFill>
              <a:srgbClr val="D739B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403CAE2-D9F4-4445-9C3C-A92F89C96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5" y="2660903"/>
            <a:ext cx="11363682" cy="3834861"/>
          </a:xfrm>
        </p:spPr>
        <p:txBody>
          <a:bodyPr anchor="t">
            <a:normAutofit lnSpcReduction="10000"/>
          </a:bodyPr>
          <a:lstStyle/>
          <a:p>
            <a:pPr marL="0" indent="0" algn="l">
              <a:buNone/>
            </a:pPr>
            <a:r>
              <a:rPr lang="pt-PT" sz="3600" b="1" dirty="0">
                <a:latin typeface="Univers" panose="020B0503020202020204" pitchFamily="34" charset="0"/>
              </a:rPr>
              <a:t>9. </a:t>
            </a:r>
            <a:r>
              <a:rPr lang="pt-PT" sz="3600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Referências Bibliográficas</a:t>
            </a:r>
            <a:endParaRPr lang="pt-PT" sz="3600" b="0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endParaRPr lang="pt-PT" b="1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Descrição</a:t>
            </a: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: Lista de todas as fontes citadas no artigo, formatada de acordo com o estilo de citação requerido (modelo APA)</a:t>
            </a:r>
          </a:p>
          <a:p>
            <a:pPr marL="0" indent="0" algn="l">
              <a:buNone/>
            </a:pPr>
            <a:endParaRPr lang="pt-PT" b="1" i="0" u="none" strike="noStrike" dirty="0">
              <a:solidFill>
                <a:srgbClr val="000000"/>
              </a:solidFill>
              <a:effectLst/>
              <a:latin typeface="Univers" panose="020B0503020202020204" pitchFamily="34" charset="0"/>
            </a:endParaRPr>
          </a:p>
          <a:p>
            <a:pPr marL="0" indent="0" algn="l">
              <a:buNone/>
            </a:pPr>
            <a:r>
              <a:rPr lang="pt-PT" b="1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Importância</a:t>
            </a:r>
            <a:r>
              <a:rPr lang="pt-PT" b="0" i="0" u="none" strike="noStrike" dirty="0">
                <a:solidFill>
                  <a:srgbClr val="000000"/>
                </a:solidFill>
                <a:effectLst/>
                <a:latin typeface="Univers" panose="020B0503020202020204" pitchFamily="34" charset="0"/>
              </a:rPr>
              <a:t>: Garantir que todas as referências estejam completas e corretas para manter a credibilidade e conformidade ética.</a:t>
            </a:r>
          </a:p>
          <a:p>
            <a:pPr marL="0" indent="0">
              <a:lnSpc>
                <a:spcPct val="100000"/>
              </a:lnSpc>
              <a:buNone/>
            </a:pPr>
            <a:endParaRPr lang="pt-PT" sz="2400" b="1" dirty="0">
              <a:latin typeface="Univers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pt-PT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1B8507B-4BF1-7917-CF38-6E735D99B0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1B8507B-4BF1-7917-CF38-6E735D99B0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Documento">
            <a:extLst>
              <a:ext uri="{FF2B5EF4-FFF2-40B4-BE49-F238E27FC236}">
                <a16:creationId xmlns:a16="http://schemas.microsoft.com/office/drawing/2014/main" id="{297FFB21-3D35-C08D-C160-0F2D21C045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396" y="-153129"/>
            <a:ext cx="2826183" cy="28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68237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C2431"/>
      </a:dk2>
      <a:lt2>
        <a:srgbClr val="F0F3F1"/>
      </a:lt2>
      <a:accent1>
        <a:srgbClr val="D739B5"/>
      </a:accent1>
      <a:accent2>
        <a:srgbClr val="A527C5"/>
      </a:accent2>
      <a:accent3>
        <a:srgbClr val="7539D7"/>
      </a:accent3>
      <a:accent4>
        <a:srgbClr val="393ECA"/>
      </a:accent4>
      <a:accent5>
        <a:srgbClr val="3980D7"/>
      </a:accent5>
      <a:accent6>
        <a:srgbClr val="27B1C5"/>
      </a:accent6>
      <a:hlink>
        <a:srgbClr val="3F64BF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457</Words>
  <Application>Microsoft Macintosh PowerPoint</Application>
  <PresentationFormat>Ecrã Panorâmico</PresentationFormat>
  <Paragraphs>53</Paragraphs>
  <Slides>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3" baseType="lpstr">
      <vt:lpstr>Arial</vt:lpstr>
      <vt:lpstr>The Hand Bold</vt:lpstr>
      <vt:lpstr>The Serif Hand Black</vt:lpstr>
      <vt:lpstr>Univers</vt:lpstr>
      <vt:lpstr>SketchyVTI</vt:lpstr>
      <vt:lpstr>Estrutura </vt:lpstr>
      <vt:lpstr>Estrutura de um Artigo Científico</vt:lpstr>
      <vt:lpstr>Estrutura de um Artigo Académico</vt:lpstr>
      <vt:lpstr>Estrutura de um Artigo Académico</vt:lpstr>
      <vt:lpstr>Estrutura de um Artigo Académico</vt:lpstr>
      <vt:lpstr>Estrutura de um Artigo Académico</vt:lpstr>
      <vt:lpstr>Estrutura de um Artigo Académico</vt:lpstr>
      <vt:lpstr>Estrutura de um Artigo Académico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Marisa C. Gaspar</dc:creator>
  <cp:lastModifiedBy>Marisa C. Gaspar</cp:lastModifiedBy>
  <cp:revision>9</cp:revision>
  <dcterms:created xsi:type="dcterms:W3CDTF">2024-10-28T21:43:57Z</dcterms:created>
  <dcterms:modified xsi:type="dcterms:W3CDTF">2025-09-16T11:32:14Z</dcterms:modified>
</cp:coreProperties>
</file>