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605" r:id="rId2"/>
    <p:sldId id="602" r:id="rId3"/>
    <p:sldId id="604" r:id="rId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0425EB-84F6-40E4-BDB5-B0DC2F0655C9}" v="11" dt="2026-03-23T18:37:32.7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6267" autoAdjust="0"/>
  </p:normalViewPr>
  <p:slideViewPr>
    <p:cSldViewPr snapToGrid="0">
      <p:cViewPr varScale="1">
        <p:scale>
          <a:sx n="103" d="100"/>
          <a:sy n="103" d="100"/>
        </p:scale>
        <p:origin x="13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568BC8-82C4-455F-8C16-8C09C966E4D8}" type="datetimeFigureOut">
              <a:rPr lang="pt-PT" smtClean="0"/>
              <a:t>23/03/2026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30469-7821-4363-AA4A-557FDF67010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60634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0429FA-AEA1-4CB5-BA84-FB0F7353015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2645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255CAE36-21B4-9146-8ED6-A7F57D33DF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677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Long Title (Gra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 bwMode="auto">
          <a:xfrm>
            <a:off x="7455638" y="5686438"/>
            <a:ext cx="4480452" cy="1171563"/>
          </a:xfrm>
          <a:prstGeom prst="rect">
            <a:avLst/>
          </a:prstGeom>
          <a:solidFill>
            <a:srgbClr val="FFFFFF"/>
          </a:solidFill>
          <a:ln w="127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0" y="-226778"/>
            <a:ext cx="12192000" cy="4394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619017" y="3398108"/>
            <a:ext cx="10969735" cy="329321"/>
          </a:xfrm>
          <a:prstGeom prst="rect">
            <a:avLst/>
          </a:prstGeom>
          <a:ln>
            <a:noFill/>
          </a:ln>
        </p:spPr>
        <p:txBody>
          <a:bodyPr vert="horz" lIns="0" anchor="t">
            <a:spAutoFit/>
          </a:bodyPr>
          <a:lstStyle>
            <a:lvl1pPr marL="0" indent="0">
              <a:buFontTx/>
              <a:buNone/>
              <a:defRPr sz="1400" b="1" baseline="0">
                <a:ln>
                  <a:noFill/>
                </a:ln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Additional Detail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15950" y="144697"/>
            <a:ext cx="10972801" cy="1335881"/>
          </a:xfrm>
          <a:prstGeom prst="rect">
            <a:avLst/>
          </a:prstGeom>
          <a:ln>
            <a:noFill/>
          </a:ln>
        </p:spPr>
        <p:txBody>
          <a:bodyPr vert="horz" lIns="0" rIns="0" bIns="91440" anchor="t"/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lang="en-US" sz="3200" b="1" kern="1200" baseline="0" dirty="0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Tx/>
              <a:buNone/>
            </a:pPr>
            <a:r>
              <a:rPr lang="en-US"/>
              <a:t>Use This Layout For Longer Titles; Limit Title to Two Lines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615950" y="1970322"/>
            <a:ext cx="10972801" cy="744064"/>
          </a:xfrm>
          <a:prstGeom prst="rect">
            <a:avLst/>
          </a:prstGeom>
          <a:ln>
            <a:noFill/>
          </a:ln>
        </p:spPr>
        <p:txBody>
          <a:bodyPr vert="horz" lIns="0" anchor="t"/>
          <a:lstStyle>
            <a:lvl1pPr marL="0" indent="0">
              <a:buFontTx/>
              <a:buNone/>
              <a:defRPr sz="1600" b="0" baseline="0">
                <a:ln>
                  <a:noFill/>
                </a:ln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Click to Enter Subtitle</a:t>
            </a: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C2D4CA14-A55B-D14F-80A6-595F4270CF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pic>
        <p:nvPicPr>
          <p:cNvPr id="9" name="Picture 8" descr="SHL_tag_2col_pos_outline.eps">
            <a:extLst>
              <a:ext uri="{FF2B5EF4-FFF2-40B4-BE49-F238E27FC236}">
                <a16:creationId xmlns:a16="http://schemas.microsoft.com/office/drawing/2014/main" id="{A98ED0A4-D0A7-2343-80E4-01C79D69A0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83" y="5775108"/>
            <a:ext cx="1363134" cy="84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774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ad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61950"/>
            <a:ext cx="10970683" cy="593869"/>
          </a:xfrm>
          <a:prstGeom prst="rect">
            <a:avLst/>
          </a:prstGeom>
          <a:ln>
            <a:noFill/>
          </a:ln>
        </p:spPr>
        <p:txBody>
          <a:bodyPr lIns="0" anchor="b" anchorCtr="0"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Include This Roadmap Layout or the Agenda Layout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419929" y="2035159"/>
            <a:ext cx="2539700" cy="103822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lIns="91440" tIns="91440" rIns="91440" bIns="91440" anchor="t" anchorCtr="0"/>
          <a:lstStyle>
            <a:lvl1pPr marL="0" indent="0" algn="l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20955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 marL="40005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 marL="595313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 marL="79057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Text [Arial 16]</a:t>
            </a: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20" hasCustomPrompt="1"/>
          </p:nvPr>
        </p:nvSpPr>
        <p:spPr>
          <a:xfrm>
            <a:off x="6230255" y="2035159"/>
            <a:ext cx="2539700" cy="103822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lIns="91440" tIns="91440" rIns="91440" bIns="91440" anchor="t" anchorCtr="0"/>
          <a:lstStyle>
            <a:lvl1pPr marL="0" indent="0" algn="l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20955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 marL="40005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 marL="595313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 marL="79057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Text [Arial 16]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9040583" y="2035159"/>
            <a:ext cx="2539700" cy="103822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lIns="91440" tIns="91440" rIns="91440" bIns="91440" anchor="t" anchorCtr="0"/>
          <a:lstStyle>
            <a:lvl1pPr marL="0" indent="0" algn="l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20955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 marL="40005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 marL="595313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 marL="79057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Text [Arial 16]</a:t>
            </a: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22" hasCustomPrompt="1"/>
          </p:nvPr>
        </p:nvSpPr>
        <p:spPr>
          <a:xfrm>
            <a:off x="615757" y="2035159"/>
            <a:ext cx="2539700" cy="1038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lIns="91440" tIns="91440" rIns="91440" bIns="91440" anchor="t" anchorCtr="0"/>
          <a:lstStyle>
            <a:lvl1pPr marL="0" indent="0" algn="l">
              <a:buNone/>
              <a:defRPr sz="1600" b="1">
                <a:solidFill>
                  <a:schemeClr val="bg1"/>
                </a:solidFill>
              </a:defRPr>
            </a:lvl1pPr>
            <a:lvl2pPr marL="20955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 marL="40005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 marL="595313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 marL="79057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Text [Arial 16]</a:t>
            </a: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70764D5F-943C-8845-9A58-B4F33A1862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pic>
        <p:nvPicPr>
          <p:cNvPr id="11" name="Picture 10" descr="SHL_tag_2col_pos_outline.eps">
            <a:extLst>
              <a:ext uri="{FF2B5EF4-FFF2-40B4-BE49-F238E27FC236}">
                <a16:creationId xmlns:a16="http://schemas.microsoft.com/office/drawing/2014/main" id="{EC90C246-0316-7240-BD99-5853F2BC9E0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262" y="6186191"/>
            <a:ext cx="1073376" cy="448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632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61950"/>
            <a:ext cx="10970683" cy="601663"/>
          </a:xfrm>
          <a:prstGeom prst="rect">
            <a:avLst/>
          </a:prstGeom>
        </p:spPr>
        <p:txBody>
          <a:bodyPr lIns="0" rIns="0" anchor="b" anchorCtr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Agenda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615951" y="1355635"/>
            <a:ext cx="10972800" cy="413923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700"/>
              </a:spcBef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  <a:lvl2pPr marL="209550" indent="0">
              <a:lnSpc>
                <a:spcPct val="110000"/>
              </a:lnSpc>
              <a:spcBef>
                <a:spcPts val="700"/>
              </a:spcBef>
              <a:buNone/>
              <a:defRPr>
                <a:latin typeface="Arial"/>
                <a:cs typeface="Arial"/>
              </a:defRPr>
            </a:lvl2pPr>
            <a:lvl3pPr marL="400050" indent="0">
              <a:lnSpc>
                <a:spcPct val="110000"/>
              </a:lnSpc>
              <a:spcBef>
                <a:spcPts val="500"/>
              </a:spcBef>
              <a:buNone/>
              <a:defRPr sz="1600">
                <a:latin typeface="Arial"/>
                <a:cs typeface="Arial"/>
              </a:defRPr>
            </a:lvl3pPr>
            <a:lvl4pPr marL="595313" indent="0">
              <a:lnSpc>
                <a:spcPct val="110000"/>
              </a:lnSpc>
              <a:spcBef>
                <a:spcPts val="500"/>
              </a:spcBef>
              <a:buFont typeface="Lucida Grande"/>
              <a:buNone/>
              <a:defRPr sz="1400">
                <a:latin typeface="Arial"/>
                <a:cs typeface="Arial"/>
              </a:defRPr>
            </a:lvl4pPr>
            <a:lvl5pPr marL="790575" indent="0">
              <a:lnSpc>
                <a:spcPct val="110000"/>
              </a:lnSpc>
              <a:spcBef>
                <a:spcPts val="500"/>
              </a:spcBef>
              <a:buNone/>
              <a:defRPr sz="1400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enter text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D74B27C1-7404-A943-B5EC-AD1D5750D5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pic>
        <p:nvPicPr>
          <p:cNvPr id="8" name="Picture 7" descr="SHL_tag_2col_pos_outline.eps">
            <a:extLst>
              <a:ext uri="{FF2B5EF4-FFF2-40B4-BE49-F238E27FC236}">
                <a16:creationId xmlns:a16="http://schemas.microsoft.com/office/drawing/2014/main" id="{0C462A92-EE0E-3F4D-82EE-D83980FCA5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262" y="6186191"/>
            <a:ext cx="1073376" cy="448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049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61950"/>
            <a:ext cx="10970683" cy="593869"/>
          </a:xfrm>
          <a:prstGeom prst="rect">
            <a:avLst/>
          </a:prstGeom>
        </p:spPr>
        <p:txBody>
          <a:bodyPr lIns="0" anchor="b" anchorCtr="0"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Enter Slide Title 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615951" y="1355635"/>
            <a:ext cx="10972800" cy="413923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700"/>
              </a:spcBef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  <a:lvl2pPr marL="209550" indent="0">
              <a:lnSpc>
                <a:spcPct val="110000"/>
              </a:lnSpc>
              <a:spcBef>
                <a:spcPts val="700"/>
              </a:spcBef>
              <a:buNone/>
              <a:defRPr>
                <a:latin typeface="Arial"/>
                <a:cs typeface="Arial"/>
              </a:defRPr>
            </a:lvl2pPr>
            <a:lvl3pPr marL="400050" indent="0">
              <a:lnSpc>
                <a:spcPct val="110000"/>
              </a:lnSpc>
              <a:spcBef>
                <a:spcPts val="500"/>
              </a:spcBef>
              <a:buNone/>
              <a:defRPr sz="1600">
                <a:latin typeface="Arial"/>
                <a:cs typeface="Arial"/>
              </a:defRPr>
            </a:lvl3pPr>
            <a:lvl4pPr marL="595313" indent="0">
              <a:lnSpc>
                <a:spcPct val="110000"/>
              </a:lnSpc>
              <a:spcBef>
                <a:spcPts val="500"/>
              </a:spcBef>
              <a:buFont typeface="Lucida Grande"/>
              <a:buNone/>
              <a:defRPr sz="1400">
                <a:latin typeface="Arial"/>
                <a:cs typeface="Arial"/>
              </a:defRPr>
            </a:lvl4pPr>
            <a:lvl5pPr marL="790575" indent="0">
              <a:lnSpc>
                <a:spcPct val="110000"/>
              </a:lnSpc>
              <a:spcBef>
                <a:spcPts val="500"/>
              </a:spcBef>
              <a:buNone/>
              <a:defRPr sz="1400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enter text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045FD5D5-FA60-CB02-6178-2C543F058C5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04721" cy="704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7238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 txBox="1">
            <a:spLocks/>
          </p:cNvSpPr>
          <p:nvPr userDrawn="1"/>
        </p:nvSpPr>
        <p:spPr bwMode="auto">
          <a:xfrm>
            <a:off x="5868200" y="6432161"/>
            <a:ext cx="474133" cy="139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900"/>
              </a:lnSpc>
              <a:defRPr/>
            </a:pPr>
            <a:endParaRPr lang="en-US" sz="80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355635"/>
            <a:ext cx="10956872" cy="41053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enter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61950"/>
            <a:ext cx="10970683" cy="593869"/>
          </a:xfrm>
          <a:prstGeom prst="rect">
            <a:avLst/>
          </a:prstGeom>
        </p:spPr>
        <p:txBody>
          <a:bodyPr lIns="0" anchor="b" anchorCtr="0"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Enter Slide Title </a:t>
            </a:r>
          </a:p>
        </p:txBody>
      </p:sp>
      <p:sp>
        <p:nvSpPr>
          <p:cNvPr id="11" name="Title 1"/>
          <p:cNvSpPr txBox="1">
            <a:spLocks/>
          </p:cNvSpPr>
          <p:nvPr userDrawn="1"/>
        </p:nvSpPr>
        <p:spPr>
          <a:xfrm>
            <a:off x="609600" y="361950"/>
            <a:ext cx="10970683" cy="593869"/>
          </a:xfrm>
          <a:prstGeom prst="rect">
            <a:avLst/>
          </a:prstGeom>
        </p:spPr>
        <p:txBody>
          <a:bodyPr lIns="0" anchor="b" anchorCtr="0"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Click to Enter Slide Title </a:t>
            </a:r>
          </a:p>
        </p:txBody>
      </p:sp>
    </p:spTree>
    <p:extLst>
      <p:ext uri="{BB962C8B-B14F-4D97-AF65-F5344CB8AC3E}">
        <p14:creationId xmlns:p14="http://schemas.microsoft.com/office/powerpoint/2010/main" val="3300181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Bullet w/ Intro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2138766"/>
            <a:ext cx="10956872" cy="34407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enter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1" y="1338936"/>
            <a:ext cx="10941908" cy="720000"/>
          </a:xfrm>
          <a:prstGeom prst="rect">
            <a:avLst/>
          </a:prstGeom>
        </p:spPr>
        <p:txBody>
          <a:bodyPr/>
          <a:lstStyle>
            <a:lvl1pPr marL="0" indent="0" algn="l" rtl="0" fontAlgn="base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bg2"/>
              </a:buClr>
              <a:buFontTx/>
              <a:buNone/>
              <a:def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Arial"/>
              </a:defRPr>
            </a:lvl1pPr>
            <a:lvl2pPr>
              <a:buNone/>
              <a:defRPr>
                <a:latin typeface="+mj-lt"/>
                <a:cs typeface="Arial"/>
              </a:defRPr>
            </a:lvl2pPr>
            <a:lvl3pPr>
              <a:buNone/>
              <a:defRPr>
                <a:latin typeface="Arial"/>
                <a:cs typeface="Arial"/>
              </a:defRPr>
            </a:lvl3pPr>
            <a:lvl4pPr>
              <a:buNone/>
              <a:defRPr>
                <a:latin typeface="Arial"/>
                <a:cs typeface="Arial"/>
              </a:defRPr>
            </a:lvl4pPr>
            <a:lvl5pPr>
              <a:buNone/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enter text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61950"/>
            <a:ext cx="10970683" cy="593869"/>
          </a:xfrm>
          <a:prstGeom prst="rect">
            <a:avLst/>
          </a:prstGeom>
        </p:spPr>
        <p:txBody>
          <a:bodyPr lIns="0" anchor="b" anchorCtr="0"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Enter Slide Title </a:t>
            </a:r>
          </a:p>
        </p:txBody>
      </p:sp>
    </p:spTree>
    <p:extLst>
      <p:ext uri="{BB962C8B-B14F-4D97-AF65-F5344CB8AC3E}">
        <p14:creationId xmlns:p14="http://schemas.microsoft.com/office/powerpoint/2010/main" val="77905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4" hasCustomPrompt="1"/>
          </p:nvPr>
        </p:nvSpPr>
        <p:spPr>
          <a:xfrm>
            <a:off x="615952" y="1355636"/>
            <a:ext cx="5165088" cy="423236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enter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Content Placeholder 2"/>
          <p:cNvSpPr>
            <a:spLocks noGrp="1"/>
          </p:cNvSpPr>
          <p:nvPr>
            <p:ph idx="15" hasCustomPrompt="1"/>
          </p:nvPr>
        </p:nvSpPr>
        <p:spPr>
          <a:xfrm>
            <a:off x="6415195" y="1355636"/>
            <a:ext cx="5165088" cy="423236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enter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61950"/>
            <a:ext cx="10970683" cy="593869"/>
          </a:xfrm>
          <a:prstGeom prst="rect">
            <a:avLst/>
          </a:prstGeom>
        </p:spPr>
        <p:txBody>
          <a:bodyPr lIns="0" anchor="b" anchorCtr="0"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Enter Slide Title </a:t>
            </a:r>
          </a:p>
        </p:txBody>
      </p:sp>
    </p:spTree>
    <p:extLst>
      <p:ext uri="{BB962C8B-B14F-4D97-AF65-F5344CB8AC3E}">
        <p14:creationId xmlns:p14="http://schemas.microsoft.com/office/powerpoint/2010/main" val="32009473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Column w/ Intr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15950" y="1355634"/>
            <a:ext cx="5167892" cy="588806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000" b="1" cap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enter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5951" y="2092272"/>
            <a:ext cx="5167892" cy="3368729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  <a:lvl2pP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2pPr>
            <a:lvl3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3pPr>
            <a:lvl4pPr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4pPr>
            <a:lvl5pPr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enter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406098" y="1355634"/>
            <a:ext cx="5172493" cy="585216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000" b="1" cap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bg2"/>
              </a:buClr>
              <a:buSzTx/>
              <a:buFontTx/>
              <a:buNone/>
              <a:tabLst/>
              <a:defRPr/>
            </a:pPr>
            <a:r>
              <a:rPr lang="en-US"/>
              <a:t>Click to enter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406098" y="2076773"/>
            <a:ext cx="5172493" cy="3375761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  <a:lvl2pP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2pPr>
            <a:lvl3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3pPr>
            <a:lvl4pPr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4pPr>
            <a:lvl5pPr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enter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61950"/>
            <a:ext cx="10970683" cy="593869"/>
          </a:xfrm>
          <a:prstGeom prst="rect">
            <a:avLst/>
          </a:prstGeom>
        </p:spPr>
        <p:txBody>
          <a:bodyPr lIns="0" anchor="b" anchorCtr="0"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Enter Slide Title </a:t>
            </a:r>
          </a:p>
        </p:txBody>
      </p:sp>
    </p:spTree>
    <p:extLst>
      <p:ext uri="{BB962C8B-B14F-4D97-AF65-F5344CB8AC3E}">
        <p14:creationId xmlns:p14="http://schemas.microsoft.com/office/powerpoint/2010/main" val="24129554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Gra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 bwMode="auto">
          <a:xfrm>
            <a:off x="2" y="524950"/>
            <a:ext cx="10649414" cy="1845719"/>
          </a:xfrm>
          <a:prstGeom prst="rect">
            <a:avLst/>
          </a:prstGeom>
          <a:solidFill>
            <a:schemeClr val="accent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19017" y="922877"/>
            <a:ext cx="8943227" cy="1045029"/>
          </a:xfrm>
          <a:prstGeom prst="rect">
            <a:avLst/>
          </a:prstGeom>
        </p:spPr>
        <p:txBody>
          <a:bodyPr vert="horz" lIns="0" rIns="0" bIns="9144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Enter Title; </a:t>
            </a:r>
            <a:br>
              <a:rPr lang="en-US"/>
            </a:br>
            <a:r>
              <a:rPr lang="en-US"/>
              <a:t>Two Lines Only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0F78F8EC-19A6-5145-BB11-F7EA5D4F5364}"/>
              </a:ext>
            </a:extLst>
          </p:cNvPr>
          <p:cNvSpPr/>
          <p:nvPr userDrawn="1"/>
        </p:nvSpPr>
        <p:spPr bwMode="auto">
          <a:xfrm>
            <a:off x="9743032" y="524950"/>
            <a:ext cx="1845719" cy="1845719"/>
          </a:xfrm>
          <a:prstGeom prst="ellipse">
            <a:avLst/>
          </a:prstGeom>
          <a:solidFill>
            <a:schemeClr val="tx2"/>
          </a:solidFill>
          <a:ln w="127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173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Lila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C522583-9049-5047-9EE7-8B117C9D694F}"/>
              </a:ext>
            </a:extLst>
          </p:cNvPr>
          <p:cNvSpPr/>
          <p:nvPr userDrawn="1"/>
        </p:nvSpPr>
        <p:spPr bwMode="auto">
          <a:xfrm>
            <a:off x="2" y="524950"/>
            <a:ext cx="10649414" cy="1845719"/>
          </a:xfrm>
          <a:prstGeom prst="rect">
            <a:avLst/>
          </a:prstGeom>
          <a:solidFill>
            <a:schemeClr val="accent2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1D4A908-139A-DF4E-BBCB-4607E70D814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9017" y="922877"/>
            <a:ext cx="8943227" cy="1045029"/>
          </a:xfrm>
          <a:prstGeom prst="rect">
            <a:avLst/>
          </a:prstGeom>
        </p:spPr>
        <p:txBody>
          <a:bodyPr vert="horz" lIns="0" rIns="0" bIns="9144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Enter Title; </a:t>
            </a:r>
            <a:br>
              <a:rPr lang="en-US"/>
            </a:br>
            <a:r>
              <a:rPr lang="en-US"/>
              <a:t>Two Lines Only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EB91902-564C-1A42-A6C2-065151FC7C95}"/>
              </a:ext>
            </a:extLst>
          </p:cNvPr>
          <p:cNvSpPr/>
          <p:nvPr userDrawn="1"/>
        </p:nvSpPr>
        <p:spPr bwMode="auto">
          <a:xfrm>
            <a:off x="9743032" y="524950"/>
            <a:ext cx="1845719" cy="1845719"/>
          </a:xfrm>
          <a:prstGeom prst="ellipse">
            <a:avLst/>
          </a:prstGeom>
          <a:solidFill>
            <a:schemeClr val="tx2"/>
          </a:solidFill>
          <a:ln w="127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7794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hort Title (Full Color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 userDrawn="1"/>
        </p:nvSpPr>
        <p:spPr bwMode="auto">
          <a:xfrm>
            <a:off x="7320173" y="5686438"/>
            <a:ext cx="4480452" cy="1171563"/>
          </a:xfrm>
          <a:prstGeom prst="rect">
            <a:avLst/>
          </a:prstGeom>
          <a:solidFill>
            <a:schemeClr val="bg1"/>
          </a:solidFill>
          <a:ln w="127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68F1116F-21E6-554B-AC20-AC87633DF0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A33000C-58B3-504E-A094-74CD0B6975BE}"/>
              </a:ext>
            </a:extLst>
          </p:cNvPr>
          <p:cNvSpPr/>
          <p:nvPr userDrawn="1"/>
        </p:nvSpPr>
        <p:spPr bwMode="auto">
          <a:xfrm>
            <a:off x="1" y="457213"/>
            <a:ext cx="10058399" cy="3235714"/>
          </a:xfrm>
          <a:prstGeom prst="rect">
            <a:avLst/>
          </a:prstGeom>
          <a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AA9FAE48-05EB-2641-9E7E-B67E3DCCC01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3180" y="2647359"/>
            <a:ext cx="6573339" cy="422192"/>
          </a:xfrm>
          <a:prstGeom prst="rect">
            <a:avLst/>
          </a:prstGeom>
        </p:spPr>
        <p:txBody>
          <a:bodyPr vert="horz" lIns="0" anchor="t"/>
          <a:lstStyle>
            <a:lvl1pPr marL="0" indent="0">
              <a:buFontTx/>
              <a:buNone/>
              <a:defRPr sz="1600" b="1" baseline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Click to Enter Subtitle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A2A2BBEA-58E1-E847-AA03-8A2C311DBB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3178" y="3985102"/>
            <a:ext cx="4288751" cy="342019"/>
          </a:xfrm>
          <a:prstGeom prst="rect">
            <a:avLst/>
          </a:prstGeom>
        </p:spPr>
        <p:txBody>
          <a:bodyPr vert="horz" lIns="0" anchor="t"/>
          <a:lstStyle>
            <a:lvl1pPr marL="0" indent="0">
              <a:buFontTx/>
              <a:buNone/>
              <a:defRPr sz="1200" b="1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Additional Detail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13B30C17-7795-C345-8782-BC5D1BABDD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0603" y="1020613"/>
            <a:ext cx="6595915" cy="1163562"/>
          </a:xfrm>
          <a:prstGeom prst="rect">
            <a:avLst/>
          </a:prstGeom>
        </p:spPr>
        <p:txBody>
          <a:bodyPr vert="horz" lIns="0" rIns="0" bIns="9144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 baseline="0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Enter Title; </a:t>
            </a:r>
            <a:br>
              <a:rPr lang="en-US"/>
            </a:br>
            <a:r>
              <a:rPr lang="en-US"/>
              <a:t>Two Lines Only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F7283D0A-F99A-EC45-ADEC-CDF2A0EC8D1C}"/>
              </a:ext>
            </a:extLst>
          </p:cNvPr>
          <p:cNvSpPr/>
          <p:nvPr userDrawn="1"/>
        </p:nvSpPr>
        <p:spPr bwMode="auto">
          <a:xfrm>
            <a:off x="8345690" y="457213"/>
            <a:ext cx="3235714" cy="3235714"/>
          </a:xfrm>
          <a:prstGeom prst="ellipse">
            <a:avLst/>
          </a:prstGeom>
          <a:solidFill>
            <a:schemeClr val="accent1"/>
          </a:solidFill>
          <a:ln w="127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2" name="Picture 11" descr="SHL_tag_2col_pos_outline.eps">
            <a:extLst>
              <a:ext uri="{FF2B5EF4-FFF2-40B4-BE49-F238E27FC236}">
                <a16:creationId xmlns:a16="http://schemas.microsoft.com/office/drawing/2014/main" id="{81AB19D6-1157-ED41-82C7-71E35063A46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83" y="5775108"/>
            <a:ext cx="1363134" cy="84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5660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Gre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8D51338-F135-674B-AAEF-776CDA01FD67}"/>
              </a:ext>
            </a:extLst>
          </p:cNvPr>
          <p:cNvSpPr/>
          <p:nvPr userDrawn="1"/>
        </p:nvSpPr>
        <p:spPr bwMode="auto">
          <a:xfrm>
            <a:off x="1" y="524950"/>
            <a:ext cx="10682867" cy="1845719"/>
          </a:xfrm>
          <a:prstGeom prst="rect">
            <a:avLst/>
          </a:prstGeom>
          <a:solidFill>
            <a:schemeClr val="accent5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AF88717B-ADE8-CC48-AB24-5BBC5874DA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9017" y="922877"/>
            <a:ext cx="8943227" cy="1045029"/>
          </a:xfrm>
          <a:prstGeom prst="rect">
            <a:avLst/>
          </a:prstGeom>
        </p:spPr>
        <p:txBody>
          <a:bodyPr vert="horz" lIns="0" rIns="0" bIns="9144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Enter Title; </a:t>
            </a:r>
            <a:br>
              <a:rPr lang="en-US"/>
            </a:br>
            <a:r>
              <a:rPr lang="en-US"/>
              <a:t>Two Lines Only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9557860-5302-8D49-9204-7EE7985A86EC}"/>
              </a:ext>
            </a:extLst>
          </p:cNvPr>
          <p:cNvSpPr/>
          <p:nvPr userDrawn="1"/>
        </p:nvSpPr>
        <p:spPr bwMode="auto">
          <a:xfrm>
            <a:off x="9743032" y="524950"/>
            <a:ext cx="1845719" cy="1845719"/>
          </a:xfrm>
          <a:prstGeom prst="ellipse">
            <a:avLst/>
          </a:prstGeom>
          <a:solidFill>
            <a:schemeClr val="tx2"/>
          </a:solidFill>
          <a:ln w="127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4973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temized Divider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06275" y="2329543"/>
            <a:ext cx="10905005" cy="3190724"/>
          </a:xfrm>
          <a:prstGeom prst="rect">
            <a:avLst/>
          </a:prstGeom>
        </p:spPr>
        <p:txBody>
          <a:bodyPr/>
          <a:lstStyle>
            <a:lvl1pPr marL="171450" indent="-171450" algn="l" rtl="0" fontAlgn="base">
              <a:lnSpc>
                <a:spcPct val="133000"/>
              </a:lnSpc>
              <a:spcBef>
                <a:spcPct val="21000"/>
              </a:spcBef>
              <a:spcAft>
                <a:spcPct val="0"/>
              </a:spcAft>
              <a:buClr>
                <a:srgbClr val="4D4F53"/>
              </a:buClr>
              <a:buFont typeface="Wingdings" charset="2"/>
              <a:buChar char="§"/>
              <a:defRPr lang="en-GB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GB"/>
              <a:t>Click to enter itemized divider text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15952" y="373063"/>
            <a:ext cx="10895329" cy="1332366"/>
          </a:xfrm>
          <a:prstGeom prst="rect">
            <a:avLst/>
          </a:prstGeom>
        </p:spPr>
        <p:txBody>
          <a:bodyPr vert="horz" lIns="0" rIns="0" bIns="91440" anchor="t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Enter Title; </a:t>
            </a:r>
            <a:br>
              <a:rPr lang="en-US"/>
            </a:br>
            <a:r>
              <a:rPr lang="en-US"/>
              <a:t>Two Lines Only</a:t>
            </a:r>
          </a:p>
        </p:txBody>
      </p:sp>
    </p:spTree>
    <p:extLst>
      <p:ext uri="{BB962C8B-B14F-4D97-AF65-F5344CB8AC3E}">
        <p14:creationId xmlns:p14="http://schemas.microsoft.com/office/powerpoint/2010/main" val="9141617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Page (Full Color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4394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615951" y="2058170"/>
            <a:ext cx="7884960" cy="344832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2" hasCustomPrompt="1"/>
          </p:nvPr>
        </p:nvSpPr>
        <p:spPr>
          <a:xfrm>
            <a:off x="615951" y="2461472"/>
            <a:ext cx="7884960" cy="325112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Title, SHL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615951" y="2846847"/>
            <a:ext cx="7884960" cy="371131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Phone</a:t>
            </a:r>
          </a:p>
          <a:p>
            <a:pPr lvl="0"/>
            <a:endParaRPr lang="en-US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15951" y="3276600"/>
            <a:ext cx="7884960" cy="438505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E-Mail Address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615951" y="1144362"/>
            <a:ext cx="3435048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l" defTabSz="4572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CB2EF904-A778-3B46-95A3-940F7BCED7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pic>
        <p:nvPicPr>
          <p:cNvPr id="10" name="Picture 9" descr="SHL_tag_2col_pos_outline.eps">
            <a:extLst>
              <a:ext uri="{FF2B5EF4-FFF2-40B4-BE49-F238E27FC236}">
                <a16:creationId xmlns:a16="http://schemas.microsoft.com/office/drawing/2014/main" id="{15E3A255-4B6C-D143-A164-98EDE27E5E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262" y="6186191"/>
            <a:ext cx="1073376" cy="448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2355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Page (Gray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12192000" cy="4394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615951" y="2058170"/>
            <a:ext cx="7884960" cy="344832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2" hasCustomPrompt="1"/>
          </p:nvPr>
        </p:nvSpPr>
        <p:spPr>
          <a:xfrm>
            <a:off x="615951" y="2461472"/>
            <a:ext cx="7884960" cy="325112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Title, SHL</a:t>
            </a:r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615951" y="2846847"/>
            <a:ext cx="7884960" cy="371131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Phone</a:t>
            </a:r>
          </a:p>
          <a:p>
            <a:pPr lvl="0"/>
            <a:endParaRPr lang="en-US"/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15951" y="3276600"/>
            <a:ext cx="7884960" cy="438505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E-Mail Address</a:t>
            </a:r>
          </a:p>
        </p:txBody>
      </p:sp>
      <p:sp>
        <p:nvSpPr>
          <p:cNvPr id="25" name="TextBox 24"/>
          <p:cNvSpPr txBox="1"/>
          <p:nvPr userDrawn="1"/>
        </p:nvSpPr>
        <p:spPr>
          <a:xfrm>
            <a:off x="615951" y="1144362"/>
            <a:ext cx="3435048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l" defTabSz="4572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1A523529-3E65-474A-9497-CE755E6C7B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pic>
        <p:nvPicPr>
          <p:cNvPr id="10" name="Picture 9" descr="SHL_tag_2col_pos_outline.eps">
            <a:extLst>
              <a:ext uri="{FF2B5EF4-FFF2-40B4-BE49-F238E27FC236}">
                <a16:creationId xmlns:a16="http://schemas.microsoft.com/office/drawing/2014/main" id="{1E9B0453-EF2C-0C47-BE42-D3DD8D7A50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262" y="6186191"/>
            <a:ext cx="1073376" cy="448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625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Page (Lilac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4394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615951" y="2058170"/>
            <a:ext cx="7884960" cy="344832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2" hasCustomPrompt="1"/>
          </p:nvPr>
        </p:nvSpPr>
        <p:spPr>
          <a:xfrm>
            <a:off x="615951" y="2461472"/>
            <a:ext cx="7884960" cy="325112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Title, SHL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615951" y="2846847"/>
            <a:ext cx="7884960" cy="371131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Phone</a:t>
            </a:r>
          </a:p>
          <a:p>
            <a:pPr lvl="0"/>
            <a:endParaRPr lang="en-US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15951" y="3276600"/>
            <a:ext cx="7884960" cy="438505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E-Mail Address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615951" y="1144362"/>
            <a:ext cx="3435048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l" defTabSz="4572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CB2EF904-A778-3B46-95A3-940F7BCED7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pic>
        <p:nvPicPr>
          <p:cNvPr id="10" name="Picture 9" descr="SHL_tag_2col_pos_outline.eps">
            <a:extLst>
              <a:ext uri="{FF2B5EF4-FFF2-40B4-BE49-F238E27FC236}">
                <a16:creationId xmlns:a16="http://schemas.microsoft.com/office/drawing/2014/main" id="{324CE229-CC3A-774D-951A-85DF71D811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262" y="6186191"/>
            <a:ext cx="1073376" cy="448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2099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-Brand_Cover Short 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580D3F53-D0CF-0243-8466-6D0E9B4FEB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094E4C7-1B08-2F47-B97A-5374EA3AA9E0}"/>
              </a:ext>
            </a:extLst>
          </p:cNvPr>
          <p:cNvSpPr/>
          <p:nvPr userDrawn="1"/>
        </p:nvSpPr>
        <p:spPr bwMode="auto">
          <a:xfrm>
            <a:off x="1" y="457213"/>
            <a:ext cx="10002643" cy="3235714"/>
          </a:xfrm>
          <a:prstGeom prst="rect">
            <a:avLst/>
          </a:prstGeom>
          <a:solidFill>
            <a:schemeClr val="accent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B2FF20-E02A-F54D-A1E7-DF64024C30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3180" y="2647359"/>
            <a:ext cx="6573339" cy="422192"/>
          </a:xfrm>
          <a:prstGeom prst="rect">
            <a:avLst/>
          </a:prstGeom>
        </p:spPr>
        <p:txBody>
          <a:bodyPr vert="horz" lIns="0" anchor="t"/>
          <a:lstStyle>
            <a:lvl1pPr marL="0" indent="0">
              <a:buFontTx/>
              <a:buNone/>
              <a:defRPr sz="1600" b="1" baseline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Click to Enter Subtitle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3CA48EAC-828C-DE44-B95B-80B0BD1210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3178" y="3985102"/>
            <a:ext cx="4288751" cy="342019"/>
          </a:xfrm>
          <a:prstGeom prst="rect">
            <a:avLst/>
          </a:prstGeom>
        </p:spPr>
        <p:txBody>
          <a:bodyPr vert="horz" lIns="0" anchor="t"/>
          <a:lstStyle>
            <a:lvl1pPr marL="0" indent="0">
              <a:buFontTx/>
              <a:buNone/>
              <a:defRPr sz="1200" b="1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Additional Detail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7CED8B68-81D3-0044-9677-4A7818E4863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0603" y="1020613"/>
            <a:ext cx="6595915" cy="1163562"/>
          </a:xfrm>
          <a:prstGeom prst="rect">
            <a:avLst/>
          </a:prstGeom>
        </p:spPr>
        <p:txBody>
          <a:bodyPr vert="horz" lIns="0" rIns="0" bIns="9144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 baseline="0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Enter Title; </a:t>
            </a:r>
            <a:br>
              <a:rPr lang="en-US"/>
            </a:br>
            <a:r>
              <a:rPr lang="en-US"/>
              <a:t>Two Lines Only</a:t>
            </a:r>
          </a:p>
        </p:txBody>
      </p:sp>
      <p:pic>
        <p:nvPicPr>
          <p:cNvPr id="16" name="Picture 15" descr="SHL_tag_2col_pos_outline.eps">
            <a:extLst>
              <a:ext uri="{FF2B5EF4-FFF2-40B4-BE49-F238E27FC236}">
                <a16:creationId xmlns:a16="http://schemas.microsoft.com/office/drawing/2014/main" id="{2326337B-A220-B74B-A1A7-4A15817B437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262" y="6065041"/>
            <a:ext cx="1363134" cy="569936"/>
          </a:xfrm>
          <a:prstGeom prst="rect">
            <a:avLst/>
          </a:prstGeom>
        </p:spPr>
      </p:pic>
      <p:sp>
        <p:nvSpPr>
          <p:cNvPr id="17" name="Oval 16">
            <a:extLst>
              <a:ext uri="{FF2B5EF4-FFF2-40B4-BE49-F238E27FC236}">
                <a16:creationId xmlns:a16="http://schemas.microsoft.com/office/drawing/2014/main" id="{459C28B4-FB79-D442-896F-A724AA2E032C}"/>
              </a:ext>
            </a:extLst>
          </p:cNvPr>
          <p:cNvSpPr/>
          <p:nvPr userDrawn="1"/>
        </p:nvSpPr>
        <p:spPr bwMode="auto">
          <a:xfrm>
            <a:off x="8353038" y="457214"/>
            <a:ext cx="3235713" cy="3235713"/>
          </a:xfrm>
          <a:prstGeom prst="ellipse">
            <a:avLst/>
          </a:prstGeom>
          <a:solidFill>
            <a:schemeClr val="tx2"/>
          </a:solidFill>
          <a:ln w="127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4231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-Brand_Cover Short Title (Bl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0DE88700-353C-9646-901A-376F7CF0D2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EAD6F6E-72D2-BC4B-81FB-B8EC8E5DEF2C}"/>
              </a:ext>
            </a:extLst>
          </p:cNvPr>
          <p:cNvSpPr/>
          <p:nvPr userDrawn="1"/>
        </p:nvSpPr>
        <p:spPr bwMode="auto">
          <a:xfrm>
            <a:off x="1" y="457213"/>
            <a:ext cx="10002643" cy="3235714"/>
          </a:xfrm>
          <a:prstGeom prst="rect">
            <a:avLst/>
          </a:prstGeom>
          <a:solidFill>
            <a:schemeClr val="accent5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224E4F5C-A480-FC42-9108-4974D3EBEB4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3180" y="2647359"/>
            <a:ext cx="6573339" cy="422192"/>
          </a:xfrm>
          <a:prstGeom prst="rect">
            <a:avLst/>
          </a:prstGeom>
        </p:spPr>
        <p:txBody>
          <a:bodyPr vert="horz" lIns="0" anchor="t"/>
          <a:lstStyle>
            <a:lvl1pPr marL="0" indent="0">
              <a:buFontTx/>
              <a:buNone/>
              <a:defRPr sz="1600" b="1" baseline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Click to Enter Subtitle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2C1A1100-8D3A-3440-9E50-1204B4A40C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3178" y="3985102"/>
            <a:ext cx="4288751" cy="342019"/>
          </a:xfrm>
          <a:prstGeom prst="rect">
            <a:avLst/>
          </a:prstGeom>
        </p:spPr>
        <p:txBody>
          <a:bodyPr vert="horz" lIns="0" anchor="t"/>
          <a:lstStyle>
            <a:lvl1pPr marL="0" indent="0">
              <a:buFontTx/>
              <a:buNone/>
              <a:defRPr sz="1200" b="1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Additional Detail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E15D8B3F-7835-C04F-8E83-4BCC291CB9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0603" y="1020613"/>
            <a:ext cx="6595915" cy="1163562"/>
          </a:xfrm>
          <a:prstGeom prst="rect">
            <a:avLst/>
          </a:prstGeom>
        </p:spPr>
        <p:txBody>
          <a:bodyPr vert="horz" lIns="0" rIns="0" bIns="9144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 baseline="0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Enter Title; </a:t>
            </a:r>
            <a:br>
              <a:rPr lang="en-US"/>
            </a:br>
            <a:r>
              <a:rPr lang="en-US"/>
              <a:t>Two Lines Only</a:t>
            </a:r>
          </a:p>
        </p:txBody>
      </p:sp>
      <p:pic>
        <p:nvPicPr>
          <p:cNvPr id="11" name="Picture 10" descr="SHL_tag_2col_pos_outline.eps">
            <a:extLst>
              <a:ext uri="{FF2B5EF4-FFF2-40B4-BE49-F238E27FC236}">
                <a16:creationId xmlns:a16="http://schemas.microsoft.com/office/drawing/2014/main" id="{41C9F01C-DA95-1541-AC04-A3B1C33FD89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262" y="6065041"/>
            <a:ext cx="1363134" cy="569936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9E1C028F-C02E-4D43-891E-D9EBDA09B003}"/>
              </a:ext>
            </a:extLst>
          </p:cNvPr>
          <p:cNvSpPr/>
          <p:nvPr userDrawn="1"/>
        </p:nvSpPr>
        <p:spPr bwMode="auto">
          <a:xfrm>
            <a:off x="8353038" y="457214"/>
            <a:ext cx="3235713" cy="3235713"/>
          </a:xfrm>
          <a:prstGeom prst="ellipse">
            <a:avLst/>
          </a:prstGeom>
          <a:solidFill>
            <a:schemeClr val="tx2"/>
          </a:solidFill>
          <a:ln w="127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5703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-Brand_Cover Short Titl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8CB254EB-8DA1-354D-A749-4DDA0AA505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A68A510-506F-5F42-A355-8A7E7F287803}"/>
              </a:ext>
            </a:extLst>
          </p:cNvPr>
          <p:cNvSpPr/>
          <p:nvPr userDrawn="1"/>
        </p:nvSpPr>
        <p:spPr bwMode="auto">
          <a:xfrm>
            <a:off x="1" y="457213"/>
            <a:ext cx="10047248" cy="3235714"/>
          </a:xfrm>
          <a:prstGeom prst="rect">
            <a:avLst/>
          </a:prstGeom>
          <a:solidFill>
            <a:schemeClr val="accent4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4EA7A4F9-4938-8A4D-89ED-8527A5285C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3180" y="2647359"/>
            <a:ext cx="6573339" cy="422192"/>
          </a:xfrm>
          <a:prstGeom prst="rect">
            <a:avLst/>
          </a:prstGeom>
        </p:spPr>
        <p:txBody>
          <a:bodyPr vert="horz" lIns="0" anchor="t"/>
          <a:lstStyle>
            <a:lvl1pPr marL="0" indent="0">
              <a:buFontTx/>
              <a:buNone/>
              <a:defRPr sz="1600" b="1" baseline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Click to Enter Subtitle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BEE14CCF-833D-F84C-AD9F-74F25D3392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3178" y="3985102"/>
            <a:ext cx="4288751" cy="342019"/>
          </a:xfrm>
          <a:prstGeom prst="rect">
            <a:avLst/>
          </a:prstGeom>
        </p:spPr>
        <p:txBody>
          <a:bodyPr vert="horz" lIns="0" anchor="t"/>
          <a:lstStyle>
            <a:lvl1pPr marL="0" indent="0">
              <a:buFontTx/>
              <a:buNone/>
              <a:defRPr sz="1200" b="1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Additional Detail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BF9A7FB1-2A07-CE45-A2F6-7EEF59D2B1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0603" y="1020613"/>
            <a:ext cx="6595915" cy="1163562"/>
          </a:xfrm>
          <a:prstGeom prst="rect">
            <a:avLst/>
          </a:prstGeom>
        </p:spPr>
        <p:txBody>
          <a:bodyPr vert="horz" lIns="0" rIns="0" bIns="9144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 baseline="0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Enter Title; </a:t>
            </a:r>
            <a:br>
              <a:rPr lang="en-US"/>
            </a:br>
            <a:r>
              <a:rPr lang="en-US"/>
              <a:t>Two Lines Only</a:t>
            </a:r>
          </a:p>
        </p:txBody>
      </p:sp>
      <p:pic>
        <p:nvPicPr>
          <p:cNvPr id="10" name="Picture 9" descr="SHL_tag_2col_pos_outline.eps">
            <a:extLst>
              <a:ext uri="{FF2B5EF4-FFF2-40B4-BE49-F238E27FC236}">
                <a16:creationId xmlns:a16="http://schemas.microsoft.com/office/drawing/2014/main" id="{90AAA03B-18A2-EB4D-A32E-7F3518A915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262" y="6065041"/>
            <a:ext cx="1363134" cy="569936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B88BFD72-A640-5D42-9A49-545D93F30D1F}"/>
              </a:ext>
            </a:extLst>
          </p:cNvPr>
          <p:cNvSpPr/>
          <p:nvPr userDrawn="1"/>
        </p:nvSpPr>
        <p:spPr bwMode="auto">
          <a:xfrm>
            <a:off x="8353038" y="457214"/>
            <a:ext cx="3235713" cy="3235713"/>
          </a:xfrm>
          <a:prstGeom prst="ellipse">
            <a:avLst/>
          </a:prstGeom>
          <a:solidFill>
            <a:schemeClr val="tx2"/>
          </a:solidFill>
          <a:ln w="127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1887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-Brand_Cover Long 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12192000" cy="4394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n>
                <a:noFill/>
              </a:ln>
              <a:solidFill>
                <a:srgbClr val="FFFFFF"/>
              </a:solidFill>
            </a:endParaRPr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619017" y="3386762"/>
            <a:ext cx="10969735" cy="329321"/>
          </a:xfrm>
          <a:prstGeom prst="rect">
            <a:avLst/>
          </a:prstGeom>
          <a:ln>
            <a:noFill/>
          </a:ln>
        </p:spPr>
        <p:txBody>
          <a:bodyPr vert="horz" lIns="0" anchor="t">
            <a:spAutoFit/>
          </a:bodyPr>
          <a:lstStyle>
            <a:lvl1pPr marL="0" indent="0">
              <a:buFontTx/>
              <a:buNone/>
              <a:defRPr sz="1400" b="1" baseline="0">
                <a:ln>
                  <a:noFill/>
                </a:ln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Additional Detail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15950" y="371475"/>
            <a:ext cx="10972801" cy="1335881"/>
          </a:xfrm>
          <a:prstGeom prst="rect">
            <a:avLst/>
          </a:prstGeom>
          <a:ln>
            <a:noFill/>
          </a:ln>
        </p:spPr>
        <p:txBody>
          <a:bodyPr vert="horz" lIns="0" rIns="0" bIns="91440" anchor="t"/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lang="en-US" sz="3200" b="1" kern="1200" baseline="0" dirty="0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Tx/>
              <a:buNone/>
            </a:pPr>
            <a:r>
              <a:rPr lang="en-US"/>
              <a:t>Use This Layout For Longer Titles; Limit Title to Two Lines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615950" y="1970322"/>
            <a:ext cx="10972801" cy="744064"/>
          </a:xfrm>
          <a:prstGeom prst="rect">
            <a:avLst/>
          </a:prstGeom>
          <a:ln>
            <a:noFill/>
          </a:ln>
        </p:spPr>
        <p:txBody>
          <a:bodyPr vert="horz" lIns="0" anchor="t"/>
          <a:lstStyle>
            <a:lvl1pPr marL="0" indent="0">
              <a:buFontTx/>
              <a:buNone/>
              <a:defRPr sz="1600" b="0" baseline="0">
                <a:ln>
                  <a:noFill/>
                </a:ln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Click to Enter Subtitle</a:t>
            </a: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86A852A6-A770-114A-81F2-8C86EF29C9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pic>
        <p:nvPicPr>
          <p:cNvPr id="12" name="Picture 11" descr="SHL_tag_2col_pos_outline.eps">
            <a:extLst>
              <a:ext uri="{FF2B5EF4-FFF2-40B4-BE49-F238E27FC236}">
                <a16:creationId xmlns:a16="http://schemas.microsoft.com/office/drawing/2014/main" id="{041C679E-D38A-264D-B9BF-E6551E1073A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262" y="6065041"/>
            <a:ext cx="1363134" cy="569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115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-Brand_Cover Long Title (Gra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4394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619017" y="3386762"/>
            <a:ext cx="10969735" cy="329321"/>
          </a:xfrm>
          <a:prstGeom prst="rect">
            <a:avLst/>
          </a:prstGeom>
          <a:ln>
            <a:noFill/>
          </a:ln>
        </p:spPr>
        <p:txBody>
          <a:bodyPr vert="horz" lIns="0" anchor="t">
            <a:spAutoFit/>
          </a:bodyPr>
          <a:lstStyle>
            <a:lvl1pPr marL="0" indent="0">
              <a:buFontTx/>
              <a:buNone/>
              <a:defRPr sz="1400" b="1" baseline="0">
                <a:ln>
                  <a:noFill/>
                </a:ln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Additional Detail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15950" y="360324"/>
            <a:ext cx="10972801" cy="1335881"/>
          </a:xfrm>
          <a:prstGeom prst="rect">
            <a:avLst/>
          </a:prstGeom>
          <a:ln>
            <a:noFill/>
          </a:ln>
        </p:spPr>
        <p:txBody>
          <a:bodyPr vert="horz" lIns="0" rIns="0" bIns="91440" anchor="t"/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lang="en-US" sz="3200" b="1" kern="1200" baseline="0" dirty="0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Tx/>
              <a:buNone/>
            </a:pPr>
            <a:r>
              <a:rPr lang="en-US"/>
              <a:t>Use This Layout For Longer Titles; Limit Title to Two Lines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615950" y="1959171"/>
            <a:ext cx="10972801" cy="744064"/>
          </a:xfrm>
          <a:prstGeom prst="rect">
            <a:avLst/>
          </a:prstGeom>
          <a:ln>
            <a:noFill/>
          </a:ln>
        </p:spPr>
        <p:txBody>
          <a:bodyPr vert="horz" lIns="0" anchor="t"/>
          <a:lstStyle>
            <a:lvl1pPr marL="0" indent="0">
              <a:buFontTx/>
              <a:buNone/>
              <a:defRPr sz="1600" b="0" baseline="0">
                <a:ln>
                  <a:noFill/>
                </a:ln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Click to Enter Subtitle</a:t>
            </a: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6BE20892-E045-B541-8589-137A5960C7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pic>
        <p:nvPicPr>
          <p:cNvPr id="10" name="Picture 9" descr="SHL_tag_2col_pos_outline.eps">
            <a:extLst>
              <a:ext uri="{FF2B5EF4-FFF2-40B4-BE49-F238E27FC236}">
                <a16:creationId xmlns:a16="http://schemas.microsoft.com/office/drawing/2014/main" id="{614DBAC7-8430-1744-8FC4-1D4EAD6C8A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262" y="6065041"/>
            <a:ext cx="1363134" cy="569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533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hort Title (Bl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 bwMode="auto">
          <a:xfrm>
            <a:off x="7297594" y="5686438"/>
            <a:ext cx="4480452" cy="1171563"/>
          </a:xfrm>
          <a:prstGeom prst="rect">
            <a:avLst/>
          </a:prstGeom>
          <a:solidFill>
            <a:schemeClr val="bg1"/>
          </a:solidFill>
          <a:ln w="127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8DD8D7EF-C467-0C4E-BAC9-5FD7CEEBDB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FDA5D93-9DC3-1B43-B471-9CD42894CE74}"/>
              </a:ext>
            </a:extLst>
          </p:cNvPr>
          <p:cNvSpPr/>
          <p:nvPr userDrawn="1"/>
        </p:nvSpPr>
        <p:spPr bwMode="auto">
          <a:xfrm>
            <a:off x="1" y="457213"/>
            <a:ext cx="10080701" cy="3235714"/>
          </a:xfrm>
          <a:prstGeom prst="rect">
            <a:avLst/>
          </a:prstGeom>
          <a:solidFill>
            <a:schemeClr val="accent2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CECB285D-A4DA-E549-AE2D-F62F296D9BD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3180" y="2647359"/>
            <a:ext cx="6573339" cy="422192"/>
          </a:xfrm>
          <a:prstGeom prst="rect">
            <a:avLst/>
          </a:prstGeom>
        </p:spPr>
        <p:txBody>
          <a:bodyPr vert="horz" lIns="0" anchor="t"/>
          <a:lstStyle>
            <a:lvl1pPr marL="0" indent="0">
              <a:buFontTx/>
              <a:buNone/>
              <a:defRPr sz="1600" b="1" baseline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Click to Enter Subtitle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94A7C9F-B024-F342-8863-716A139A6BE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3178" y="3985102"/>
            <a:ext cx="4288751" cy="342019"/>
          </a:xfrm>
          <a:prstGeom prst="rect">
            <a:avLst/>
          </a:prstGeom>
        </p:spPr>
        <p:txBody>
          <a:bodyPr vert="horz" lIns="0" anchor="t"/>
          <a:lstStyle>
            <a:lvl1pPr marL="0" indent="0">
              <a:buFontTx/>
              <a:buNone/>
              <a:defRPr sz="1200" b="1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Additional Detail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C2B4BE19-A532-114C-B31A-8DA34519223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0603" y="1020613"/>
            <a:ext cx="6595915" cy="1163562"/>
          </a:xfrm>
          <a:prstGeom prst="rect">
            <a:avLst/>
          </a:prstGeom>
        </p:spPr>
        <p:txBody>
          <a:bodyPr vert="horz" lIns="0" rIns="0" bIns="9144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 baseline="0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Enter Title; </a:t>
            </a:r>
            <a:br>
              <a:rPr lang="en-US"/>
            </a:br>
            <a:r>
              <a:rPr lang="en-US"/>
              <a:t>Two Lines Only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7077F8D-BB7A-5243-B98C-70904AE951C6}"/>
              </a:ext>
            </a:extLst>
          </p:cNvPr>
          <p:cNvSpPr/>
          <p:nvPr userDrawn="1"/>
        </p:nvSpPr>
        <p:spPr bwMode="auto">
          <a:xfrm>
            <a:off x="8345690" y="457213"/>
            <a:ext cx="3235714" cy="3235714"/>
          </a:xfrm>
          <a:prstGeom prst="ellipse">
            <a:avLst/>
          </a:prstGeom>
          <a:solidFill>
            <a:schemeClr val="tx2"/>
          </a:solidFill>
          <a:ln w="127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6" name="Picture 15" descr="SHL_tag_2col_pos_outline.eps">
            <a:extLst>
              <a:ext uri="{FF2B5EF4-FFF2-40B4-BE49-F238E27FC236}">
                <a16:creationId xmlns:a16="http://schemas.microsoft.com/office/drawing/2014/main" id="{38FC3FF7-D0E5-024B-B74C-51E84B3F8DB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83" y="5775108"/>
            <a:ext cx="1363134" cy="84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7336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-Brand_Road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61950"/>
            <a:ext cx="10970683" cy="593869"/>
          </a:xfrm>
          <a:prstGeom prst="rect">
            <a:avLst/>
          </a:prstGeom>
          <a:ln>
            <a:noFill/>
          </a:ln>
        </p:spPr>
        <p:txBody>
          <a:bodyPr lIns="0" anchor="b" anchorCtr="0"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Include This Roadmap Layout or the Agenda Layout</a:t>
            </a: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419929" y="2035159"/>
            <a:ext cx="2539700" cy="103822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lIns="91440" tIns="91440" rIns="91440" bIns="91440" anchor="t" anchorCtr="0"/>
          <a:lstStyle>
            <a:lvl1pPr marL="0" indent="0" algn="l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20955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 marL="40005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 marL="595313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 marL="79057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Text [Arial 16]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20" hasCustomPrompt="1"/>
          </p:nvPr>
        </p:nvSpPr>
        <p:spPr>
          <a:xfrm>
            <a:off x="6230255" y="2035159"/>
            <a:ext cx="2539700" cy="103822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lIns="91440" tIns="91440" rIns="91440" bIns="91440" anchor="t" anchorCtr="0"/>
          <a:lstStyle>
            <a:lvl1pPr marL="0" indent="0" algn="l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20955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 marL="40005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 marL="595313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 marL="79057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Text [Arial 16]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9040583" y="2035159"/>
            <a:ext cx="2539700" cy="103822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lIns="91440" tIns="91440" rIns="91440" bIns="91440" anchor="t" anchorCtr="0"/>
          <a:lstStyle>
            <a:lvl1pPr marL="0" indent="0" algn="l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20955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 marL="40005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 marL="595313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 marL="79057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Text [Arial 16]</a:t>
            </a:r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22" hasCustomPrompt="1"/>
          </p:nvPr>
        </p:nvSpPr>
        <p:spPr>
          <a:xfrm>
            <a:off x="615757" y="2035159"/>
            <a:ext cx="2539700" cy="103822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lIns="91440" tIns="91440" rIns="91440" bIns="91440" anchor="t" anchorCtr="0"/>
          <a:lstStyle>
            <a:lvl1pPr marL="0" indent="0" algn="l">
              <a:buNone/>
              <a:defRPr sz="1600" b="1">
                <a:solidFill>
                  <a:schemeClr val="bg1"/>
                </a:solidFill>
              </a:defRPr>
            </a:lvl1pPr>
            <a:lvl2pPr marL="20955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 marL="40005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 marL="595313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 marL="79057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Text [Arial 16]</a:t>
            </a:r>
          </a:p>
        </p:txBody>
      </p:sp>
      <p:sp>
        <p:nvSpPr>
          <p:cNvPr id="23" name="Footer Placeholder 1">
            <a:extLst>
              <a:ext uri="{FF2B5EF4-FFF2-40B4-BE49-F238E27FC236}">
                <a16:creationId xmlns:a16="http://schemas.microsoft.com/office/drawing/2014/main" id="{43EFFFF2-F952-EB46-A469-25C7287D0B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pic>
        <p:nvPicPr>
          <p:cNvPr id="14" name="Picture 13" descr="SHL_tag_2col_pos_outline.eps">
            <a:extLst>
              <a:ext uri="{FF2B5EF4-FFF2-40B4-BE49-F238E27FC236}">
                <a16:creationId xmlns:a16="http://schemas.microsoft.com/office/drawing/2014/main" id="{69BCB360-58CC-5E4A-8B6C-659B53A4A52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262" y="6186191"/>
            <a:ext cx="1073376" cy="448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8162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-Brand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61950"/>
            <a:ext cx="10970683" cy="601663"/>
          </a:xfrm>
          <a:prstGeom prst="rect">
            <a:avLst/>
          </a:prstGeom>
        </p:spPr>
        <p:txBody>
          <a:bodyPr lIns="0" rIns="0" anchor="b" anchorCtr="0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Agenda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 hasCustomPrompt="1"/>
          </p:nvPr>
        </p:nvSpPr>
        <p:spPr>
          <a:xfrm>
            <a:off x="615951" y="1355635"/>
            <a:ext cx="10972800" cy="413923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700"/>
              </a:spcBef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  <a:lvl2pPr marL="209550" indent="0">
              <a:lnSpc>
                <a:spcPct val="110000"/>
              </a:lnSpc>
              <a:spcBef>
                <a:spcPts val="700"/>
              </a:spcBef>
              <a:buNone/>
              <a:defRPr>
                <a:latin typeface="Arial"/>
                <a:cs typeface="Arial"/>
              </a:defRPr>
            </a:lvl2pPr>
            <a:lvl3pPr marL="400050" indent="0">
              <a:lnSpc>
                <a:spcPct val="110000"/>
              </a:lnSpc>
              <a:spcBef>
                <a:spcPts val="500"/>
              </a:spcBef>
              <a:buNone/>
              <a:defRPr sz="1600">
                <a:latin typeface="Arial"/>
                <a:cs typeface="Arial"/>
              </a:defRPr>
            </a:lvl3pPr>
            <a:lvl4pPr marL="595313" indent="0">
              <a:lnSpc>
                <a:spcPct val="110000"/>
              </a:lnSpc>
              <a:spcBef>
                <a:spcPts val="500"/>
              </a:spcBef>
              <a:buFont typeface="Lucida Grande"/>
              <a:buNone/>
              <a:defRPr sz="1400">
                <a:latin typeface="Arial"/>
                <a:cs typeface="Arial"/>
              </a:defRPr>
            </a:lvl4pPr>
            <a:lvl5pPr marL="790575" indent="0">
              <a:lnSpc>
                <a:spcPct val="110000"/>
              </a:lnSpc>
              <a:spcBef>
                <a:spcPts val="500"/>
              </a:spcBef>
              <a:buNone/>
              <a:defRPr sz="1400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enter text</a:t>
            </a: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ED8BC4E1-B0C1-FF44-9C73-5295D9BCF6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pic>
        <p:nvPicPr>
          <p:cNvPr id="11" name="Picture 10" descr="SHL_tag_2col_pos_outline.eps">
            <a:extLst>
              <a:ext uri="{FF2B5EF4-FFF2-40B4-BE49-F238E27FC236}">
                <a16:creationId xmlns:a16="http://schemas.microsoft.com/office/drawing/2014/main" id="{2DFE827E-C2E7-8F46-B290-87528B810C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262" y="6186191"/>
            <a:ext cx="1073376" cy="448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39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-Brand_Basic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61950"/>
            <a:ext cx="10970683" cy="593869"/>
          </a:xfrm>
          <a:prstGeom prst="rect">
            <a:avLst/>
          </a:prstGeom>
        </p:spPr>
        <p:txBody>
          <a:bodyPr lIns="0" anchor="b" anchorCtr="0"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Enter Slide Title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 hasCustomPrompt="1"/>
          </p:nvPr>
        </p:nvSpPr>
        <p:spPr>
          <a:xfrm>
            <a:off x="615951" y="1355635"/>
            <a:ext cx="10972800" cy="413923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700"/>
              </a:spcBef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  <a:lvl2pPr marL="209550" indent="0">
              <a:lnSpc>
                <a:spcPct val="110000"/>
              </a:lnSpc>
              <a:spcBef>
                <a:spcPts val="700"/>
              </a:spcBef>
              <a:buNone/>
              <a:defRPr>
                <a:latin typeface="Arial"/>
                <a:cs typeface="Arial"/>
              </a:defRPr>
            </a:lvl2pPr>
            <a:lvl3pPr marL="400050" indent="0">
              <a:lnSpc>
                <a:spcPct val="110000"/>
              </a:lnSpc>
              <a:spcBef>
                <a:spcPts val="500"/>
              </a:spcBef>
              <a:buNone/>
              <a:defRPr sz="1600">
                <a:latin typeface="Arial"/>
                <a:cs typeface="Arial"/>
              </a:defRPr>
            </a:lvl3pPr>
            <a:lvl4pPr marL="595313" indent="0">
              <a:lnSpc>
                <a:spcPct val="110000"/>
              </a:lnSpc>
              <a:spcBef>
                <a:spcPts val="500"/>
              </a:spcBef>
              <a:buFont typeface="Lucida Grande"/>
              <a:buNone/>
              <a:defRPr sz="1400">
                <a:latin typeface="Arial"/>
                <a:cs typeface="Arial"/>
              </a:defRPr>
            </a:lvl4pPr>
            <a:lvl5pPr marL="790575" indent="0">
              <a:lnSpc>
                <a:spcPct val="110000"/>
              </a:lnSpc>
              <a:spcBef>
                <a:spcPts val="500"/>
              </a:spcBef>
              <a:buNone/>
              <a:defRPr sz="1400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enter text</a:t>
            </a: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F0005AD5-9AED-8D4B-A39B-779156C62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pic>
        <p:nvPicPr>
          <p:cNvPr id="9" name="Picture 8" descr="SHL_tag_2col_pos_outline.eps">
            <a:extLst>
              <a:ext uri="{FF2B5EF4-FFF2-40B4-BE49-F238E27FC236}">
                <a16:creationId xmlns:a16="http://schemas.microsoft.com/office/drawing/2014/main" id="{9FC7E652-8A1D-4443-AAD2-1F0C8D78A9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262" y="6186191"/>
            <a:ext cx="1073376" cy="448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08788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-Brand_Basic 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355635"/>
            <a:ext cx="10956872" cy="41053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enter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61950"/>
            <a:ext cx="10970683" cy="593869"/>
          </a:xfrm>
          <a:prstGeom prst="rect">
            <a:avLst/>
          </a:prstGeom>
        </p:spPr>
        <p:txBody>
          <a:bodyPr lIns="0" anchor="b" anchorCtr="0"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Enter Slide Title 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57354E8-A98B-EB4C-B0CF-43EC91099F7E}"/>
              </a:ext>
            </a:extLst>
          </p:cNvPr>
          <p:cNvSpPr txBox="1">
            <a:spLocks/>
          </p:cNvSpPr>
          <p:nvPr userDrawn="1"/>
        </p:nvSpPr>
        <p:spPr bwMode="auto">
          <a:xfrm>
            <a:off x="5868200" y="6432165"/>
            <a:ext cx="474133" cy="139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377" rtl="0" eaLnBrk="1" fontAlgn="base" latinLnBrk="0" hangingPunct="1">
              <a:lnSpc>
                <a:spcPts val="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482A681-4B47-2142-BE3B-540FB37443A1}" type="slidenum">
              <a:rPr kumimoji="0" lang="en-GB" sz="1000" b="0" i="0" u="none" strike="noStrike" kern="0" cap="none" spc="0" normalizeH="0" baseline="0" noProof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ctr" defTabSz="914377" rtl="0" eaLnBrk="1" fontAlgn="base" latinLnBrk="0" hangingPunct="1">
                <a:lnSpc>
                  <a:spcPts val="9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15354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-Brand_Basic Bullet w/ Intro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2138766"/>
            <a:ext cx="10956872" cy="34407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enter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1" y="1338936"/>
            <a:ext cx="10941908" cy="720000"/>
          </a:xfrm>
          <a:prstGeom prst="rect">
            <a:avLst/>
          </a:prstGeom>
        </p:spPr>
        <p:txBody>
          <a:bodyPr/>
          <a:lstStyle>
            <a:lvl1pPr marL="0" indent="0" algn="l" rtl="0" fontAlgn="base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bg2"/>
              </a:buClr>
              <a:buFontTx/>
              <a:buNone/>
              <a:def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Arial"/>
              </a:defRPr>
            </a:lvl1pPr>
            <a:lvl2pPr>
              <a:buNone/>
              <a:defRPr>
                <a:latin typeface="+mj-lt"/>
                <a:cs typeface="Arial"/>
              </a:defRPr>
            </a:lvl2pPr>
            <a:lvl3pPr>
              <a:buNone/>
              <a:defRPr>
                <a:latin typeface="Arial"/>
                <a:cs typeface="Arial"/>
              </a:defRPr>
            </a:lvl3pPr>
            <a:lvl4pPr>
              <a:buNone/>
              <a:defRPr>
                <a:latin typeface="Arial"/>
                <a:cs typeface="Arial"/>
              </a:defRPr>
            </a:lvl4pPr>
            <a:lvl5pPr>
              <a:buNone/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enter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61950"/>
            <a:ext cx="10970683" cy="593869"/>
          </a:xfrm>
          <a:prstGeom prst="rect">
            <a:avLst/>
          </a:prstGeom>
        </p:spPr>
        <p:txBody>
          <a:bodyPr lIns="0" anchor="b" anchorCtr="0"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Enter Slide Title 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9AE79380-95DB-F641-879C-FAFD62DB13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165D91E-7007-3642-8085-386219C60FF3}"/>
              </a:ext>
            </a:extLst>
          </p:cNvPr>
          <p:cNvSpPr txBox="1">
            <a:spLocks/>
          </p:cNvSpPr>
          <p:nvPr userDrawn="1"/>
        </p:nvSpPr>
        <p:spPr bwMode="auto">
          <a:xfrm>
            <a:off x="5868200" y="6432165"/>
            <a:ext cx="474133" cy="139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377" rtl="0" eaLnBrk="1" fontAlgn="base" latinLnBrk="0" hangingPunct="1">
              <a:lnSpc>
                <a:spcPts val="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482A681-4B47-2142-BE3B-540FB37443A1}" type="slidenum">
              <a:rPr kumimoji="0" lang="en-GB" sz="1000" b="0" i="0" u="none" strike="noStrike" kern="0" cap="none" spc="0" normalizeH="0" baseline="0" noProof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ctr" defTabSz="914377" rtl="0" eaLnBrk="1" fontAlgn="base" latinLnBrk="0" hangingPunct="1">
                <a:lnSpc>
                  <a:spcPts val="9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521354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-Brand_Two Colum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4" hasCustomPrompt="1"/>
          </p:nvPr>
        </p:nvSpPr>
        <p:spPr>
          <a:xfrm>
            <a:off x="615952" y="1355636"/>
            <a:ext cx="5165088" cy="423236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enter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Content Placeholder 2"/>
          <p:cNvSpPr>
            <a:spLocks noGrp="1"/>
          </p:cNvSpPr>
          <p:nvPr>
            <p:ph idx="15" hasCustomPrompt="1"/>
          </p:nvPr>
        </p:nvSpPr>
        <p:spPr>
          <a:xfrm>
            <a:off x="6415195" y="1355636"/>
            <a:ext cx="5165088" cy="423236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enter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61950"/>
            <a:ext cx="10970683" cy="593869"/>
          </a:xfrm>
          <a:prstGeom prst="rect">
            <a:avLst/>
          </a:prstGeom>
        </p:spPr>
        <p:txBody>
          <a:bodyPr lIns="0" anchor="b" anchorCtr="0"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Enter Slide Title </a:t>
            </a: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36FBFED3-5F18-0B40-9C96-0DFD2E683C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007CC5D2-74EA-494A-987C-42028688C031}"/>
              </a:ext>
            </a:extLst>
          </p:cNvPr>
          <p:cNvSpPr txBox="1">
            <a:spLocks/>
          </p:cNvSpPr>
          <p:nvPr userDrawn="1"/>
        </p:nvSpPr>
        <p:spPr bwMode="auto">
          <a:xfrm>
            <a:off x="5868200" y="6432165"/>
            <a:ext cx="474133" cy="139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377" rtl="0" eaLnBrk="1" fontAlgn="base" latinLnBrk="0" hangingPunct="1">
              <a:lnSpc>
                <a:spcPts val="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482A681-4B47-2142-BE3B-540FB37443A1}" type="slidenum">
              <a:rPr kumimoji="0" lang="en-GB" sz="1000" b="0" i="0" u="none" strike="noStrike" kern="0" cap="none" spc="0" normalizeH="0" baseline="0" noProof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ctr" defTabSz="914377" rtl="0" eaLnBrk="1" fontAlgn="base" latinLnBrk="0" hangingPunct="1">
                <a:lnSpc>
                  <a:spcPts val="9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07468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-Brand_Two-Column w/ Intr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15950" y="1355634"/>
            <a:ext cx="5167892" cy="588806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000" b="1" cap="none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enter text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5951" y="2092272"/>
            <a:ext cx="5167892" cy="3368729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  <a:lvl2pP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2pPr>
            <a:lvl3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3pPr>
            <a:lvl4pPr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4pPr>
            <a:lvl5pPr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enter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406098" y="1355634"/>
            <a:ext cx="5172493" cy="585216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000" b="1" cap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ts val="700"/>
              </a:spcBef>
              <a:spcAft>
                <a:spcPct val="0"/>
              </a:spcAft>
              <a:buClr>
                <a:schemeClr val="bg2"/>
              </a:buClr>
              <a:buSzTx/>
              <a:buFontTx/>
              <a:buNone/>
              <a:tabLst/>
              <a:defRPr/>
            </a:pPr>
            <a:r>
              <a:rPr lang="en-US"/>
              <a:t>Click to enter text</a:t>
            </a:r>
          </a:p>
        </p:txBody>
      </p:sp>
      <p:sp>
        <p:nvSpPr>
          <p:cNvPr id="17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406098" y="2076773"/>
            <a:ext cx="5172493" cy="3375761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  <a:lvl2pP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2pPr>
            <a:lvl3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3pPr>
            <a:lvl4pPr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4pPr>
            <a:lvl5pPr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enter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61950"/>
            <a:ext cx="10970683" cy="593869"/>
          </a:xfrm>
          <a:prstGeom prst="rect">
            <a:avLst/>
          </a:prstGeom>
        </p:spPr>
        <p:txBody>
          <a:bodyPr lIns="0" anchor="b" anchorCtr="0"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Enter Slide Title </a:t>
            </a:r>
          </a:p>
        </p:txBody>
      </p:sp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E01D3F8F-52D5-5F43-BDFC-0EE906680ED2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7A55954-D1D5-544A-954F-50928806F517}"/>
              </a:ext>
            </a:extLst>
          </p:cNvPr>
          <p:cNvSpPr txBox="1">
            <a:spLocks/>
          </p:cNvSpPr>
          <p:nvPr userDrawn="1"/>
        </p:nvSpPr>
        <p:spPr bwMode="auto">
          <a:xfrm>
            <a:off x="5868200" y="6432165"/>
            <a:ext cx="474133" cy="139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377" rtl="0" eaLnBrk="1" fontAlgn="base" latinLnBrk="0" hangingPunct="1">
              <a:lnSpc>
                <a:spcPts val="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482A681-4B47-2142-BE3B-540FB37443A1}" type="slidenum">
              <a:rPr kumimoji="0" lang="en-GB" sz="1000" b="0" i="0" u="none" strike="noStrike" kern="0" cap="none" spc="0" normalizeH="0" baseline="0" noProof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ctr" defTabSz="914377" rtl="0" eaLnBrk="1" fontAlgn="base" latinLnBrk="0" hangingPunct="1">
                <a:lnSpc>
                  <a:spcPts val="9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507537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-Brand_Divider Gra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1180967-66D1-074F-B4DE-303196FC30F7}"/>
              </a:ext>
            </a:extLst>
          </p:cNvPr>
          <p:cNvSpPr/>
          <p:nvPr userDrawn="1"/>
        </p:nvSpPr>
        <p:spPr bwMode="auto">
          <a:xfrm>
            <a:off x="0" y="524950"/>
            <a:ext cx="10649415" cy="1845719"/>
          </a:xfrm>
          <a:prstGeom prst="rect">
            <a:avLst/>
          </a:prstGeom>
          <a:solidFill>
            <a:schemeClr val="accent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7616FCE2-7E8F-B244-A280-85D367007F4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9017" y="922877"/>
            <a:ext cx="8508759" cy="1045029"/>
          </a:xfrm>
          <a:prstGeom prst="rect">
            <a:avLst/>
          </a:prstGeom>
        </p:spPr>
        <p:txBody>
          <a:bodyPr vert="horz" lIns="0" rIns="0" bIns="9144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Enter Title; </a:t>
            </a:r>
            <a:br>
              <a:rPr lang="en-US"/>
            </a:br>
            <a:r>
              <a:rPr lang="en-US"/>
              <a:t>Two Lines Only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1DC3FC48-E337-6648-A403-DFD071F7B949}"/>
              </a:ext>
            </a:extLst>
          </p:cNvPr>
          <p:cNvSpPr/>
          <p:nvPr userDrawn="1"/>
        </p:nvSpPr>
        <p:spPr bwMode="auto">
          <a:xfrm>
            <a:off x="9746793" y="524950"/>
            <a:ext cx="1845719" cy="1845719"/>
          </a:xfrm>
          <a:prstGeom prst="ellipse">
            <a:avLst/>
          </a:prstGeom>
          <a:solidFill>
            <a:schemeClr val="tx2"/>
          </a:solidFill>
          <a:ln w="127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0279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-Brand_Divi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08" y="6224588"/>
            <a:ext cx="1119632" cy="361950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 bwMode="auto">
          <a:xfrm>
            <a:off x="0" y="524950"/>
            <a:ext cx="10760927" cy="1845719"/>
          </a:xfrm>
          <a:prstGeom prst="rect">
            <a:avLst/>
          </a:prstGeom>
          <a:solidFill>
            <a:schemeClr val="accent4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19017" y="922877"/>
            <a:ext cx="8508759" cy="1045029"/>
          </a:xfrm>
          <a:prstGeom prst="rect">
            <a:avLst/>
          </a:prstGeom>
        </p:spPr>
        <p:txBody>
          <a:bodyPr vert="horz" lIns="0" rIns="0" bIns="9144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Enter Title; </a:t>
            </a:r>
            <a:br>
              <a:rPr lang="en-US"/>
            </a:br>
            <a:r>
              <a:rPr lang="en-US"/>
              <a:t>Two Lines Only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C9D8884-615C-7847-8BF9-F416938F6891}"/>
              </a:ext>
            </a:extLst>
          </p:cNvPr>
          <p:cNvSpPr/>
          <p:nvPr userDrawn="1"/>
        </p:nvSpPr>
        <p:spPr bwMode="auto">
          <a:xfrm>
            <a:off x="9746793" y="524950"/>
            <a:ext cx="1845719" cy="1845719"/>
          </a:xfrm>
          <a:prstGeom prst="ellipse">
            <a:avLst/>
          </a:prstGeom>
          <a:solidFill>
            <a:schemeClr val="tx2"/>
          </a:solidFill>
          <a:ln w="127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6566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-Brand_Divider Tea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7AD61D58-EEA2-F344-8040-9FA830DF59CA}"/>
              </a:ext>
            </a:extLst>
          </p:cNvPr>
          <p:cNvSpPr/>
          <p:nvPr userDrawn="1"/>
        </p:nvSpPr>
        <p:spPr bwMode="auto">
          <a:xfrm>
            <a:off x="0" y="524950"/>
            <a:ext cx="10705171" cy="1845719"/>
          </a:xfrm>
          <a:prstGeom prst="rect">
            <a:avLst/>
          </a:prstGeom>
          <a:solidFill>
            <a:schemeClr val="accent5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4F38579C-6B61-0847-8772-8F2E4E283F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9017" y="922877"/>
            <a:ext cx="8508759" cy="1045029"/>
          </a:xfrm>
          <a:prstGeom prst="rect">
            <a:avLst/>
          </a:prstGeom>
        </p:spPr>
        <p:txBody>
          <a:bodyPr vert="horz" lIns="0" rIns="0" bIns="9144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Enter Title; </a:t>
            </a:r>
            <a:br>
              <a:rPr lang="en-US"/>
            </a:br>
            <a:r>
              <a:rPr lang="en-US"/>
              <a:t>Two Lines Only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D9A8F04-4F2E-9542-AEAC-4090D408CC2C}"/>
              </a:ext>
            </a:extLst>
          </p:cNvPr>
          <p:cNvSpPr/>
          <p:nvPr userDrawn="1"/>
        </p:nvSpPr>
        <p:spPr bwMode="auto">
          <a:xfrm>
            <a:off x="9746793" y="524950"/>
            <a:ext cx="1845719" cy="1845719"/>
          </a:xfrm>
          <a:prstGeom prst="ellipse">
            <a:avLst/>
          </a:prstGeom>
          <a:solidFill>
            <a:schemeClr val="tx2"/>
          </a:solidFill>
          <a:ln w="127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2881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hort Title (Teal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 bwMode="auto">
          <a:xfrm>
            <a:off x="7297594" y="5686438"/>
            <a:ext cx="4480452" cy="1171563"/>
          </a:xfrm>
          <a:prstGeom prst="rect">
            <a:avLst/>
          </a:prstGeom>
          <a:solidFill>
            <a:schemeClr val="bg1"/>
          </a:solidFill>
          <a:ln w="127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1" y="457213"/>
            <a:ext cx="10013794" cy="3235714"/>
          </a:xfrm>
          <a:prstGeom prst="rect">
            <a:avLst/>
          </a:prstGeom>
          <a:solidFill>
            <a:schemeClr val="accent4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593180" y="2647359"/>
            <a:ext cx="6573339" cy="422192"/>
          </a:xfrm>
          <a:prstGeom prst="rect">
            <a:avLst/>
          </a:prstGeom>
        </p:spPr>
        <p:txBody>
          <a:bodyPr vert="horz" lIns="0" anchor="t"/>
          <a:lstStyle>
            <a:lvl1pPr marL="0" indent="0">
              <a:buFontTx/>
              <a:buNone/>
              <a:defRPr sz="1600" b="1" baseline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Click to Enter Subtitle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593178" y="3985102"/>
            <a:ext cx="4288751" cy="342019"/>
          </a:xfrm>
          <a:prstGeom prst="rect">
            <a:avLst/>
          </a:prstGeom>
        </p:spPr>
        <p:txBody>
          <a:bodyPr vert="horz" lIns="0" anchor="t"/>
          <a:lstStyle>
            <a:lvl1pPr marL="0" indent="0">
              <a:buFontTx/>
              <a:buNone/>
              <a:defRPr sz="1200" b="1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Additional Detail</a:t>
            </a: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7297594" y="5686438"/>
            <a:ext cx="4480452" cy="1171563"/>
          </a:xfrm>
          <a:prstGeom prst="rect">
            <a:avLst/>
          </a:prstGeom>
          <a:solidFill>
            <a:schemeClr val="bg1"/>
          </a:solidFill>
          <a:ln w="127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B9500959-44AE-B14A-B39B-8793B5D07A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6801130A-07B9-4349-8994-E4BD7D73DB4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0603" y="1020613"/>
            <a:ext cx="6595915" cy="1163562"/>
          </a:xfrm>
          <a:prstGeom prst="rect">
            <a:avLst/>
          </a:prstGeom>
        </p:spPr>
        <p:txBody>
          <a:bodyPr vert="horz" lIns="0" rIns="0" bIns="9144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 baseline="0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Enter Title; </a:t>
            </a:r>
            <a:br>
              <a:rPr lang="en-US"/>
            </a:br>
            <a:r>
              <a:rPr lang="en-US"/>
              <a:t>Two Lines Only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4ECB40D-692B-474F-AD4A-5F6D8B1842EA}"/>
              </a:ext>
            </a:extLst>
          </p:cNvPr>
          <p:cNvSpPr/>
          <p:nvPr userDrawn="1"/>
        </p:nvSpPr>
        <p:spPr bwMode="auto">
          <a:xfrm>
            <a:off x="8345690" y="457213"/>
            <a:ext cx="3235714" cy="3235714"/>
          </a:xfrm>
          <a:prstGeom prst="ellipse">
            <a:avLst/>
          </a:prstGeom>
          <a:solidFill>
            <a:schemeClr val="tx2"/>
          </a:solidFill>
          <a:ln w="127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5" name="Picture 14" descr="SHL_tag_2col_pos_outline.eps">
            <a:extLst>
              <a:ext uri="{FF2B5EF4-FFF2-40B4-BE49-F238E27FC236}">
                <a16:creationId xmlns:a16="http://schemas.microsoft.com/office/drawing/2014/main" id="{13A1E5E4-FB41-B54E-A0B0-49549E3D42C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83" y="5775108"/>
            <a:ext cx="1363134" cy="84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6324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-Brand_End Pag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12192000" cy="4394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615951" y="2058170"/>
            <a:ext cx="7884960" cy="344832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20" name="Text Placeholder 15"/>
          <p:cNvSpPr>
            <a:spLocks noGrp="1"/>
          </p:cNvSpPr>
          <p:nvPr>
            <p:ph type="body" sz="quarter" idx="12" hasCustomPrompt="1"/>
          </p:nvPr>
        </p:nvSpPr>
        <p:spPr>
          <a:xfrm>
            <a:off x="615951" y="2461472"/>
            <a:ext cx="7884960" cy="325112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Title, SHL</a:t>
            </a:r>
          </a:p>
        </p:txBody>
      </p:sp>
      <p:sp>
        <p:nvSpPr>
          <p:cNvPr id="21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615951" y="2846847"/>
            <a:ext cx="7884960" cy="371131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Phone</a:t>
            </a:r>
          </a:p>
          <a:p>
            <a:pPr lvl="0"/>
            <a:endParaRPr lang="en-US"/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15951" y="3276600"/>
            <a:ext cx="7884960" cy="438505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E-Mail Address</a:t>
            </a:r>
          </a:p>
        </p:txBody>
      </p:sp>
      <p:sp>
        <p:nvSpPr>
          <p:cNvPr id="23" name="TextBox 22"/>
          <p:cNvSpPr txBox="1"/>
          <p:nvPr userDrawn="1"/>
        </p:nvSpPr>
        <p:spPr>
          <a:xfrm>
            <a:off x="615951" y="1144362"/>
            <a:ext cx="3435048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l" defTabSz="4572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Obrigado</a:t>
            </a:r>
            <a:r>
              <a:rPr lang="en-US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/a</a:t>
            </a:r>
          </a:p>
        </p:txBody>
      </p:sp>
    </p:spTree>
    <p:extLst>
      <p:ext uri="{BB962C8B-B14F-4D97-AF65-F5344CB8AC3E}">
        <p14:creationId xmlns:p14="http://schemas.microsoft.com/office/powerpoint/2010/main" val="243052375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-Brand_End Page (Gra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12192000" cy="4394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615951" y="2058170"/>
            <a:ext cx="7884960" cy="344832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20" name="Text Placeholder 15"/>
          <p:cNvSpPr>
            <a:spLocks noGrp="1"/>
          </p:cNvSpPr>
          <p:nvPr>
            <p:ph type="body" sz="quarter" idx="12" hasCustomPrompt="1"/>
          </p:nvPr>
        </p:nvSpPr>
        <p:spPr>
          <a:xfrm>
            <a:off x="615951" y="2461472"/>
            <a:ext cx="7884960" cy="325112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Title, SHL</a:t>
            </a:r>
          </a:p>
        </p:txBody>
      </p:sp>
      <p:sp>
        <p:nvSpPr>
          <p:cNvPr id="21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615951" y="2846847"/>
            <a:ext cx="7884960" cy="371131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Phone</a:t>
            </a:r>
          </a:p>
          <a:p>
            <a:pPr lvl="0"/>
            <a:endParaRPr lang="en-US"/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15951" y="3276600"/>
            <a:ext cx="7884960" cy="438505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E-Mail Address</a:t>
            </a:r>
          </a:p>
        </p:txBody>
      </p:sp>
      <p:sp>
        <p:nvSpPr>
          <p:cNvPr id="23" name="TextBox 22"/>
          <p:cNvSpPr txBox="1"/>
          <p:nvPr userDrawn="1"/>
        </p:nvSpPr>
        <p:spPr>
          <a:xfrm>
            <a:off x="615951" y="1144362"/>
            <a:ext cx="3435048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l" defTabSz="4572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8826059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-Branded End Page (teal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4394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615951" y="2058170"/>
            <a:ext cx="7884960" cy="344832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2" hasCustomPrompt="1"/>
          </p:nvPr>
        </p:nvSpPr>
        <p:spPr>
          <a:xfrm>
            <a:off x="615951" y="2461472"/>
            <a:ext cx="7884960" cy="325112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Title, SHL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615951" y="2846847"/>
            <a:ext cx="7884960" cy="371131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Phone</a:t>
            </a:r>
          </a:p>
          <a:p>
            <a:pPr lvl="0"/>
            <a:endParaRPr lang="en-US"/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15951" y="3276600"/>
            <a:ext cx="7884960" cy="438505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E-Mail Address</a:t>
            </a:r>
          </a:p>
        </p:txBody>
      </p:sp>
    </p:spTree>
    <p:extLst>
      <p:ext uri="{BB962C8B-B14F-4D97-AF65-F5344CB8AC3E}">
        <p14:creationId xmlns:p14="http://schemas.microsoft.com/office/powerpoint/2010/main" val="40763563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SCREEN DARK P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1950"/>
            <a:ext cx="10970683" cy="601663"/>
          </a:xfrm>
          <a:prstGeom prst="rect">
            <a:avLst/>
          </a:prstGeom>
        </p:spPr>
        <p:txBody>
          <a:bodyPr lIns="0" rIns="0"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615951" y="1355635"/>
            <a:ext cx="10972800" cy="413923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700"/>
              </a:spcBef>
              <a:buNone/>
              <a:defRPr>
                <a:solidFill>
                  <a:schemeClr val="bg1"/>
                </a:solidFill>
                <a:latin typeface="Arial"/>
                <a:cs typeface="Arial"/>
              </a:defRPr>
            </a:lvl1pPr>
            <a:lvl2pPr marL="209550" indent="0">
              <a:lnSpc>
                <a:spcPct val="110000"/>
              </a:lnSpc>
              <a:spcBef>
                <a:spcPts val="700"/>
              </a:spcBef>
              <a:buNone/>
              <a:defRPr>
                <a:latin typeface="Arial"/>
                <a:cs typeface="Arial"/>
              </a:defRPr>
            </a:lvl2pPr>
            <a:lvl3pPr marL="400050" indent="0">
              <a:lnSpc>
                <a:spcPct val="110000"/>
              </a:lnSpc>
              <a:spcBef>
                <a:spcPts val="500"/>
              </a:spcBef>
              <a:buNone/>
              <a:defRPr sz="1600">
                <a:latin typeface="Arial"/>
                <a:cs typeface="Arial"/>
              </a:defRPr>
            </a:lvl3pPr>
            <a:lvl4pPr marL="595313" indent="0">
              <a:lnSpc>
                <a:spcPct val="110000"/>
              </a:lnSpc>
              <a:spcBef>
                <a:spcPts val="500"/>
              </a:spcBef>
              <a:buFont typeface="Lucida Grande"/>
              <a:buNone/>
              <a:defRPr sz="1400">
                <a:latin typeface="Arial"/>
                <a:cs typeface="Arial"/>
              </a:defRPr>
            </a:lvl4pPr>
            <a:lvl5pPr marL="790575" indent="0">
              <a:lnSpc>
                <a:spcPct val="110000"/>
              </a:lnSpc>
              <a:spcBef>
                <a:spcPts val="500"/>
              </a:spcBef>
              <a:buNone/>
              <a:defRPr sz="1400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enter text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5694493" y="6410873"/>
            <a:ext cx="622392" cy="207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900"/>
              </a:lnSpc>
              <a:defRPr/>
            </a:pPr>
            <a: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(#)</a:t>
            </a:r>
          </a:p>
        </p:txBody>
      </p:sp>
    </p:spTree>
    <p:extLst>
      <p:ext uri="{BB962C8B-B14F-4D97-AF65-F5344CB8AC3E}">
        <p14:creationId xmlns:p14="http://schemas.microsoft.com/office/powerpoint/2010/main" val="1358625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Long Title (Full Color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 userDrawn="1"/>
        </p:nvSpPr>
        <p:spPr>
          <a:xfrm>
            <a:off x="0" y="0"/>
            <a:ext cx="12192000" cy="4394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1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619017" y="3386762"/>
            <a:ext cx="10969735" cy="329321"/>
          </a:xfrm>
          <a:prstGeom prst="rect">
            <a:avLst/>
          </a:prstGeom>
          <a:ln>
            <a:noFill/>
          </a:ln>
        </p:spPr>
        <p:txBody>
          <a:bodyPr vert="horz" lIns="0" anchor="t">
            <a:spAutoFit/>
          </a:bodyPr>
          <a:lstStyle>
            <a:lvl1pPr marL="0" indent="0">
              <a:buFontTx/>
              <a:buNone/>
              <a:defRPr sz="1400" b="1" baseline="0">
                <a:ln>
                  <a:noFill/>
                </a:ln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Additional Detail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15950" y="371475"/>
            <a:ext cx="10972801" cy="1335881"/>
          </a:xfrm>
          <a:prstGeom prst="rect">
            <a:avLst/>
          </a:prstGeom>
          <a:ln>
            <a:noFill/>
          </a:ln>
        </p:spPr>
        <p:txBody>
          <a:bodyPr vert="horz" lIns="0" rIns="0" bIns="91440" anchor="t"/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lang="en-US" sz="3200" b="1" kern="1200" baseline="0" dirty="0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Tx/>
              <a:buNone/>
            </a:pPr>
            <a:r>
              <a:rPr lang="en-US"/>
              <a:t>Use This Layout For Longer Titles; Limit Title to Two Lines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615950" y="1970322"/>
            <a:ext cx="10972801" cy="744064"/>
          </a:xfrm>
          <a:prstGeom prst="rect">
            <a:avLst/>
          </a:prstGeom>
          <a:ln>
            <a:noFill/>
          </a:ln>
        </p:spPr>
        <p:txBody>
          <a:bodyPr vert="horz" lIns="0" anchor="t"/>
          <a:lstStyle>
            <a:lvl1pPr marL="0" indent="0">
              <a:buFontTx/>
              <a:buNone/>
              <a:defRPr sz="1600" b="0" baseline="0">
                <a:ln>
                  <a:noFill/>
                </a:ln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Click to Enter Subtitle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B2FDD440-A85F-344D-A725-325A6C65B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pic>
        <p:nvPicPr>
          <p:cNvPr id="11" name="Picture 10" descr="SHL_tag_2col_pos_outline.eps">
            <a:extLst>
              <a:ext uri="{FF2B5EF4-FFF2-40B4-BE49-F238E27FC236}">
                <a16:creationId xmlns:a16="http://schemas.microsoft.com/office/drawing/2014/main" id="{20CB001C-2E6B-5F4C-A41A-5CB3ECBC50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83" y="5775108"/>
            <a:ext cx="1363134" cy="84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0337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Long Title (Blue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 userDrawn="1"/>
        </p:nvSpPr>
        <p:spPr>
          <a:xfrm>
            <a:off x="0" y="0"/>
            <a:ext cx="12192000" cy="4394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1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619017" y="3386762"/>
            <a:ext cx="10969735" cy="329321"/>
          </a:xfrm>
          <a:prstGeom prst="rect">
            <a:avLst/>
          </a:prstGeom>
          <a:ln>
            <a:noFill/>
          </a:ln>
        </p:spPr>
        <p:txBody>
          <a:bodyPr vert="horz" lIns="0" anchor="t">
            <a:spAutoFit/>
          </a:bodyPr>
          <a:lstStyle>
            <a:lvl1pPr marL="0" indent="0">
              <a:buFontTx/>
              <a:buNone/>
              <a:defRPr sz="1400" b="1" baseline="0">
                <a:ln>
                  <a:noFill/>
                </a:ln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Additional Detail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15950" y="371475"/>
            <a:ext cx="10972801" cy="1335881"/>
          </a:xfrm>
          <a:prstGeom prst="rect">
            <a:avLst/>
          </a:prstGeom>
          <a:ln>
            <a:noFill/>
          </a:ln>
        </p:spPr>
        <p:txBody>
          <a:bodyPr vert="horz" lIns="0" rIns="0" bIns="91440" anchor="t"/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lang="en-US" sz="3200" b="1" kern="1200" baseline="0" dirty="0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Tx/>
              <a:buNone/>
            </a:pPr>
            <a:r>
              <a:rPr lang="en-US"/>
              <a:t>Use This Layout For Longer Titles; Limit Title to Two Lines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615950" y="1970322"/>
            <a:ext cx="10972801" cy="744064"/>
          </a:xfrm>
          <a:prstGeom prst="rect">
            <a:avLst/>
          </a:prstGeom>
          <a:ln>
            <a:noFill/>
          </a:ln>
        </p:spPr>
        <p:txBody>
          <a:bodyPr vert="horz" lIns="0" anchor="t"/>
          <a:lstStyle>
            <a:lvl1pPr marL="0" indent="0">
              <a:buFontTx/>
              <a:buNone/>
              <a:defRPr sz="1600" b="0" baseline="0">
                <a:ln>
                  <a:noFill/>
                </a:ln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Click to Enter Subtitle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B2FDD440-A85F-344D-A725-325A6C65B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pic>
        <p:nvPicPr>
          <p:cNvPr id="8" name="Picture 7" descr="SHL_tag_2col_pos_outline.eps">
            <a:extLst>
              <a:ext uri="{FF2B5EF4-FFF2-40B4-BE49-F238E27FC236}">
                <a16:creationId xmlns:a16="http://schemas.microsoft.com/office/drawing/2014/main" id="{23A2E14D-DCE7-4245-8743-12FDBDC4607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83" y="5775108"/>
            <a:ext cx="1363134" cy="84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2662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Long Title (Teal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 userDrawn="1"/>
        </p:nvSpPr>
        <p:spPr>
          <a:xfrm>
            <a:off x="0" y="0"/>
            <a:ext cx="12192000" cy="4394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1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619017" y="3386762"/>
            <a:ext cx="10969735" cy="329321"/>
          </a:xfrm>
          <a:prstGeom prst="rect">
            <a:avLst/>
          </a:prstGeom>
          <a:ln>
            <a:noFill/>
          </a:ln>
        </p:spPr>
        <p:txBody>
          <a:bodyPr vert="horz" lIns="0" anchor="t">
            <a:spAutoFit/>
          </a:bodyPr>
          <a:lstStyle>
            <a:lvl1pPr marL="0" indent="0">
              <a:buFontTx/>
              <a:buNone/>
              <a:defRPr sz="1400" b="1" baseline="0">
                <a:ln>
                  <a:noFill/>
                </a:ln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Additional Detail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15950" y="371475"/>
            <a:ext cx="10972801" cy="1335881"/>
          </a:xfrm>
          <a:prstGeom prst="rect">
            <a:avLst/>
          </a:prstGeom>
          <a:ln>
            <a:noFill/>
          </a:ln>
        </p:spPr>
        <p:txBody>
          <a:bodyPr vert="horz" lIns="0" rIns="0" bIns="91440" anchor="t"/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lang="en-US" sz="3200" b="1" kern="1200" baseline="0" dirty="0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Tx/>
              <a:buNone/>
            </a:pPr>
            <a:r>
              <a:rPr lang="en-US"/>
              <a:t>Use This Layout For Longer Titles; Limit Title to Two Lines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615950" y="1970322"/>
            <a:ext cx="10972801" cy="744064"/>
          </a:xfrm>
          <a:prstGeom prst="rect">
            <a:avLst/>
          </a:prstGeom>
          <a:ln>
            <a:noFill/>
          </a:ln>
        </p:spPr>
        <p:txBody>
          <a:bodyPr vert="horz" lIns="0" anchor="t"/>
          <a:lstStyle>
            <a:lvl1pPr marL="0" indent="0">
              <a:buFontTx/>
              <a:buNone/>
              <a:defRPr sz="1600" b="0" baseline="0">
                <a:ln>
                  <a:noFill/>
                </a:ln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Click to Enter Subtitle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B2FDD440-A85F-344D-A725-325A6C65B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pic>
        <p:nvPicPr>
          <p:cNvPr id="8" name="Picture 7" descr="SHL_tag_2col_pos_outline.eps">
            <a:extLst>
              <a:ext uri="{FF2B5EF4-FFF2-40B4-BE49-F238E27FC236}">
                <a16:creationId xmlns:a16="http://schemas.microsoft.com/office/drawing/2014/main" id="{86B76459-8790-5644-8458-FF08F3114FC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83" y="5775108"/>
            <a:ext cx="1363134" cy="84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07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Long Title (Lilac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 userDrawn="1"/>
        </p:nvSpPr>
        <p:spPr>
          <a:xfrm>
            <a:off x="0" y="0"/>
            <a:ext cx="12192000" cy="4394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1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619017" y="3386762"/>
            <a:ext cx="10969735" cy="329321"/>
          </a:xfrm>
          <a:prstGeom prst="rect">
            <a:avLst/>
          </a:prstGeom>
          <a:ln>
            <a:noFill/>
          </a:ln>
        </p:spPr>
        <p:txBody>
          <a:bodyPr vert="horz" lIns="0" anchor="t">
            <a:spAutoFit/>
          </a:bodyPr>
          <a:lstStyle>
            <a:lvl1pPr marL="0" indent="0">
              <a:buFontTx/>
              <a:buNone/>
              <a:defRPr sz="1400" b="1" baseline="0">
                <a:ln>
                  <a:noFill/>
                </a:ln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Additional Detail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15950" y="371475"/>
            <a:ext cx="10972801" cy="1335881"/>
          </a:xfrm>
          <a:prstGeom prst="rect">
            <a:avLst/>
          </a:prstGeom>
          <a:ln>
            <a:noFill/>
          </a:ln>
        </p:spPr>
        <p:txBody>
          <a:bodyPr vert="horz" lIns="0" rIns="0" bIns="91440" anchor="t"/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lang="en-US" sz="3200" b="1" kern="1200" baseline="0" dirty="0"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Tx/>
              <a:buNone/>
            </a:pPr>
            <a:r>
              <a:rPr lang="en-US"/>
              <a:t>Use This Layout For Longer Titles; Limit Title to Two Lines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615950" y="1970322"/>
            <a:ext cx="10972801" cy="744064"/>
          </a:xfrm>
          <a:prstGeom prst="rect">
            <a:avLst/>
          </a:prstGeom>
          <a:ln>
            <a:noFill/>
          </a:ln>
        </p:spPr>
        <p:txBody>
          <a:bodyPr vert="horz" lIns="0" anchor="t"/>
          <a:lstStyle>
            <a:lvl1pPr marL="0" indent="0">
              <a:buFontTx/>
              <a:buNone/>
              <a:defRPr sz="1600" b="0" baseline="0">
                <a:ln>
                  <a:noFill/>
                </a:ln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Click to Enter Subtitle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B2FDD440-A85F-344D-A725-325A6C65B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pic>
        <p:nvPicPr>
          <p:cNvPr id="8" name="Picture 7" descr="SHL_tag_2col_pos_outline.eps">
            <a:extLst>
              <a:ext uri="{FF2B5EF4-FFF2-40B4-BE49-F238E27FC236}">
                <a16:creationId xmlns:a16="http://schemas.microsoft.com/office/drawing/2014/main" id="{CC202858-A824-2F49-B588-053F8C3DBA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83" y="5775108"/>
            <a:ext cx="1363134" cy="84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84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Long Title (Marigold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 userDrawn="1"/>
        </p:nvSpPr>
        <p:spPr>
          <a:xfrm>
            <a:off x="0" y="0"/>
            <a:ext cx="12192000" cy="43942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1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619017" y="3386762"/>
            <a:ext cx="10969735" cy="329321"/>
          </a:xfrm>
          <a:prstGeom prst="rect">
            <a:avLst/>
          </a:prstGeom>
          <a:ln>
            <a:noFill/>
          </a:ln>
        </p:spPr>
        <p:txBody>
          <a:bodyPr vert="horz" lIns="0" anchor="t">
            <a:spAutoFit/>
          </a:bodyPr>
          <a:lstStyle>
            <a:lvl1pPr marL="0" indent="0">
              <a:buFontTx/>
              <a:buNone/>
              <a:defRPr sz="1400" b="1" baseline="0">
                <a:ln>
                  <a:noFill/>
                </a:ln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Additional Detail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15950" y="371475"/>
            <a:ext cx="10972801" cy="1335881"/>
          </a:xfrm>
          <a:prstGeom prst="rect">
            <a:avLst/>
          </a:prstGeom>
          <a:ln>
            <a:noFill/>
          </a:ln>
        </p:spPr>
        <p:txBody>
          <a:bodyPr vert="horz" lIns="0" rIns="0" bIns="91440" anchor="t"/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lang="en-US" sz="3200" b="1" kern="1200" baseline="0" dirty="0">
                <a:ln>
                  <a:noFill/>
                </a:ln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Tx/>
              <a:buNone/>
            </a:pPr>
            <a:r>
              <a:rPr lang="en-US"/>
              <a:t>Use This Layout For Longer Titles; Limit Title to Two Lines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615950" y="1970322"/>
            <a:ext cx="10972801" cy="744064"/>
          </a:xfrm>
          <a:prstGeom prst="rect">
            <a:avLst/>
          </a:prstGeom>
          <a:ln>
            <a:noFill/>
          </a:ln>
        </p:spPr>
        <p:txBody>
          <a:bodyPr vert="horz" lIns="0" anchor="t"/>
          <a:lstStyle>
            <a:lvl1pPr marL="0" indent="0">
              <a:buFontTx/>
              <a:buNone/>
              <a:defRPr sz="1600" b="0" baseline="0">
                <a:ln>
                  <a:noFill/>
                </a:ln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sz="3400" b="1">
                <a:solidFill>
                  <a:srgbClr val="0A3F6B"/>
                </a:solidFill>
              </a:defRPr>
            </a:lvl2pPr>
            <a:lvl3pPr>
              <a:defRPr sz="3400" b="1">
                <a:solidFill>
                  <a:srgbClr val="0A3F6B"/>
                </a:solidFill>
              </a:defRPr>
            </a:lvl3pPr>
            <a:lvl4pPr>
              <a:defRPr sz="3400" b="1">
                <a:solidFill>
                  <a:srgbClr val="0A3F6B"/>
                </a:solidFill>
              </a:defRPr>
            </a:lvl4pPr>
            <a:lvl5pPr>
              <a:defRPr sz="3400" b="1">
                <a:solidFill>
                  <a:srgbClr val="0A3F6B"/>
                </a:solidFill>
              </a:defRPr>
            </a:lvl5pPr>
          </a:lstStyle>
          <a:p>
            <a:pPr lvl="0"/>
            <a:r>
              <a:rPr lang="en-US"/>
              <a:t>Click to Enter Subtitle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B2FDD440-A85F-344D-A725-325A6C65B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8719169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SHL. and its affiliates. All rights reserved.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>
                <a:solidFill>
                  <a:srgbClr val="FFFFFF">
                    <a:lumMod val="50000"/>
                  </a:srgbClr>
                </a:solidFill>
              </a:rPr>
              <a:t>Version: X.X  Last modified: [insert date format: DD Month YYYY]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800" b="1">
                <a:solidFill>
                  <a:srgbClr val="FFFFFF">
                    <a:lumMod val="50000"/>
                  </a:srgbClr>
                </a:solidFill>
              </a:rPr>
              <a:t>CONFIDENTIAL OR RESTRICTED [Delete as appropriate]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  <p:pic>
        <p:nvPicPr>
          <p:cNvPr id="8" name="Picture 7" descr="SHL_tag_2col_pos_outline.eps">
            <a:extLst>
              <a:ext uri="{FF2B5EF4-FFF2-40B4-BE49-F238E27FC236}">
                <a16:creationId xmlns:a16="http://schemas.microsoft.com/office/drawing/2014/main" id="{C17C506E-4872-394C-9E7C-90C8CD3A3F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83" y="5775108"/>
            <a:ext cx="1363134" cy="84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7603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D7AAB37-4A80-964E-824F-F32F502495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69582" y="6186191"/>
            <a:ext cx="9034964" cy="4487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base" latinLnBrk="0" hangingPunct="1">
              <a:lnSpc>
                <a:spcPts val="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z="800">
                <a:solidFill>
                  <a:srgbClr val="7F7F7F"/>
                </a:solidFill>
              </a:rPr>
              <a:t>© </a:t>
            </a:r>
            <a:r>
              <a:rPr lang="is-IS" sz="800">
                <a:solidFill>
                  <a:srgbClr val="7F7F7F"/>
                </a:solidFill>
              </a:rPr>
              <a:t>2019</a:t>
            </a:r>
            <a:r>
              <a:rPr lang="en-US" sz="800">
                <a:solidFill>
                  <a:srgbClr val="7F7F7F"/>
                </a:solidFill>
              </a:rPr>
              <a:t> SHL e/</a:t>
            </a:r>
            <a:r>
              <a:rPr lang="en-US" sz="800" err="1">
                <a:solidFill>
                  <a:srgbClr val="7F7F7F"/>
                </a:solidFill>
              </a:rPr>
              <a:t>ou</a:t>
            </a:r>
            <a:r>
              <a:rPr lang="en-US" sz="800">
                <a:solidFill>
                  <a:srgbClr val="7F7F7F"/>
                </a:solidFill>
              </a:rPr>
              <a:t> </a:t>
            </a:r>
            <a:r>
              <a:rPr lang="en-US" sz="800" err="1">
                <a:solidFill>
                  <a:srgbClr val="7F7F7F"/>
                </a:solidFill>
              </a:rPr>
              <a:t>seus</a:t>
            </a:r>
            <a:r>
              <a:rPr lang="en-US" sz="800">
                <a:solidFill>
                  <a:srgbClr val="7F7F7F"/>
                </a:solidFill>
              </a:rPr>
              <a:t> </a:t>
            </a:r>
            <a:r>
              <a:rPr lang="en-US" sz="800" err="1">
                <a:solidFill>
                  <a:srgbClr val="7F7F7F"/>
                </a:solidFill>
              </a:rPr>
              <a:t>afiliados</a:t>
            </a:r>
            <a:r>
              <a:rPr lang="en-US" sz="800">
                <a:solidFill>
                  <a:srgbClr val="7F7F7F"/>
                </a:solidFill>
              </a:rPr>
              <a:t>. </a:t>
            </a:r>
            <a:r>
              <a:rPr lang="en-US" sz="800" err="1">
                <a:solidFill>
                  <a:srgbClr val="7F7F7F"/>
                </a:solidFill>
              </a:rPr>
              <a:t>Todos</a:t>
            </a:r>
            <a:r>
              <a:rPr lang="en-US" sz="800">
                <a:solidFill>
                  <a:srgbClr val="7F7F7F"/>
                </a:solidFill>
              </a:rPr>
              <a:t> </a:t>
            </a:r>
            <a:r>
              <a:rPr lang="en-US" sz="800" err="1">
                <a:solidFill>
                  <a:srgbClr val="7F7F7F"/>
                </a:solidFill>
              </a:rPr>
              <a:t>os</a:t>
            </a:r>
            <a:r>
              <a:rPr lang="en-US" sz="800">
                <a:solidFill>
                  <a:srgbClr val="7F7F7F"/>
                </a:solidFill>
              </a:rPr>
              <a:t> </a:t>
            </a:r>
            <a:r>
              <a:rPr lang="en-US" sz="800" err="1">
                <a:solidFill>
                  <a:srgbClr val="7F7F7F"/>
                </a:solidFill>
              </a:rPr>
              <a:t>direitos</a:t>
            </a:r>
            <a:r>
              <a:rPr lang="en-US" sz="800">
                <a:solidFill>
                  <a:srgbClr val="7F7F7F"/>
                </a:solidFill>
              </a:rPr>
              <a:t> </a:t>
            </a:r>
            <a:r>
              <a:rPr lang="en-US" sz="800" err="1">
                <a:solidFill>
                  <a:srgbClr val="7F7F7F"/>
                </a:solidFill>
              </a:rPr>
              <a:t>reservados</a:t>
            </a:r>
            <a:r>
              <a:rPr lang="en-US" sz="800">
                <a:solidFill>
                  <a:srgbClr val="7F7F7F"/>
                </a:solidFill>
              </a:rPr>
              <a:t>.</a:t>
            </a:r>
            <a:endParaRPr lang="en-US" sz="800">
              <a:solidFill>
                <a:srgbClr val="FFFFFF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394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 cap="none" baseline="0">
          <a:solidFill>
            <a:schemeClr val="accent1"/>
          </a:solidFill>
          <a:latin typeface="+mj-lt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eorgia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eorgia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eorgia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eorgia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eorgia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eorgia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eorgia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Georgia" pitchFamily="18" charset="0"/>
        </a:defRPr>
      </a:lvl9pPr>
    </p:titleStyle>
    <p:bodyStyle>
      <a:lvl1pPr marL="207963" indent="-207963" algn="l" rtl="0" eaLnBrk="1" fontAlgn="base" hangingPunct="1">
        <a:lnSpc>
          <a:spcPct val="110000"/>
        </a:lnSpc>
        <a:spcBef>
          <a:spcPts val="700"/>
        </a:spcBef>
        <a:spcAft>
          <a:spcPct val="0"/>
        </a:spcAft>
        <a:buClr>
          <a:srgbClr val="4D4F53"/>
        </a:buClr>
        <a:buFont typeface="Wingdings" charset="2"/>
        <a:buChar char="§"/>
        <a:defRPr sz="2000">
          <a:solidFill>
            <a:schemeClr val="tx1"/>
          </a:solidFill>
          <a:latin typeface="Arial"/>
          <a:ea typeface="+mn-ea"/>
          <a:cs typeface="Arial"/>
        </a:defRPr>
      </a:lvl1pPr>
      <a:lvl2pPr marL="398463" indent="-188913" algn="l" rtl="0" eaLnBrk="1" fontAlgn="base" hangingPunct="1">
        <a:lnSpc>
          <a:spcPct val="110000"/>
        </a:lnSpc>
        <a:spcBef>
          <a:spcPts val="600"/>
        </a:spcBef>
        <a:spcAft>
          <a:spcPct val="0"/>
        </a:spcAft>
        <a:buClr>
          <a:srgbClr val="4D4F53"/>
        </a:buClr>
        <a:buFont typeface="Lucida Grande"/>
        <a:buChar char="−"/>
        <a:defRPr>
          <a:solidFill>
            <a:schemeClr val="tx1"/>
          </a:solidFill>
          <a:latin typeface="Arial"/>
          <a:cs typeface="Arial"/>
        </a:defRPr>
      </a:lvl2pPr>
      <a:lvl3pPr marL="593725" indent="-193675" algn="l" rtl="0" eaLnBrk="1" fontAlgn="base" hangingPunct="1">
        <a:lnSpc>
          <a:spcPct val="110000"/>
        </a:lnSpc>
        <a:spcBef>
          <a:spcPts val="500"/>
        </a:spcBef>
        <a:spcAft>
          <a:spcPct val="0"/>
        </a:spcAft>
        <a:buClr>
          <a:srgbClr val="4D4F53"/>
        </a:buClr>
        <a:buFont typeface="Wingdings" charset="2"/>
        <a:buChar char="§"/>
        <a:defRPr sz="1600">
          <a:solidFill>
            <a:schemeClr val="tx1"/>
          </a:solidFill>
          <a:latin typeface="Arial"/>
          <a:cs typeface="Arial"/>
        </a:defRPr>
      </a:lvl3pPr>
      <a:lvl4pPr marL="788988" indent="-193675" algn="l" rtl="0" eaLnBrk="1" fontAlgn="base" hangingPunct="1">
        <a:lnSpc>
          <a:spcPct val="110000"/>
        </a:lnSpc>
        <a:spcBef>
          <a:spcPts val="500"/>
        </a:spcBef>
        <a:spcAft>
          <a:spcPct val="0"/>
        </a:spcAft>
        <a:buClr>
          <a:srgbClr val="4D4F53"/>
        </a:buClr>
        <a:buFont typeface="Lucida Grande"/>
        <a:buChar char="−"/>
        <a:defRPr sz="1400">
          <a:solidFill>
            <a:schemeClr val="tx1"/>
          </a:solidFill>
          <a:latin typeface="Arial"/>
          <a:cs typeface="Arial"/>
        </a:defRPr>
      </a:lvl4pPr>
      <a:lvl5pPr marL="985838" indent="-195263" algn="l" rtl="0" eaLnBrk="1" fontAlgn="base" hangingPunct="1">
        <a:lnSpc>
          <a:spcPct val="110000"/>
        </a:lnSpc>
        <a:spcBef>
          <a:spcPts val="500"/>
        </a:spcBef>
        <a:spcAft>
          <a:spcPct val="0"/>
        </a:spcAft>
        <a:buClr>
          <a:srgbClr val="4D4F53"/>
        </a:buClr>
        <a:buFont typeface="Wingdings" charset="2"/>
        <a:buChar char="§"/>
        <a:defRPr sz="1400">
          <a:solidFill>
            <a:schemeClr val="tx1"/>
          </a:solidFill>
          <a:latin typeface="Arial"/>
          <a:cs typeface="Arial"/>
        </a:defRPr>
      </a:lvl5pPr>
      <a:lvl6pPr marL="1443038" indent="-195263" algn="l" rtl="0" eaLnBrk="1" fontAlgn="base" hangingPunct="1">
        <a:lnSpc>
          <a:spcPct val="133000"/>
        </a:lnSpc>
        <a:spcBef>
          <a:spcPct val="21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n-lt"/>
        </a:defRPr>
      </a:lvl6pPr>
      <a:lvl7pPr marL="1900238" indent="-195263" algn="l" rtl="0" eaLnBrk="1" fontAlgn="base" hangingPunct="1">
        <a:lnSpc>
          <a:spcPct val="133000"/>
        </a:lnSpc>
        <a:spcBef>
          <a:spcPct val="21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n-lt"/>
        </a:defRPr>
      </a:lvl7pPr>
      <a:lvl8pPr marL="2357438" indent="-195263" algn="l" rtl="0" eaLnBrk="1" fontAlgn="base" hangingPunct="1">
        <a:lnSpc>
          <a:spcPct val="133000"/>
        </a:lnSpc>
        <a:spcBef>
          <a:spcPct val="21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n-lt"/>
        </a:defRPr>
      </a:lvl8pPr>
      <a:lvl9pPr marL="2814638" indent="-195263" algn="l" rtl="0" eaLnBrk="1" fontAlgn="base" hangingPunct="1">
        <a:lnSpc>
          <a:spcPct val="133000"/>
        </a:lnSpc>
        <a:spcBef>
          <a:spcPct val="21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06227-3F45-1280-D24D-4935ED52E7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8E6AE287-795D-81A0-A1AB-258756853B9B}"/>
              </a:ext>
            </a:extLst>
          </p:cNvPr>
          <p:cNvSpPr txBox="1"/>
          <p:nvPr/>
        </p:nvSpPr>
        <p:spPr bwMode="auto">
          <a:xfrm>
            <a:off x="593942" y="866685"/>
            <a:ext cx="11004115" cy="5482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pt-PT" sz="2000" b="1" dirty="0">
                <a:solidFill>
                  <a:srgbClr val="C00000"/>
                </a:solidFill>
              </a:rPr>
              <a:t>Exercício de Avaliação</a:t>
            </a:r>
          </a:p>
          <a:p>
            <a:pPr algn="l"/>
            <a:endParaRPr lang="pt-PT" sz="2000" dirty="0"/>
          </a:p>
          <a:p>
            <a:pPr algn="l"/>
            <a:endParaRPr lang="pt-PT" sz="2000" dirty="0"/>
          </a:p>
          <a:p>
            <a:pPr algn="l">
              <a:lnSpc>
                <a:spcPct val="150000"/>
              </a:lnSpc>
            </a:pPr>
            <a:r>
              <a:rPr lang="pt-PT" sz="2000" dirty="0"/>
              <a:t>O objetivo do exercício é desenhar </a:t>
            </a:r>
            <a:r>
              <a:rPr lang="pt-PT" sz="2000" i="1" dirty="0" err="1"/>
              <a:t>nudges</a:t>
            </a:r>
            <a:r>
              <a:rPr lang="pt-PT" sz="2000" dirty="0"/>
              <a:t> para promover um comportamento específico, alinhado com um objetivo organizacional.</a:t>
            </a:r>
          </a:p>
          <a:p>
            <a:pPr algn="l">
              <a:lnSpc>
                <a:spcPct val="150000"/>
              </a:lnSpc>
            </a:pPr>
            <a:endParaRPr lang="pt-PT" sz="2000" dirty="0"/>
          </a:p>
          <a:p>
            <a:pPr algn="l">
              <a:lnSpc>
                <a:spcPct val="150000"/>
              </a:lnSpc>
            </a:pPr>
            <a:r>
              <a:rPr lang="pt-PT" sz="2000" dirty="0"/>
              <a:t>Para cada estratégia de </a:t>
            </a:r>
            <a:r>
              <a:rPr lang="pt-PT" sz="2000" i="1" dirty="0" err="1"/>
              <a:t>nudging</a:t>
            </a:r>
            <a:r>
              <a:rPr lang="pt-PT" sz="2000" dirty="0"/>
              <a:t> apresentada no quadro, devem propor um exemplo concreto de </a:t>
            </a:r>
            <a:r>
              <a:rPr lang="pt-PT" sz="2000" dirty="0" err="1"/>
              <a:t>nudge</a:t>
            </a:r>
            <a:r>
              <a:rPr lang="pt-PT" sz="2000" dirty="0"/>
              <a:t>.</a:t>
            </a:r>
          </a:p>
          <a:p>
            <a:pPr algn="l">
              <a:lnSpc>
                <a:spcPct val="150000"/>
              </a:lnSpc>
            </a:pPr>
            <a:endParaRPr lang="pt-PT" sz="2000" dirty="0"/>
          </a:p>
          <a:p>
            <a:pPr algn="l">
              <a:lnSpc>
                <a:spcPct val="150000"/>
              </a:lnSpc>
            </a:pPr>
            <a:r>
              <a:rPr lang="pt-PT" sz="2000" dirty="0"/>
              <a:t>Os </a:t>
            </a:r>
            <a:r>
              <a:rPr lang="pt-PT" sz="2000" i="1" dirty="0" err="1"/>
              <a:t>nudges</a:t>
            </a:r>
            <a:r>
              <a:rPr lang="pt-PT" sz="2000" dirty="0"/>
              <a:t> devem ser: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000" dirty="0"/>
              <a:t>éticos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000" dirty="0"/>
              <a:t>de baixo custo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000" dirty="0"/>
              <a:t>fáceis de implementar</a:t>
            </a:r>
          </a:p>
        </p:txBody>
      </p:sp>
    </p:spTree>
    <p:extLst>
      <p:ext uri="{BB962C8B-B14F-4D97-AF65-F5344CB8AC3E}">
        <p14:creationId xmlns:p14="http://schemas.microsoft.com/office/powerpoint/2010/main" val="4139373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7">
            <a:extLst>
              <a:ext uri="{FF2B5EF4-FFF2-40B4-BE49-F238E27FC236}">
                <a16:creationId xmlns:a16="http://schemas.microsoft.com/office/drawing/2014/main" id="{5C26BF0E-EEDC-E995-D81C-4A41D0A446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9403886"/>
              </p:ext>
            </p:extLst>
          </p:nvPr>
        </p:nvGraphicFramePr>
        <p:xfrm>
          <a:off x="776177" y="735271"/>
          <a:ext cx="10462437" cy="5408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3065">
                  <a:extLst>
                    <a:ext uri="{9D8B030D-6E8A-4147-A177-3AD203B41FA5}">
                      <a16:colId xmlns:a16="http://schemas.microsoft.com/office/drawing/2014/main" val="1569202775"/>
                    </a:ext>
                  </a:extLst>
                </a:gridCol>
                <a:gridCol w="5339372">
                  <a:extLst>
                    <a:ext uri="{9D8B030D-6E8A-4147-A177-3AD203B41FA5}">
                      <a16:colId xmlns:a16="http://schemas.microsoft.com/office/drawing/2014/main" val="2017186256"/>
                    </a:ext>
                  </a:extLst>
                </a:gridCol>
              </a:tblGrid>
              <a:tr h="11422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400" noProof="0" dirty="0">
                          <a:solidFill>
                            <a:schemeClr val="bg1"/>
                          </a:solidFill>
                        </a:rPr>
                        <a:t>Objetivo: </a:t>
                      </a:r>
                      <a:r>
                        <a:rPr lang="pt-PT" sz="1400" dirty="0"/>
                        <a:t>Aumentar a adoção regular da ferramenta </a:t>
                      </a:r>
                      <a:r>
                        <a:rPr lang="pt-PT" sz="1400" dirty="0" err="1"/>
                        <a:t>Gamma</a:t>
                      </a:r>
                      <a:r>
                        <a:rPr lang="pt-PT" sz="1400" dirty="0"/>
                        <a:t> AI na preparação de propostas pelas equipas comerciais</a:t>
                      </a:r>
                      <a:endParaRPr lang="pt-PT" sz="1400" noProof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noProof="0" dirty="0">
                          <a:solidFill>
                            <a:schemeClr val="bg1"/>
                          </a:solidFill>
                        </a:rPr>
                        <a:t>Qual o </a:t>
                      </a:r>
                      <a:r>
                        <a:rPr lang="pt-PT" sz="1800" noProof="0" dirty="0" err="1">
                          <a:solidFill>
                            <a:schemeClr val="bg1"/>
                          </a:solidFill>
                        </a:rPr>
                        <a:t>Nudge</a:t>
                      </a:r>
                      <a:r>
                        <a:rPr lang="pt-PT" sz="1800" noProof="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168341"/>
                  </a:ext>
                </a:extLst>
              </a:tr>
              <a:tr h="658427">
                <a:tc>
                  <a:txBody>
                    <a:bodyPr/>
                    <a:lstStyle/>
                    <a:p>
                      <a:r>
                        <a:rPr lang="pt-PT" sz="1600" noProof="0" dirty="0">
                          <a:solidFill>
                            <a:schemeClr val="bg1"/>
                          </a:solidFill>
                        </a:rPr>
                        <a:t>Comparação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sz="140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6205309"/>
                  </a:ext>
                </a:extLst>
              </a:tr>
              <a:tr h="65842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PT" sz="1600" kern="1200" noProof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Normas sociais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sz="14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8523081"/>
                  </a:ext>
                </a:extLst>
              </a:tr>
              <a:tr h="658427">
                <a:tc>
                  <a:txBody>
                    <a:bodyPr/>
                    <a:lstStyle/>
                    <a:p>
                      <a:r>
                        <a:rPr lang="pt-PT" sz="1600" noProof="0" dirty="0">
                          <a:solidFill>
                            <a:schemeClr val="bg1"/>
                          </a:solidFill>
                        </a:rPr>
                        <a:t>Por defeito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sz="14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4023372"/>
                  </a:ext>
                </a:extLst>
              </a:tr>
              <a:tr h="7777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noProof="0" dirty="0">
                          <a:solidFill>
                            <a:schemeClr val="bg1"/>
                          </a:solidFill>
                        </a:rPr>
                        <a:t>Simplificação / Facilitar a ação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4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95307"/>
                  </a:ext>
                </a:extLst>
              </a:tr>
              <a:tr h="65842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PT" sz="1600" kern="1200" noProof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Pré-compromisso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sz="14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44948"/>
                  </a:ext>
                </a:extLst>
              </a:tr>
              <a:tr h="85449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PT" sz="1600" kern="1200" noProof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Lembrete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sz="14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408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4428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7">
            <a:extLst>
              <a:ext uri="{FF2B5EF4-FFF2-40B4-BE49-F238E27FC236}">
                <a16:creationId xmlns:a16="http://schemas.microsoft.com/office/drawing/2014/main" id="{DA0CE9FF-5B04-721A-DADB-A91852A647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2894661"/>
              </p:ext>
            </p:extLst>
          </p:nvPr>
        </p:nvGraphicFramePr>
        <p:xfrm>
          <a:off x="318097" y="779143"/>
          <a:ext cx="11555805" cy="5803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8446">
                  <a:extLst>
                    <a:ext uri="{9D8B030D-6E8A-4147-A177-3AD203B41FA5}">
                      <a16:colId xmlns:a16="http://schemas.microsoft.com/office/drawing/2014/main" val="1569202775"/>
                    </a:ext>
                  </a:extLst>
                </a:gridCol>
                <a:gridCol w="5897359">
                  <a:extLst>
                    <a:ext uri="{9D8B030D-6E8A-4147-A177-3AD203B41FA5}">
                      <a16:colId xmlns:a16="http://schemas.microsoft.com/office/drawing/2014/main" val="2017186256"/>
                    </a:ext>
                  </a:extLst>
                </a:gridCol>
              </a:tblGrid>
              <a:tr h="12576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400" noProof="0" dirty="0">
                          <a:solidFill>
                            <a:schemeClr val="bg1"/>
                          </a:solidFill>
                        </a:rPr>
                        <a:t>Objetivo: </a:t>
                      </a:r>
                      <a:r>
                        <a:rPr lang="pt-PT" sz="1400" dirty="0"/>
                        <a:t>Aumentar a frequência de utilização de uma plataforma de e‑learning gratuita</a:t>
                      </a:r>
                      <a:endParaRPr lang="pt-PT" sz="1400" kern="1200" noProof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noProof="0" dirty="0">
                          <a:solidFill>
                            <a:schemeClr val="bg1"/>
                          </a:solidFill>
                        </a:rPr>
                        <a:t>Qual o </a:t>
                      </a:r>
                      <a:r>
                        <a:rPr lang="pt-PT" sz="1800" noProof="0" dirty="0" err="1">
                          <a:solidFill>
                            <a:schemeClr val="bg1"/>
                          </a:solidFill>
                        </a:rPr>
                        <a:t>Nudge</a:t>
                      </a:r>
                      <a:r>
                        <a:rPr lang="pt-PT" sz="1800" noProof="0" dirty="0">
                          <a:solidFill>
                            <a:schemeClr val="bg1"/>
                          </a:solidFill>
                        </a:rPr>
                        <a:t>?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168341"/>
                  </a:ext>
                </a:extLst>
              </a:tr>
              <a:tr h="724966">
                <a:tc>
                  <a:txBody>
                    <a:bodyPr/>
                    <a:lstStyle/>
                    <a:p>
                      <a:r>
                        <a:rPr lang="pt-PT" sz="1600" noProof="0" dirty="0">
                          <a:solidFill>
                            <a:schemeClr val="bg1"/>
                          </a:solidFill>
                        </a:rPr>
                        <a:t>Comparação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sz="140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6205309"/>
                  </a:ext>
                </a:extLst>
              </a:tr>
              <a:tr h="724966">
                <a:tc>
                  <a:txBody>
                    <a:bodyPr/>
                    <a:lstStyle/>
                    <a:p>
                      <a:r>
                        <a:rPr lang="pt-PT" sz="1600" noProof="0" dirty="0">
                          <a:solidFill>
                            <a:schemeClr val="bg1"/>
                          </a:solidFill>
                        </a:rPr>
                        <a:t>Normas sociais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sz="14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595738"/>
                  </a:ext>
                </a:extLst>
              </a:tr>
              <a:tr h="724966">
                <a:tc>
                  <a:txBody>
                    <a:bodyPr/>
                    <a:lstStyle/>
                    <a:p>
                      <a:r>
                        <a:rPr lang="pt-PT" sz="1600" noProof="0" dirty="0">
                          <a:solidFill>
                            <a:schemeClr val="bg1"/>
                          </a:solidFill>
                        </a:rPr>
                        <a:t>Por defeito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sz="14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4023372"/>
                  </a:ext>
                </a:extLst>
              </a:tr>
              <a:tr h="7047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noProof="0" dirty="0">
                          <a:solidFill>
                            <a:schemeClr val="bg1"/>
                          </a:solidFill>
                        </a:rPr>
                        <a:t>Simplificação / Facilitar a ação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600" noProof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4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95307"/>
                  </a:ext>
                </a:extLst>
              </a:tr>
              <a:tr h="724966">
                <a:tc>
                  <a:txBody>
                    <a:bodyPr/>
                    <a:lstStyle/>
                    <a:p>
                      <a:r>
                        <a:rPr lang="pt-PT" sz="1600" noProof="0" dirty="0">
                          <a:solidFill>
                            <a:schemeClr val="bg1"/>
                          </a:solidFill>
                        </a:rPr>
                        <a:t>Pré-compromisso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sz="14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44948"/>
                  </a:ext>
                </a:extLst>
              </a:tr>
              <a:tr h="940849">
                <a:tc>
                  <a:txBody>
                    <a:bodyPr/>
                    <a:lstStyle/>
                    <a:p>
                      <a:r>
                        <a:rPr lang="pt-PT" sz="1600" noProof="0" dirty="0">
                          <a:solidFill>
                            <a:schemeClr val="bg1"/>
                          </a:solidFill>
                        </a:rPr>
                        <a:t>Lembrete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sz="14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408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811170"/>
      </p:ext>
    </p:extLst>
  </p:cSld>
  <p:clrMapOvr>
    <a:masterClrMapping/>
  </p:clrMapOvr>
</p:sld>
</file>

<file path=ppt/theme/theme1.xml><?xml version="1.0" encoding="utf-8"?>
<a:theme xmlns:a="http://schemas.openxmlformats.org/drawingml/2006/main" name="CEB Corporate PPT Template">
  <a:themeElements>
    <a:clrScheme name="SHL Color">
      <a:dk1>
        <a:srgbClr val="000000"/>
      </a:dk1>
      <a:lt1>
        <a:srgbClr val="FFFFFF"/>
      </a:lt1>
      <a:dk2>
        <a:srgbClr val="5B6770"/>
      </a:dk2>
      <a:lt2>
        <a:srgbClr val="E4DFDA"/>
      </a:lt2>
      <a:accent1>
        <a:srgbClr val="78D64B"/>
      </a:accent1>
      <a:accent2>
        <a:srgbClr val="00B2E3"/>
      </a:accent2>
      <a:accent3>
        <a:srgbClr val="006071"/>
      </a:accent3>
      <a:accent4>
        <a:srgbClr val="3BD3AE"/>
      </a:accent4>
      <a:accent5>
        <a:srgbClr val="655DC6"/>
      </a:accent5>
      <a:accent6>
        <a:srgbClr val="F5A800"/>
      </a:accent6>
      <a:hlink>
        <a:srgbClr val="000000"/>
      </a:hlink>
      <a:folHlink>
        <a:srgbClr val="0000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 bwMode="auto">
        <a:noFill/>
        <a:ln w="9525">
          <a:noFill/>
          <a:miter lim="800000"/>
          <a:headEnd/>
          <a:tailEnd/>
        </a:ln>
        <a:effectLst/>
      </a:spPr>
      <a:bodyPr vert="horz" wrap="square" lIns="0" tIns="0" rIns="0" bIns="0" numCol="1" rtlCol="0" anchor="t" anchorCtr="0" compatLnSpc="1">
        <a:prstTxWarp prst="textNoShape">
          <a:avLst/>
        </a:prstTxWarp>
        <a:spAutoFit/>
      </a:bodyPr>
      <a:lstStyle>
        <a:defPPr algn="l">
          <a:defRPr dirty="0" err="1" smtClean="0"/>
        </a:defPPr>
      </a:lstStyle>
    </a:txDef>
  </a:objectDefaults>
  <a:extraClrSchemeLst>
    <a:extraClrScheme>
      <a:clrScheme name="Office Theme 1">
        <a:dk1>
          <a:srgbClr val="262626"/>
        </a:dk1>
        <a:lt1>
          <a:srgbClr val="FFFFFF"/>
        </a:lt1>
        <a:dk2>
          <a:srgbClr val="4A1863"/>
        </a:dk2>
        <a:lt2>
          <a:srgbClr val="E6007E"/>
        </a:lt2>
        <a:accent1>
          <a:srgbClr val="F07F13"/>
        </a:accent1>
        <a:accent2>
          <a:srgbClr val="A6A3D1"/>
        </a:accent2>
        <a:accent3>
          <a:srgbClr val="FFFFFF"/>
        </a:accent3>
        <a:accent4>
          <a:srgbClr val="1F1F1F"/>
        </a:accent4>
        <a:accent5>
          <a:srgbClr val="F6C0AA"/>
        </a:accent5>
        <a:accent6>
          <a:srgbClr val="9693BD"/>
        </a:accent6>
        <a:hlink>
          <a:srgbClr val="00ACC9"/>
        </a:hlink>
        <a:folHlink>
          <a:srgbClr val="D5DBA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116</Words>
  <Application>Microsoft Office PowerPoint</Application>
  <PresentationFormat>Ecrã Panorâmico</PresentationFormat>
  <Paragraphs>28</Paragraphs>
  <Slides>3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9" baseType="lpstr">
      <vt:lpstr>Aptos</vt:lpstr>
      <vt:lpstr>Arial</vt:lpstr>
      <vt:lpstr>Georgia</vt:lpstr>
      <vt:lpstr>Lucida Grande</vt:lpstr>
      <vt:lpstr>Wingdings</vt:lpstr>
      <vt:lpstr>CEB Corporate PPT Template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Madalena Ferreira</dc:creator>
  <cp:lastModifiedBy>Madalena Ferreira</cp:lastModifiedBy>
  <cp:revision>2</cp:revision>
  <dcterms:created xsi:type="dcterms:W3CDTF">2025-03-31T18:53:53Z</dcterms:created>
  <dcterms:modified xsi:type="dcterms:W3CDTF">2026-03-23T18:37:54Z</dcterms:modified>
</cp:coreProperties>
</file>