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54" r:id="rId2"/>
  </p:sldMasterIdLst>
  <p:notesMasterIdLst>
    <p:notesMasterId r:id="rId9"/>
  </p:notesMasterIdLst>
  <p:sldIdLst>
    <p:sldId id="256" r:id="rId3"/>
    <p:sldId id="257" r:id="rId4"/>
    <p:sldId id="258" r:id="rId5"/>
    <p:sldId id="259" r:id="rId6"/>
    <p:sldId id="260" r:id="rId7"/>
    <p:sldId id="261" r:id="rId8"/>
  </p:sldIdLst>
  <p:sldSz cx="12192000" cy="6858000"/>
  <p:notesSz cx="7102475" cy="9388475"/>
  <p:embeddedFontLst>
    <p:embeddedFont>
      <p:font typeface="Helvetica Neue" panose="020B0604020202020204" charset="0"/>
      <p:regular r:id="rId10"/>
      <p:bold r:id="rId11"/>
      <p:italic r:id="rId12"/>
      <p:boldItalic r:id="rId13"/>
    </p:embeddedFont>
    <p:embeddedFont>
      <p:font typeface="Outfit" panose="020B0604020202020204" charset="0"/>
      <p:regular r:id="rId14"/>
      <p:bold r:id="rId15"/>
    </p:embeddedFont>
    <p:embeddedFont>
      <p:font typeface="Poppins" panose="00000500000000000000" pitchFamily="2" charset="0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2" roundtripDataSignature="AMtx7miga47GhQdVf5HjGwHFkMsFNLTG8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16" y="1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2.fntdata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font" Target="fonts/font6.fntdata"/><Relationship Id="rId23" Type="http://schemas.openxmlformats.org/officeDocument/2006/relationships/presProps" Target="presProp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77739" cy="469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350" tIns="48175" rIns="96350" bIns="4817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4023093" y="0"/>
            <a:ext cx="3077739" cy="469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350" tIns="48175" rIns="96350" bIns="48175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20688" y="703263"/>
            <a:ext cx="6261100" cy="35210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10248" y="4459527"/>
            <a:ext cx="5681980" cy="4224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350" tIns="48175" rIns="96350" bIns="4817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917422"/>
            <a:ext cx="3077739" cy="469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350" tIns="48175" rIns="96350" bIns="48175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4023093" y="8917422"/>
            <a:ext cx="3077739" cy="469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350" tIns="48175" rIns="96350" bIns="481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:notes"/>
          <p:cNvSpPr txBox="1">
            <a:spLocks noGrp="1"/>
          </p:cNvSpPr>
          <p:nvPr>
            <p:ph type="body" idx="1"/>
          </p:nvPr>
        </p:nvSpPr>
        <p:spPr>
          <a:xfrm>
            <a:off x="710248" y="4459527"/>
            <a:ext cx="5681980" cy="4224814"/>
          </a:xfrm>
          <a:prstGeom prst="rect">
            <a:avLst/>
          </a:prstGeom>
        </p:spPr>
        <p:txBody>
          <a:bodyPr spcFirstLastPara="1" wrap="square" lIns="96350" tIns="48175" rIns="96350" bIns="481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703263"/>
            <a:ext cx="6261100" cy="35210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703263"/>
            <a:ext cx="6261100" cy="35210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2" name="Google Shape;62;p2:notes"/>
          <p:cNvSpPr txBox="1">
            <a:spLocks noGrp="1"/>
          </p:cNvSpPr>
          <p:nvPr>
            <p:ph type="body" idx="1"/>
          </p:nvPr>
        </p:nvSpPr>
        <p:spPr>
          <a:xfrm>
            <a:off x="710248" y="4459527"/>
            <a:ext cx="5681980" cy="4224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350" tIns="48175" rIns="96350" bIns="481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2:notes"/>
          <p:cNvSpPr txBox="1">
            <a:spLocks noGrp="1"/>
          </p:cNvSpPr>
          <p:nvPr>
            <p:ph type="sldNum" idx="12"/>
          </p:nvPr>
        </p:nvSpPr>
        <p:spPr>
          <a:xfrm>
            <a:off x="4023093" y="8917422"/>
            <a:ext cx="3077739" cy="469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350" tIns="48175" rIns="96350" bIns="481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703263"/>
            <a:ext cx="6261100" cy="35210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6" name="Google Shape;76;p3:notes"/>
          <p:cNvSpPr txBox="1">
            <a:spLocks noGrp="1"/>
          </p:cNvSpPr>
          <p:nvPr>
            <p:ph type="body" idx="1"/>
          </p:nvPr>
        </p:nvSpPr>
        <p:spPr>
          <a:xfrm>
            <a:off x="710248" y="4459527"/>
            <a:ext cx="5681980" cy="4224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350" tIns="48175" rIns="96350" bIns="481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3:notes"/>
          <p:cNvSpPr txBox="1">
            <a:spLocks noGrp="1"/>
          </p:cNvSpPr>
          <p:nvPr>
            <p:ph type="sldNum" idx="12"/>
          </p:nvPr>
        </p:nvSpPr>
        <p:spPr>
          <a:xfrm>
            <a:off x="4023093" y="8917422"/>
            <a:ext cx="3077739" cy="469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350" tIns="48175" rIns="96350" bIns="481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703263"/>
            <a:ext cx="6261100" cy="35210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1" name="Google Shape;91;p4:notes"/>
          <p:cNvSpPr txBox="1">
            <a:spLocks noGrp="1"/>
          </p:cNvSpPr>
          <p:nvPr>
            <p:ph type="body" idx="1"/>
          </p:nvPr>
        </p:nvSpPr>
        <p:spPr>
          <a:xfrm>
            <a:off x="710248" y="4459527"/>
            <a:ext cx="5681980" cy="4224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350" tIns="48175" rIns="96350" bIns="481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4:notes"/>
          <p:cNvSpPr txBox="1">
            <a:spLocks noGrp="1"/>
          </p:cNvSpPr>
          <p:nvPr>
            <p:ph type="sldNum" idx="12"/>
          </p:nvPr>
        </p:nvSpPr>
        <p:spPr>
          <a:xfrm>
            <a:off x="4023093" y="8917422"/>
            <a:ext cx="3077739" cy="469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350" tIns="48175" rIns="96350" bIns="481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703263"/>
            <a:ext cx="6261100" cy="35210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5" name="Google Shape;105;p5:notes"/>
          <p:cNvSpPr txBox="1">
            <a:spLocks noGrp="1"/>
          </p:cNvSpPr>
          <p:nvPr>
            <p:ph type="body" idx="1"/>
          </p:nvPr>
        </p:nvSpPr>
        <p:spPr>
          <a:xfrm>
            <a:off x="710248" y="4459527"/>
            <a:ext cx="5681980" cy="4224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350" tIns="48175" rIns="96350" bIns="481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5:notes"/>
          <p:cNvSpPr txBox="1">
            <a:spLocks noGrp="1"/>
          </p:cNvSpPr>
          <p:nvPr>
            <p:ph type="sldNum" idx="12"/>
          </p:nvPr>
        </p:nvSpPr>
        <p:spPr>
          <a:xfrm>
            <a:off x="4023093" y="8917422"/>
            <a:ext cx="3077739" cy="469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350" tIns="48175" rIns="96350" bIns="481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5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7"/>
          <p:cNvSpPr txBox="1">
            <a:spLocks noGrp="1"/>
          </p:cNvSpPr>
          <p:nvPr>
            <p:ph type="title"/>
          </p:nvPr>
        </p:nvSpPr>
        <p:spPr>
          <a:xfrm>
            <a:off x="609600" y="116632"/>
            <a:ext cx="10972800" cy="5620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Arial"/>
              <a:buNone/>
              <a:defRPr sz="3400" b="1">
                <a:solidFill>
                  <a:schemeClr val="lt1"/>
                </a:solidFill>
              </a:defRPr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7"/>
          <p:cNvSpPr txBox="1">
            <a:spLocks noGrp="1"/>
          </p:cNvSpPr>
          <p:nvPr>
            <p:ph type="body" idx="1"/>
          </p:nvPr>
        </p:nvSpPr>
        <p:spPr>
          <a:xfrm>
            <a:off x="603250" y="2124252"/>
            <a:ext cx="10985500" cy="41280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lvl="0" indent="-416052" algn="l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rgbClr val="000000"/>
              </a:buClr>
              <a:buSzPts val="2952"/>
              <a:buFont typeface="Arial"/>
              <a:buChar char="•"/>
              <a:defRPr sz="2400"/>
            </a:lvl1pPr>
            <a:lvl2pPr marL="914400" lvl="1" indent="-384810" algn="l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rgbClr val="000000"/>
              </a:buClr>
              <a:buSzPts val="2460"/>
              <a:buFont typeface="Arial"/>
              <a:buChar char="•"/>
              <a:defRPr sz="2000"/>
            </a:lvl2pPr>
            <a:lvl3pPr marL="1371600" lvl="2" indent="-369189" algn="l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rgbClr val="000000"/>
              </a:buClr>
              <a:buSzPts val="2214"/>
              <a:buFont typeface="Arial"/>
              <a:buChar char="•"/>
              <a:defRPr sz="1800"/>
            </a:lvl3pPr>
            <a:lvl4pPr marL="1828800" lvl="3" indent="-353567" algn="l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rgbClr val="000000"/>
              </a:buClr>
              <a:buSzPts val="1968"/>
              <a:buFont typeface="Arial"/>
              <a:buChar char="•"/>
              <a:defRPr sz="1600"/>
            </a:lvl4pPr>
            <a:lvl5pPr marL="2286000" lvl="4" indent="-353567" algn="l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rgbClr val="000000"/>
              </a:buClr>
              <a:buSzPts val="1968"/>
              <a:buFont typeface="Arial"/>
              <a:buChar char="•"/>
              <a:defRPr sz="1600"/>
            </a:lvl5pPr>
            <a:lvl6pPr marL="2743200" lvl="5" indent="-369189" algn="l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APA 2">
  <p:cSld name="CAPA 2">
    <p:bg>
      <p:bgPr>
        <a:solidFill>
          <a:srgbClr val="F8DB65"/>
        </a:solid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oogle Shape;21;p11" descr="Imag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3911864" y="-1628783"/>
            <a:ext cx="11819995" cy="11825833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11"/>
          <p:cNvSpPr txBox="1">
            <a:spLocks noGrp="1"/>
          </p:cNvSpPr>
          <p:nvPr>
            <p:ph type="title"/>
          </p:nvPr>
        </p:nvSpPr>
        <p:spPr>
          <a:xfrm>
            <a:off x="603248" y="2444750"/>
            <a:ext cx="10985502" cy="232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Arial"/>
              <a:buNone/>
              <a:defRPr sz="5000" b="0">
                <a:solidFill>
                  <a:srgbClr val="FFFFFF"/>
                </a:solidFill>
              </a:defRPr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23" name="Google Shape;23;p11" descr="Imag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690396" y="5724424"/>
            <a:ext cx="1704518" cy="3503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11" descr="Imag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26090" y="5226854"/>
            <a:ext cx="2450117" cy="1171026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11"/>
          <p:cNvSpPr txBox="1">
            <a:spLocks noGrp="1"/>
          </p:cNvSpPr>
          <p:nvPr>
            <p:ph type="sldNum" idx="12"/>
          </p:nvPr>
        </p:nvSpPr>
        <p:spPr>
          <a:xfrm>
            <a:off x="5971049" y="6486708"/>
            <a:ext cx="243656" cy="241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lvl="0" indent="0" algn="l">
              <a:spcBef>
                <a:spcPts val="0"/>
              </a:spcBef>
              <a:buNone/>
              <a:defRPr sz="9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lvl="1" indent="0" algn="l">
              <a:spcBef>
                <a:spcPts val="0"/>
              </a:spcBef>
              <a:buNone/>
              <a:defRPr sz="9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lvl="2" indent="0" algn="l">
              <a:spcBef>
                <a:spcPts val="0"/>
              </a:spcBef>
              <a:buNone/>
              <a:defRPr sz="9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lvl="3" indent="0" algn="l">
              <a:spcBef>
                <a:spcPts val="0"/>
              </a:spcBef>
              <a:buNone/>
              <a:defRPr sz="9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lvl="4" indent="0" algn="l">
              <a:spcBef>
                <a:spcPts val="0"/>
              </a:spcBef>
              <a:buNone/>
              <a:defRPr sz="9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lvl="5" indent="0" algn="l">
              <a:spcBef>
                <a:spcPts val="0"/>
              </a:spcBef>
              <a:buNone/>
              <a:defRPr sz="9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lvl="6" indent="0" algn="l">
              <a:spcBef>
                <a:spcPts val="0"/>
              </a:spcBef>
              <a:buNone/>
              <a:defRPr sz="9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lvl="7" indent="0" algn="l">
              <a:spcBef>
                <a:spcPts val="0"/>
              </a:spcBef>
              <a:buNone/>
              <a:defRPr sz="9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lvl="8" indent="0" algn="l">
              <a:spcBef>
                <a:spcPts val="0"/>
              </a:spcBef>
              <a:buNone/>
              <a:defRPr sz="9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 b="0" i="0" u="none" strike="noStrike" cap="non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tx">
  <p:cSld name="TITLE_AND_BOD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2"/>
          <p:cNvSpPr txBox="1">
            <a:spLocks noGrp="1"/>
          </p:cNvSpPr>
          <p:nvPr>
            <p:ph type="sldNum" idx="12"/>
          </p:nvPr>
        </p:nvSpPr>
        <p:spPr>
          <a:xfrm>
            <a:off x="5971049" y="6486708"/>
            <a:ext cx="243656" cy="241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lvl="0" indent="0" algn="l">
              <a:spcBef>
                <a:spcPts val="0"/>
              </a:spcBef>
              <a:buNone/>
              <a:defRPr sz="9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lvl="1" indent="0" algn="l">
              <a:spcBef>
                <a:spcPts val="0"/>
              </a:spcBef>
              <a:buNone/>
              <a:defRPr sz="9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lvl="2" indent="0" algn="l">
              <a:spcBef>
                <a:spcPts val="0"/>
              </a:spcBef>
              <a:buNone/>
              <a:defRPr sz="9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lvl="3" indent="0" algn="l">
              <a:spcBef>
                <a:spcPts val="0"/>
              </a:spcBef>
              <a:buNone/>
              <a:defRPr sz="9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lvl="4" indent="0" algn="l">
              <a:spcBef>
                <a:spcPts val="0"/>
              </a:spcBef>
              <a:buNone/>
              <a:defRPr sz="9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lvl="5" indent="0" algn="l">
              <a:spcBef>
                <a:spcPts val="0"/>
              </a:spcBef>
              <a:buNone/>
              <a:defRPr sz="9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lvl="6" indent="0" algn="l">
              <a:spcBef>
                <a:spcPts val="0"/>
              </a:spcBef>
              <a:buNone/>
              <a:defRPr sz="9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lvl="7" indent="0" algn="l">
              <a:spcBef>
                <a:spcPts val="0"/>
              </a:spcBef>
              <a:buNone/>
              <a:defRPr sz="9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lvl="8" indent="0" algn="l">
              <a:spcBef>
                <a:spcPts val="0"/>
              </a:spcBef>
              <a:buNone/>
              <a:defRPr sz="9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 b="0" i="0" u="none" strike="noStrike" cap="non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3"/>
          <p:cNvSpPr txBox="1"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3"/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rgbClr val="9B9B9B"/>
              </a:buClr>
              <a:buSzPts val="2952"/>
              <a:buFont typeface="Arial"/>
              <a:buNone/>
              <a:defRPr>
                <a:solidFill>
                  <a:srgbClr val="9B9B9B"/>
                </a:solidFill>
              </a:defRPr>
            </a:lvl1pPr>
            <a:lvl2pPr lvl="1" algn="ctr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rgbClr val="9B9B9B"/>
              </a:buClr>
              <a:buSzPts val="2952"/>
              <a:buFont typeface="Arial"/>
              <a:buNone/>
              <a:defRPr>
                <a:solidFill>
                  <a:srgbClr val="9B9B9B"/>
                </a:solidFill>
              </a:defRPr>
            </a:lvl2pPr>
            <a:lvl3pPr lvl="2" algn="ctr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rgbClr val="9B9B9B"/>
              </a:buClr>
              <a:buSzPts val="2952"/>
              <a:buFont typeface="Arial"/>
              <a:buNone/>
              <a:defRPr>
                <a:solidFill>
                  <a:srgbClr val="9B9B9B"/>
                </a:solidFill>
              </a:defRPr>
            </a:lvl3pPr>
            <a:lvl4pPr lvl="3" algn="ctr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rgbClr val="9B9B9B"/>
              </a:buClr>
              <a:buSzPts val="2952"/>
              <a:buFont typeface="Arial"/>
              <a:buNone/>
              <a:defRPr>
                <a:solidFill>
                  <a:srgbClr val="9B9B9B"/>
                </a:solidFill>
              </a:defRPr>
            </a:lvl4pPr>
            <a:lvl5pPr lvl="4" algn="ctr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rgbClr val="9B9B9B"/>
              </a:buClr>
              <a:buSzPts val="2952"/>
              <a:buFont typeface="Arial"/>
              <a:buNone/>
              <a:defRPr>
                <a:solidFill>
                  <a:srgbClr val="9B9B9B"/>
                </a:solidFill>
              </a:defRPr>
            </a:lvl5pPr>
            <a:lvl6pPr lvl="5" algn="ctr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rgbClr val="9B9B9B"/>
              </a:buClr>
              <a:buSzPts val="2952"/>
              <a:buFont typeface="Arial"/>
              <a:buNone/>
              <a:defRPr>
                <a:solidFill>
                  <a:srgbClr val="9B9B9B"/>
                </a:solidFill>
              </a:defRPr>
            </a:lvl6pPr>
            <a:lvl7pPr lvl="6" algn="ctr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rgbClr val="9B9B9B"/>
              </a:buClr>
              <a:buSzPts val="2952"/>
              <a:buFont typeface="Arial"/>
              <a:buNone/>
              <a:defRPr>
                <a:solidFill>
                  <a:srgbClr val="9B9B9B"/>
                </a:solidFill>
              </a:defRPr>
            </a:lvl7pPr>
            <a:lvl8pPr lvl="7" algn="ctr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rgbClr val="9B9B9B"/>
              </a:buClr>
              <a:buSzPts val="2952"/>
              <a:buFont typeface="Arial"/>
              <a:buNone/>
              <a:defRPr>
                <a:solidFill>
                  <a:srgbClr val="9B9B9B"/>
                </a:solidFill>
              </a:defRPr>
            </a:lvl8pPr>
            <a:lvl9pPr lvl="8" algn="ctr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rgbClr val="9B9B9B"/>
              </a:buClr>
              <a:buSzPts val="2952"/>
              <a:buFont typeface="Arial"/>
              <a:buNone/>
              <a:defRPr>
                <a:solidFill>
                  <a:srgbClr val="9B9B9B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able" type="tbl">
  <p:cSld name="TABLE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4"/>
          <p:cNvSpPr txBox="1">
            <a:spLocks noGrp="1"/>
          </p:cNvSpPr>
          <p:nvPr>
            <p:ph type="title"/>
          </p:nvPr>
        </p:nvSpPr>
        <p:spPr>
          <a:xfrm>
            <a:off x="1826684" y="301625"/>
            <a:ext cx="9751483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4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34" name="Google Shape;34;p14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35" name="Google Shape;35;p14"/>
          <p:cNvSpPr txBox="1">
            <a:spLocks noGrp="1"/>
          </p:cNvSpPr>
          <p:nvPr>
            <p:ph type="sldNum" idx="12"/>
          </p:nvPr>
        </p:nvSpPr>
        <p:spPr>
          <a:xfrm>
            <a:off x="11681690" y="6396690"/>
            <a:ext cx="331822" cy="2718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marR="0" lvl="0" indent="0" algn="l">
              <a:spcBef>
                <a:spcPts val="0"/>
              </a:spcBef>
              <a:buNone/>
              <a:defRPr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spcBef>
                <a:spcPts val="0"/>
              </a:spcBef>
              <a:buNone/>
              <a:defRPr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spcBef>
                <a:spcPts val="0"/>
              </a:spcBef>
              <a:buNone/>
              <a:defRPr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spcBef>
                <a:spcPts val="0"/>
              </a:spcBef>
              <a:buNone/>
              <a:defRPr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spcBef>
                <a:spcPts val="0"/>
              </a:spcBef>
              <a:buNone/>
              <a:defRPr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spcBef>
                <a:spcPts val="0"/>
              </a:spcBef>
              <a:buNone/>
              <a:defRPr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spcBef>
                <a:spcPts val="0"/>
              </a:spcBef>
              <a:buNone/>
              <a:defRPr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spcBef>
                <a:spcPts val="0"/>
              </a:spcBef>
              <a:buNone/>
              <a:defRPr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spcBef>
                <a:spcPts val="0"/>
              </a:spcBef>
              <a:buNone/>
              <a:defRPr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 branco" type="blank">
  <p:cSld name="BLANK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9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sldNum" idx="12"/>
          </p:nvPr>
        </p:nvSpPr>
        <p:spPr>
          <a:xfrm>
            <a:off x="11681690" y="6396690"/>
            <a:ext cx="269306" cy="2718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APA 2">
  <p:cSld name="CAPA 2">
    <p:bg>
      <p:bgPr>
        <a:solidFill>
          <a:srgbClr val="F8DB65"/>
        </a:solidFill>
        <a:effectLst/>
      </p:bgPr>
    </p:bg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Google Shape;49;p10" descr="Imag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3911864" y="-1628783"/>
            <a:ext cx="11819995" cy="11825833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0;p10"/>
          <p:cNvSpPr txBox="1">
            <a:spLocks noGrp="1"/>
          </p:cNvSpPr>
          <p:nvPr>
            <p:ph type="title"/>
          </p:nvPr>
        </p:nvSpPr>
        <p:spPr>
          <a:xfrm>
            <a:off x="603248" y="2444750"/>
            <a:ext cx="10985502" cy="232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Arial"/>
              <a:buNone/>
              <a:defRPr sz="5000" b="0">
                <a:solidFill>
                  <a:srgbClr val="FFFFFF"/>
                </a:solidFill>
              </a:defRPr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51" name="Google Shape;51;p10" descr="Imag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690396" y="5724424"/>
            <a:ext cx="1704518" cy="350338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2;p10" descr="Imag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26090" y="5226854"/>
            <a:ext cx="2450117" cy="1171026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10"/>
          <p:cNvSpPr txBox="1">
            <a:spLocks noGrp="1"/>
          </p:cNvSpPr>
          <p:nvPr>
            <p:ph type="sldNum" idx="12"/>
          </p:nvPr>
        </p:nvSpPr>
        <p:spPr>
          <a:xfrm>
            <a:off x="5971049" y="6486708"/>
            <a:ext cx="243656" cy="241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lvl="0" indent="0" algn="l">
              <a:spcBef>
                <a:spcPts val="0"/>
              </a:spcBef>
              <a:buNone/>
              <a:defRPr sz="9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lvl="1" indent="0" algn="l">
              <a:spcBef>
                <a:spcPts val="0"/>
              </a:spcBef>
              <a:buNone/>
              <a:defRPr sz="9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lvl="2" indent="0" algn="l">
              <a:spcBef>
                <a:spcPts val="0"/>
              </a:spcBef>
              <a:buNone/>
              <a:defRPr sz="9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lvl="3" indent="0" algn="l">
              <a:spcBef>
                <a:spcPts val="0"/>
              </a:spcBef>
              <a:buNone/>
              <a:defRPr sz="9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lvl="4" indent="0" algn="l">
              <a:spcBef>
                <a:spcPts val="0"/>
              </a:spcBef>
              <a:buNone/>
              <a:defRPr sz="9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lvl="5" indent="0" algn="l">
              <a:spcBef>
                <a:spcPts val="0"/>
              </a:spcBef>
              <a:buNone/>
              <a:defRPr sz="9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lvl="6" indent="0" algn="l">
              <a:spcBef>
                <a:spcPts val="0"/>
              </a:spcBef>
              <a:buNone/>
              <a:defRPr sz="9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lvl="7" indent="0" algn="l">
              <a:spcBef>
                <a:spcPts val="0"/>
              </a:spcBef>
              <a:buNone/>
              <a:defRPr sz="9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lvl="8" indent="0" algn="l">
              <a:spcBef>
                <a:spcPts val="0"/>
              </a:spcBef>
              <a:buNone/>
              <a:defRPr sz="9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 b="0" i="0" u="none" strike="noStrike" cap="non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6"/>
          <p:cNvSpPr/>
          <p:nvPr/>
        </p:nvSpPr>
        <p:spPr>
          <a:xfrm>
            <a:off x="6853767" y="6233583"/>
            <a:ext cx="5485408" cy="635001"/>
          </a:xfrm>
          <a:prstGeom prst="rect">
            <a:avLst/>
          </a:prstGeom>
          <a:solidFill>
            <a:srgbClr val="BCBEC0"/>
          </a:solidFill>
          <a:ln>
            <a:noFill/>
          </a:ln>
        </p:spPr>
        <p:txBody>
          <a:bodyPr spcFirstLastPara="1" wrap="square" lIns="25400" tIns="25400" rIns="25400" bIns="254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" name="Google Shape;11;p6"/>
          <p:cNvSpPr txBox="1">
            <a:spLocks noGrp="1"/>
          </p:cNvSpPr>
          <p:nvPr>
            <p:ph type="title"/>
          </p:nvPr>
        </p:nvSpPr>
        <p:spPr>
          <a:xfrm>
            <a:off x="603250" y="539750"/>
            <a:ext cx="10985500" cy="7165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300"/>
              <a:buFont typeface="Arial"/>
              <a:buNone/>
              <a:defRPr sz="43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  <a:defRPr sz="43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  <a:defRPr sz="43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  <a:defRPr sz="43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  <a:defRPr sz="43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  <a:defRPr sz="43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  <a:defRPr sz="43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  <a:defRPr sz="43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  <a:defRPr sz="43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2" name="Google Shape;12;p6" descr="Image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-25400" y="6227233"/>
            <a:ext cx="7874000" cy="635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6" descr="Image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44102" y="6336188"/>
            <a:ext cx="1767130" cy="429791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6"/>
          <p:cNvSpPr txBox="1">
            <a:spLocks noGrp="1"/>
          </p:cNvSpPr>
          <p:nvPr>
            <p:ph type="sldNum" idx="12"/>
          </p:nvPr>
        </p:nvSpPr>
        <p:spPr>
          <a:xfrm>
            <a:off x="11681690" y="6396690"/>
            <a:ext cx="269306" cy="2718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marR="0" lvl="0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  <p:cxnSp>
        <p:nvCxnSpPr>
          <p:cNvPr id="15" name="Google Shape;15;p6"/>
          <p:cNvCxnSpPr/>
          <p:nvPr/>
        </p:nvCxnSpPr>
        <p:spPr>
          <a:xfrm rot="10800000" flipH="1">
            <a:off x="11588221" y="6433608"/>
            <a:ext cx="1" cy="234951"/>
          </a:xfrm>
          <a:prstGeom prst="straightConnector1">
            <a:avLst/>
          </a:prstGeom>
          <a:noFill/>
          <a:ln w="25400" cap="flat" cmpd="sng">
            <a:solidFill>
              <a:srgbClr val="000000"/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16" name="Google Shape;16;p6"/>
          <p:cNvSpPr txBox="1">
            <a:spLocks noGrp="1"/>
          </p:cNvSpPr>
          <p:nvPr>
            <p:ph type="body" idx="1"/>
          </p:nvPr>
        </p:nvSpPr>
        <p:spPr>
          <a:xfrm>
            <a:off x="603250" y="2124252"/>
            <a:ext cx="10985500" cy="41280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marR="0" lvl="0" indent="-416052" algn="l" rtl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rgbClr val="000000"/>
              </a:buClr>
              <a:buSzPts val="2952"/>
              <a:buFont typeface="Arial"/>
              <a:buChar char="•"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16052" algn="l" rtl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rgbClr val="000000"/>
              </a:buClr>
              <a:buSzPts val="2952"/>
              <a:buFont typeface="Arial"/>
              <a:buChar char="•"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16052" algn="l" rtl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rgbClr val="000000"/>
              </a:buClr>
              <a:buSzPts val="2952"/>
              <a:buFont typeface="Arial"/>
              <a:buChar char="•"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16052" algn="l" rtl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rgbClr val="000000"/>
              </a:buClr>
              <a:buSzPts val="2952"/>
              <a:buFont typeface="Arial"/>
              <a:buChar char="•"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16051" algn="l" rtl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rgbClr val="000000"/>
              </a:buClr>
              <a:buSzPts val="2952"/>
              <a:buFont typeface="Arial"/>
              <a:buChar char="•"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416051" algn="l" rtl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rgbClr val="000000"/>
              </a:buClr>
              <a:buSzPts val="2952"/>
              <a:buFont typeface="Arial"/>
              <a:buChar char="•"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416051" algn="l" rtl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rgbClr val="000000"/>
              </a:buClr>
              <a:buSzPts val="2952"/>
              <a:buFont typeface="Arial"/>
              <a:buChar char="•"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416051" algn="l" rtl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rgbClr val="000000"/>
              </a:buClr>
              <a:buSzPts val="2952"/>
              <a:buFont typeface="Arial"/>
              <a:buChar char="•"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416052" algn="l" rtl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rgbClr val="000000"/>
              </a:buClr>
              <a:buSzPts val="2952"/>
              <a:buFont typeface="Arial"/>
              <a:buChar char="•"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/>
          <p:nvPr/>
        </p:nvSpPr>
        <p:spPr>
          <a:xfrm>
            <a:off x="6853767" y="6233583"/>
            <a:ext cx="5485408" cy="635001"/>
          </a:xfrm>
          <a:prstGeom prst="rect">
            <a:avLst/>
          </a:prstGeom>
          <a:solidFill>
            <a:srgbClr val="BCBEC0"/>
          </a:solidFill>
          <a:ln>
            <a:noFill/>
          </a:ln>
        </p:spPr>
        <p:txBody>
          <a:bodyPr spcFirstLastPara="1" wrap="square" lIns="25400" tIns="25400" rIns="25400" bIns="254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8" name="Google Shape;38;p8"/>
          <p:cNvSpPr txBox="1">
            <a:spLocks noGrp="1"/>
          </p:cNvSpPr>
          <p:nvPr>
            <p:ph type="title"/>
          </p:nvPr>
        </p:nvSpPr>
        <p:spPr>
          <a:xfrm>
            <a:off x="603250" y="539750"/>
            <a:ext cx="10985500" cy="7165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300"/>
              <a:buFont typeface="Arial"/>
              <a:buNone/>
              <a:defRPr sz="43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  <a:defRPr sz="43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  <a:defRPr sz="43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  <a:defRPr sz="43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  <a:defRPr sz="43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  <a:defRPr sz="43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  <a:defRPr sz="43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  <a:defRPr sz="43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  <a:defRPr sz="43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39" name="Google Shape;39;p8" descr="Imag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25400" y="6227233"/>
            <a:ext cx="7874000" cy="635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Google Shape;40;p8" descr="Imag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44102" y="6336188"/>
            <a:ext cx="1767130" cy="429791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8"/>
          <p:cNvSpPr txBox="1">
            <a:spLocks noGrp="1"/>
          </p:cNvSpPr>
          <p:nvPr>
            <p:ph type="sldNum" idx="12"/>
          </p:nvPr>
        </p:nvSpPr>
        <p:spPr>
          <a:xfrm>
            <a:off x="11681690" y="6396690"/>
            <a:ext cx="269306" cy="2718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marR="0" lvl="0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  <p:cxnSp>
        <p:nvCxnSpPr>
          <p:cNvPr id="42" name="Google Shape;42;p8"/>
          <p:cNvCxnSpPr/>
          <p:nvPr/>
        </p:nvCxnSpPr>
        <p:spPr>
          <a:xfrm rot="10800000" flipH="1">
            <a:off x="11588221" y="6433608"/>
            <a:ext cx="1" cy="234951"/>
          </a:xfrm>
          <a:prstGeom prst="straightConnector1">
            <a:avLst/>
          </a:prstGeom>
          <a:noFill/>
          <a:ln w="25400" cap="flat" cmpd="sng">
            <a:solidFill>
              <a:srgbClr val="000000"/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43" name="Google Shape;43;p8"/>
          <p:cNvSpPr txBox="1">
            <a:spLocks noGrp="1"/>
          </p:cNvSpPr>
          <p:nvPr>
            <p:ph type="body" idx="1"/>
          </p:nvPr>
        </p:nvSpPr>
        <p:spPr>
          <a:xfrm>
            <a:off x="603250" y="2124252"/>
            <a:ext cx="10985500" cy="41280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marR="0" lvl="0" indent="-416052" algn="l" rtl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rgbClr val="000000"/>
              </a:buClr>
              <a:buSzPts val="2952"/>
              <a:buFont typeface="Arial"/>
              <a:buChar char="•"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16052" algn="l" rtl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rgbClr val="000000"/>
              </a:buClr>
              <a:buSzPts val="2952"/>
              <a:buFont typeface="Arial"/>
              <a:buChar char="•"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16052" algn="l" rtl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rgbClr val="000000"/>
              </a:buClr>
              <a:buSzPts val="2952"/>
              <a:buFont typeface="Arial"/>
              <a:buChar char="•"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16052" algn="l" rtl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rgbClr val="000000"/>
              </a:buClr>
              <a:buSzPts val="2952"/>
              <a:buFont typeface="Arial"/>
              <a:buChar char="•"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16051" algn="l" rtl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rgbClr val="000000"/>
              </a:buClr>
              <a:buSzPts val="2952"/>
              <a:buFont typeface="Arial"/>
              <a:buChar char="•"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416051" algn="l" rtl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rgbClr val="000000"/>
              </a:buClr>
              <a:buSzPts val="2952"/>
              <a:buFont typeface="Arial"/>
              <a:buChar char="•"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416051" algn="l" rtl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rgbClr val="000000"/>
              </a:buClr>
              <a:buSzPts val="2952"/>
              <a:buFont typeface="Arial"/>
              <a:buChar char="•"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416051" algn="l" rtl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rgbClr val="000000"/>
              </a:buClr>
              <a:buSzPts val="2952"/>
              <a:buFont typeface="Arial"/>
              <a:buChar char="•"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416052" algn="l" rtl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rgbClr val="000000"/>
              </a:buClr>
              <a:buSzPts val="2952"/>
              <a:buFont typeface="Arial"/>
              <a:buChar char="•"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5" r:id="rId1"/>
    <p:sldLayoutId id="2147483656" r:id="rId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"/>
          <p:cNvSpPr txBox="1">
            <a:spLocks noGrp="1"/>
          </p:cNvSpPr>
          <p:nvPr>
            <p:ph type="title"/>
          </p:nvPr>
        </p:nvSpPr>
        <p:spPr>
          <a:xfrm>
            <a:off x="609600" y="361047"/>
            <a:ext cx="10972800" cy="5620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400"/>
              <a:buFont typeface="Arial"/>
              <a:buNone/>
            </a:pPr>
            <a:r>
              <a:rPr lang="pt-PT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Group Activity 5</a:t>
            </a:r>
            <a:endParaRPr/>
          </a:p>
        </p:txBody>
      </p:sp>
      <p:sp>
        <p:nvSpPr>
          <p:cNvPr id="59" name="Google Shape;59;p1"/>
          <p:cNvSpPr txBox="1"/>
          <p:nvPr/>
        </p:nvSpPr>
        <p:spPr>
          <a:xfrm>
            <a:off x="610448" y="1307787"/>
            <a:ext cx="10768200" cy="345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Based on one of the following scenarios, each group should reflect on the inclusion and diversity models discussed during the lecture and answer the questions.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Please bear in mind the following: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main challenges that the company faces, from a diversity and inclusion perspective.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When proposing measures, base this on the diversity and inclusion models as well.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Use a maximum of 500 words for your report.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"/>
          <p:cNvSpPr/>
          <p:nvPr/>
        </p:nvSpPr>
        <p:spPr>
          <a:xfrm rot="4036951" flipH="1">
            <a:off x="-5622772" y="-5192727"/>
            <a:ext cx="8718607" cy="5245159"/>
          </a:xfrm>
          <a:prstGeom prst="flowChartManualInput">
            <a:avLst/>
          </a:prstGeom>
          <a:solidFill>
            <a:srgbClr val="C7535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 b="0" i="0" u="none" strike="noStrike" cap="non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6" name="Google Shape;66;p2"/>
          <p:cNvSpPr txBox="1"/>
          <p:nvPr/>
        </p:nvSpPr>
        <p:spPr>
          <a:xfrm>
            <a:off x="2092961" y="475917"/>
            <a:ext cx="7525602" cy="812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oppins"/>
              <a:buNone/>
            </a:pPr>
            <a:r>
              <a:rPr lang="pt-PT" sz="44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Scenario 1</a:t>
            </a:r>
            <a:endParaRPr sz="2000" b="1" i="0" u="none" strike="noStrike" cap="non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67" name="Google Shape;67;p2"/>
          <p:cNvCxnSpPr/>
          <p:nvPr/>
        </p:nvCxnSpPr>
        <p:spPr>
          <a:xfrm>
            <a:off x="2267885" y="344739"/>
            <a:ext cx="1622969" cy="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8" name="Google Shape;68;p2"/>
          <p:cNvSpPr>
            <a:spLocks noGrp="1"/>
          </p:cNvSpPr>
          <p:nvPr>
            <p:ph type="sldNum" idx="12"/>
          </p:nvPr>
        </p:nvSpPr>
        <p:spPr>
          <a:xfrm>
            <a:off x="11358708" y="6356350"/>
            <a:ext cx="672354" cy="365125"/>
          </a:xfrm>
          <a:prstGeom prst="round2DiagRect">
            <a:avLst>
              <a:gd name="adj1" fmla="val 16667"/>
              <a:gd name="adj2" fmla="val 0"/>
            </a:avLst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 sz="1700" b="1">
                <a:latin typeface="Outfit"/>
                <a:ea typeface="Outfit"/>
                <a:cs typeface="Outfit"/>
                <a:sym typeface="Outfit"/>
              </a:rPr>
              <a:t>2</a:t>
            </a:fld>
            <a:endParaRPr sz="1700" b="1">
              <a:latin typeface="Outfit"/>
              <a:ea typeface="Outfit"/>
              <a:cs typeface="Outfit"/>
              <a:sym typeface="Outfit"/>
            </a:endParaRPr>
          </a:p>
        </p:txBody>
      </p:sp>
      <p:grpSp>
        <p:nvGrpSpPr>
          <p:cNvPr id="69" name="Google Shape;69;p2"/>
          <p:cNvGrpSpPr/>
          <p:nvPr/>
        </p:nvGrpSpPr>
        <p:grpSpPr>
          <a:xfrm>
            <a:off x="2092961" y="1288913"/>
            <a:ext cx="8786942" cy="5021109"/>
            <a:chOff x="1649327" y="1512169"/>
            <a:chExt cx="8392613" cy="4795778"/>
          </a:xfrm>
        </p:grpSpPr>
        <p:pic>
          <p:nvPicPr>
            <p:cNvPr id="70" name="Google Shape;70;p2" descr="Uma imagem com pessoa, vestuário, mobília, interior&#10;&#10;Os conteúdos gerados por IA poderão estar incorretos.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649327" y="1512169"/>
              <a:ext cx="8392613" cy="479577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1" name="Google Shape;71;p2"/>
            <p:cNvSpPr/>
            <p:nvPr/>
          </p:nvSpPr>
          <p:spPr>
            <a:xfrm>
              <a:off x="2022238" y="5020042"/>
              <a:ext cx="7545240" cy="1138331"/>
            </a:xfrm>
            <a:prstGeom prst="roundRect">
              <a:avLst>
                <a:gd name="adj" fmla="val 16667"/>
              </a:avLst>
            </a:prstGeom>
            <a:solidFill>
              <a:schemeClr val="lt1">
                <a:alpha val="89803"/>
              </a:schemeClr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PT" sz="1600" b="0" i="0" u="none" strike="noStrike" cap="none" dirty="0" err="1">
                  <a:solidFill>
                    <a:srgbClr val="757575"/>
                  </a:solidFill>
                  <a:latin typeface="Poppins"/>
                  <a:ea typeface="Poppins"/>
                  <a:cs typeface="Poppins"/>
                  <a:sym typeface="Poppins"/>
                </a:rPr>
                <a:t>Your</a:t>
              </a:r>
              <a:r>
                <a:rPr lang="pt-PT" sz="1600" b="0" i="0" u="none" strike="noStrike" cap="none" dirty="0">
                  <a:solidFill>
                    <a:srgbClr val="757575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pt-PT" sz="1600" b="0" i="0" u="none" strike="noStrike" cap="none" dirty="0" err="1">
                  <a:solidFill>
                    <a:srgbClr val="757575"/>
                  </a:solidFill>
                  <a:latin typeface="Poppins"/>
                  <a:ea typeface="Poppins"/>
                  <a:cs typeface="Poppins"/>
                  <a:sym typeface="Poppins"/>
                </a:rPr>
                <a:t>company</a:t>
              </a:r>
              <a:r>
                <a:rPr lang="pt-PT" sz="1600" b="0" i="0" u="none" strike="noStrike" cap="none" dirty="0">
                  <a:solidFill>
                    <a:srgbClr val="757575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pt-PT" sz="1600" b="0" i="0" u="none" strike="noStrike" cap="none" dirty="0" err="1">
                  <a:solidFill>
                    <a:srgbClr val="757575"/>
                  </a:solidFill>
                  <a:latin typeface="Poppins"/>
                  <a:ea typeface="Poppins"/>
                  <a:cs typeface="Poppins"/>
                  <a:sym typeface="Poppins"/>
                </a:rPr>
                <a:t>currently</a:t>
              </a:r>
              <a:r>
                <a:rPr lang="pt-PT" sz="1600" b="0" i="0" u="none" strike="noStrike" cap="none" dirty="0">
                  <a:solidFill>
                    <a:srgbClr val="757575"/>
                  </a:solidFill>
                  <a:latin typeface="Poppins"/>
                  <a:ea typeface="Poppins"/>
                  <a:cs typeface="Poppins"/>
                  <a:sym typeface="Poppins"/>
                </a:rPr>
                <a:t> faces a financial </a:t>
              </a:r>
              <a:r>
                <a:rPr lang="pt-PT" sz="1600" b="0" i="0" u="none" strike="noStrike" cap="none" dirty="0" err="1">
                  <a:solidFill>
                    <a:srgbClr val="757575"/>
                  </a:solidFill>
                  <a:latin typeface="Poppins"/>
                  <a:ea typeface="Poppins"/>
                  <a:cs typeface="Poppins"/>
                  <a:sym typeface="Poppins"/>
                </a:rPr>
                <a:t>crisis</a:t>
              </a:r>
              <a:r>
                <a:rPr lang="pt-PT" sz="1600" b="0" i="0" u="none" strike="noStrike" cap="none" dirty="0">
                  <a:solidFill>
                    <a:srgbClr val="757575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pt-PT" sz="1600" b="0" i="0" u="none" strike="noStrike" cap="none" dirty="0" err="1">
                  <a:solidFill>
                    <a:srgbClr val="757575"/>
                  </a:solidFill>
                  <a:latin typeface="Poppins"/>
                  <a:ea typeface="Poppins"/>
                  <a:cs typeface="Poppins"/>
                  <a:sym typeface="Poppins"/>
                </a:rPr>
                <a:t>and</a:t>
              </a:r>
              <a:r>
                <a:rPr lang="pt-PT" sz="1600" b="0" i="0" u="none" strike="noStrike" cap="none" dirty="0">
                  <a:solidFill>
                    <a:srgbClr val="757575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pt-PT" sz="1600" b="0" i="0" u="none" strike="noStrike" cap="none" dirty="0" err="1">
                  <a:solidFill>
                    <a:srgbClr val="757575"/>
                  </a:solidFill>
                  <a:latin typeface="Poppins"/>
                  <a:ea typeface="Poppins"/>
                  <a:cs typeface="Poppins"/>
                  <a:sym typeface="Poppins"/>
                </a:rPr>
                <a:t>the</a:t>
              </a:r>
              <a:r>
                <a:rPr lang="pt-PT" sz="1600" b="0" i="0" u="none" strike="noStrike" cap="none" dirty="0">
                  <a:solidFill>
                    <a:srgbClr val="757575"/>
                  </a:solidFill>
                  <a:latin typeface="Poppins"/>
                  <a:ea typeface="Poppins"/>
                  <a:cs typeface="Poppins"/>
                  <a:sym typeface="Poppins"/>
                </a:rPr>
                <a:t> CEO </a:t>
              </a:r>
              <a:r>
                <a:rPr lang="pt-PT" sz="1600" b="0" i="0" u="none" strike="noStrike" cap="none" dirty="0" err="1">
                  <a:solidFill>
                    <a:srgbClr val="757575"/>
                  </a:solidFill>
                  <a:latin typeface="Poppins"/>
                  <a:ea typeface="Poppins"/>
                  <a:cs typeface="Poppins"/>
                  <a:sym typeface="Poppins"/>
                </a:rPr>
                <a:t>wants</a:t>
              </a:r>
              <a:r>
                <a:rPr lang="pt-PT" sz="1600" b="0" i="0" u="none" strike="noStrike" cap="none" dirty="0">
                  <a:solidFill>
                    <a:srgbClr val="757575"/>
                  </a:solidFill>
                  <a:latin typeface="Poppins"/>
                  <a:ea typeface="Poppins"/>
                  <a:cs typeface="Poppins"/>
                  <a:sym typeface="Poppins"/>
                </a:rPr>
                <a:t> to </a:t>
              </a:r>
              <a:r>
                <a:rPr lang="pt-PT" sz="1600" b="0" i="0" u="none" strike="noStrike" cap="none" dirty="0" err="1">
                  <a:solidFill>
                    <a:srgbClr val="757575"/>
                  </a:solidFill>
                  <a:latin typeface="Poppins"/>
                  <a:ea typeface="Poppins"/>
                  <a:cs typeface="Poppins"/>
                  <a:sym typeface="Poppins"/>
                </a:rPr>
                <a:t>discuss</a:t>
              </a:r>
              <a:r>
                <a:rPr lang="pt-PT" sz="1600" b="0" i="0" u="none" strike="noStrike" cap="none" dirty="0">
                  <a:solidFill>
                    <a:srgbClr val="757575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pt-PT" sz="1600" b="0" i="0" u="none" strike="noStrike" cap="none" dirty="0" err="1">
                  <a:solidFill>
                    <a:srgbClr val="757575"/>
                  </a:solidFill>
                  <a:latin typeface="Poppins"/>
                  <a:ea typeface="Poppins"/>
                  <a:cs typeface="Poppins"/>
                  <a:sym typeface="Poppins"/>
                </a:rPr>
                <a:t>strategies</a:t>
              </a:r>
              <a:r>
                <a:rPr lang="pt-PT" sz="1600" b="0" i="0" u="none" strike="noStrike" cap="none" dirty="0">
                  <a:solidFill>
                    <a:srgbClr val="757575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pt-PT" sz="1600" b="0" i="0" u="none" strike="noStrike" cap="none" dirty="0" err="1">
                  <a:solidFill>
                    <a:srgbClr val="757575"/>
                  </a:solidFill>
                  <a:latin typeface="Poppins"/>
                  <a:ea typeface="Poppins"/>
                  <a:cs typeface="Poppins"/>
                  <a:sym typeface="Poppins"/>
                </a:rPr>
                <a:t>that</a:t>
              </a:r>
              <a:r>
                <a:rPr lang="pt-PT" sz="1600" b="0" i="0" u="none" strike="noStrike" cap="none" dirty="0">
                  <a:solidFill>
                    <a:srgbClr val="757575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pt-PT" sz="1600" b="0" i="0" u="none" strike="noStrike" cap="none" dirty="0" err="1">
                  <a:solidFill>
                    <a:srgbClr val="757575"/>
                  </a:solidFill>
                  <a:latin typeface="Poppins"/>
                  <a:ea typeface="Poppins"/>
                  <a:cs typeface="Poppins"/>
                  <a:sym typeface="Poppins"/>
                </a:rPr>
                <a:t>will</a:t>
              </a:r>
              <a:r>
                <a:rPr lang="pt-PT" sz="1600" b="0" i="0" u="none" strike="noStrike" cap="none" dirty="0">
                  <a:solidFill>
                    <a:srgbClr val="757575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pt-PT" sz="1600" b="0" i="0" u="none" strike="noStrike" cap="none" dirty="0" err="1">
                  <a:solidFill>
                    <a:srgbClr val="757575"/>
                  </a:solidFill>
                  <a:latin typeface="Poppins"/>
                  <a:ea typeface="Poppins"/>
                  <a:cs typeface="Poppins"/>
                  <a:sym typeface="Poppins"/>
                </a:rPr>
                <a:t>enable</a:t>
              </a:r>
              <a:r>
                <a:rPr lang="pt-PT" sz="1600" b="0" i="0" u="none" strike="noStrike" cap="none" dirty="0">
                  <a:solidFill>
                    <a:srgbClr val="757575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pt-PT" sz="1600" b="0" i="0" u="none" strike="noStrike" cap="none" dirty="0" err="1">
                  <a:solidFill>
                    <a:srgbClr val="757575"/>
                  </a:solidFill>
                  <a:latin typeface="Poppins"/>
                  <a:ea typeface="Poppins"/>
                  <a:cs typeface="Poppins"/>
                  <a:sym typeface="Poppins"/>
                </a:rPr>
                <a:t>the</a:t>
              </a:r>
              <a:r>
                <a:rPr lang="pt-PT" sz="1600" b="0" i="0" u="none" strike="noStrike" cap="none" dirty="0">
                  <a:solidFill>
                    <a:srgbClr val="757575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pt-PT" sz="1600" b="0" i="0" u="none" strike="noStrike" cap="none" dirty="0" err="1">
                  <a:solidFill>
                    <a:srgbClr val="757575"/>
                  </a:solidFill>
                  <a:latin typeface="Poppins"/>
                  <a:ea typeface="Poppins"/>
                  <a:cs typeface="Poppins"/>
                  <a:sym typeface="Poppins"/>
                </a:rPr>
                <a:t>company</a:t>
              </a:r>
              <a:r>
                <a:rPr lang="pt-PT" sz="1600" b="0" i="0" u="none" strike="noStrike" cap="none" dirty="0">
                  <a:solidFill>
                    <a:srgbClr val="757575"/>
                  </a:solidFill>
                  <a:latin typeface="Poppins"/>
                  <a:ea typeface="Poppins"/>
                  <a:cs typeface="Poppins"/>
                  <a:sym typeface="Poppins"/>
                </a:rPr>
                <a:t> to </a:t>
              </a:r>
              <a:r>
                <a:rPr lang="pt-PT" sz="1600" b="0" i="0" u="none" strike="noStrike" cap="none" dirty="0" err="1">
                  <a:solidFill>
                    <a:srgbClr val="757575"/>
                  </a:solidFill>
                  <a:latin typeface="Poppins"/>
                  <a:ea typeface="Poppins"/>
                  <a:cs typeface="Poppins"/>
                  <a:sym typeface="Poppins"/>
                </a:rPr>
                <a:t>increase</a:t>
              </a:r>
              <a:r>
                <a:rPr lang="pt-PT" sz="1600" b="0" i="0" u="none" strike="noStrike" cap="none" dirty="0">
                  <a:solidFill>
                    <a:srgbClr val="757575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pt-PT" sz="1600" b="0" i="0" u="none" strike="noStrike" cap="none" dirty="0" err="1">
                  <a:solidFill>
                    <a:srgbClr val="757575"/>
                  </a:solidFill>
                  <a:latin typeface="Poppins"/>
                  <a:ea typeface="Poppins"/>
                  <a:cs typeface="Poppins"/>
                  <a:sym typeface="Poppins"/>
                </a:rPr>
                <a:t>productivity</a:t>
              </a:r>
              <a:r>
                <a:rPr lang="pt-PT" sz="1600" b="0" i="0" u="none" strike="noStrike" cap="none" dirty="0">
                  <a:solidFill>
                    <a:srgbClr val="757575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pt-PT" sz="1600" b="0" i="0" u="none" strike="noStrike" cap="none" dirty="0" err="1">
                  <a:solidFill>
                    <a:srgbClr val="757575"/>
                  </a:solidFill>
                  <a:latin typeface="Poppins"/>
                  <a:ea typeface="Poppins"/>
                  <a:cs typeface="Poppins"/>
                  <a:sym typeface="Poppins"/>
                </a:rPr>
                <a:t>and</a:t>
              </a:r>
              <a:r>
                <a:rPr lang="pt-PT" sz="1600" b="0" i="0" u="none" strike="noStrike" cap="none" dirty="0">
                  <a:solidFill>
                    <a:srgbClr val="757575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pt-PT" sz="1600" b="0" i="0" u="none" strike="noStrike" cap="none" dirty="0" err="1">
                  <a:solidFill>
                    <a:srgbClr val="757575"/>
                  </a:solidFill>
                  <a:latin typeface="Poppins"/>
                  <a:ea typeface="Poppins"/>
                  <a:cs typeface="Poppins"/>
                  <a:sym typeface="Poppins"/>
                </a:rPr>
                <a:t>reduce</a:t>
              </a:r>
              <a:r>
                <a:rPr lang="pt-PT" sz="1600" b="0" i="0" u="none" strike="noStrike" cap="none" dirty="0">
                  <a:solidFill>
                    <a:srgbClr val="757575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pt-PT" sz="1600" b="0" i="0" u="none" strike="noStrike" cap="none" dirty="0" err="1">
                  <a:solidFill>
                    <a:srgbClr val="757575"/>
                  </a:solidFill>
                  <a:latin typeface="Poppins"/>
                  <a:ea typeface="Poppins"/>
                  <a:cs typeface="Poppins"/>
                  <a:sym typeface="Poppins"/>
                </a:rPr>
                <a:t>costs</a:t>
              </a:r>
              <a:r>
                <a:rPr lang="pt-PT" sz="1600" b="0" i="0" u="none" strike="noStrike" cap="none" dirty="0">
                  <a:solidFill>
                    <a:srgbClr val="757575"/>
                  </a:solidFill>
                  <a:latin typeface="Poppins"/>
                  <a:ea typeface="Poppins"/>
                  <a:cs typeface="Poppins"/>
                  <a:sym typeface="Poppins"/>
                </a:rPr>
                <a:t>. To </a:t>
              </a:r>
              <a:r>
                <a:rPr lang="pt-PT" sz="1600" b="0" i="0" u="none" strike="noStrike" cap="none" dirty="0" err="1">
                  <a:solidFill>
                    <a:srgbClr val="757575"/>
                  </a:solidFill>
                  <a:latin typeface="Poppins"/>
                  <a:ea typeface="Poppins"/>
                  <a:cs typeface="Poppins"/>
                  <a:sym typeface="Poppins"/>
                </a:rPr>
                <a:t>this</a:t>
              </a:r>
              <a:r>
                <a:rPr lang="pt-PT" sz="1600" b="0" i="0" u="none" strike="noStrike" cap="none" dirty="0">
                  <a:solidFill>
                    <a:srgbClr val="757575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pt-PT" sz="1600" b="0" i="0" u="none" strike="noStrike" cap="none" dirty="0" err="1">
                  <a:solidFill>
                    <a:srgbClr val="757575"/>
                  </a:solidFill>
                  <a:latin typeface="Poppins"/>
                  <a:ea typeface="Poppins"/>
                  <a:cs typeface="Poppins"/>
                  <a:sym typeface="Poppins"/>
                </a:rPr>
                <a:t>end</a:t>
              </a:r>
              <a:r>
                <a:rPr lang="pt-PT" sz="1600" b="0" i="0" u="none" strike="noStrike" cap="none" dirty="0">
                  <a:solidFill>
                    <a:srgbClr val="757575"/>
                  </a:solidFill>
                  <a:latin typeface="Poppins"/>
                  <a:ea typeface="Poppins"/>
                  <a:cs typeface="Poppins"/>
                  <a:sym typeface="Poppins"/>
                </a:rPr>
                <a:t>, </a:t>
              </a:r>
              <a:r>
                <a:rPr lang="pt-PT" sz="1600" b="0" i="0" u="none" strike="noStrike" cap="none" dirty="0" err="1">
                  <a:solidFill>
                    <a:srgbClr val="757575"/>
                  </a:solidFill>
                  <a:latin typeface="Poppins"/>
                  <a:ea typeface="Poppins"/>
                  <a:cs typeface="Poppins"/>
                  <a:sym typeface="Poppins"/>
                </a:rPr>
                <a:t>it</a:t>
              </a:r>
              <a:r>
                <a:rPr lang="pt-PT" sz="1600" b="0" i="0" u="none" strike="noStrike" cap="none" dirty="0">
                  <a:solidFill>
                    <a:srgbClr val="757575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pt-PT" sz="1600" b="0" i="0" u="none" strike="noStrike" cap="none" dirty="0" err="1">
                  <a:solidFill>
                    <a:srgbClr val="757575"/>
                  </a:solidFill>
                  <a:latin typeface="Poppins"/>
                  <a:ea typeface="Poppins"/>
                  <a:cs typeface="Poppins"/>
                  <a:sym typeface="Poppins"/>
                </a:rPr>
                <a:t>has</a:t>
              </a:r>
              <a:r>
                <a:rPr lang="pt-PT" sz="1600" b="0" i="0" u="none" strike="noStrike" cap="none" dirty="0">
                  <a:solidFill>
                    <a:srgbClr val="757575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pt-PT" sz="1600" b="0" i="0" u="none" strike="noStrike" cap="none" dirty="0" err="1">
                  <a:solidFill>
                    <a:srgbClr val="757575"/>
                  </a:solidFill>
                  <a:latin typeface="Poppins"/>
                  <a:ea typeface="Poppins"/>
                  <a:cs typeface="Poppins"/>
                  <a:sym typeface="Poppins"/>
                </a:rPr>
                <a:t>called</a:t>
              </a:r>
              <a:r>
                <a:rPr lang="pt-PT" sz="1600" b="0" i="0" u="none" strike="noStrike" cap="none" dirty="0">
                  <a:solidFill>
                    <a:srgbClr val="757575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pt-PT" sz="1600" b="0" i="0" u="none" strike="noStrike" cap="none" dirty="0" err="1">
                  <a:solidFill>
                    <a:srgbClr val="757575"/>
                  </a:solidFill>
                  <a:latin typeface="Poppins"/>
                  <a:ea typeface="Poppins"/>
                  <a:cs typeface="Poppins"/>
                  <a:sym typeface="Poppins"/>
                </a:rPr>
                <a:t>upon</a:t>
              </a:r>
              <a:r>
                <a:rPr lang="pt-PT" sz="1600" b="0" i="0" u="none" strike="noStrike" cap="none" dirty="0">
                  <a:solidFill>
                    <a:srgbClr val="757575"/>
                  </a:solidFill>
                  <a:latin typeface="Poppins"/>
                  <a:ea typeface="Poppins"/>
                  <a:cs typeface="Poppins"/>
                  <a:sym typeface="Poppins"/>
                </a:rPr>
                <a:t> a meeting </a:t>
              </a:r>
              <a:r>
                <a:rPr lang="pt-PT" sz="1600" b="0" i="0" u="none" strike="noStrike" cap="none" dirty="0" err="1">
                  <a:solidFill>
                    <a:srgbClr val="757575"/>
                  </a:solidFill>
                  <a:latin typeface="Poppins"/>
                  <a:ea typeface="Poppins"/>
                  <a:cs typeface="Poppins"/>
                  <a:sym typeface="Poppins"/>
                </a:rPr>
                <a:t>with</a:t>
              </a:r>
              <a:r>
                <a:rPr lang="pt-PT" sz="1600" b="0" i="0" u="none" strike="noStrike" cap="none" dirty="0">
                  <a:solidFill>
                    <a:srgbClr val="757575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pt-PT" sz="1600" b="0" i="0" u="none" strike="noStrike" cap="none" dirty="0" err="1">
                  <a:solidFill>
                    <a:srgbClr val="757575"/>
                  </a:solidFill>
                  <a:latin typeface="Poppins"/>
                  <a:ea typeface="Poppins"/>
                  <a:cs typeface="Poppins"/>
                  <a:sym typeface="Poppins"/>
                </a:rPr>
                <a:t>the</a:t>
              </a:r>
              <a:r>
                <a:rPr lang="pt-PT" sz="1600" b="0" i="0" u="none" strike="noStrike" cap="none" dirty="0">
                  <a:solidFill>
                    <a:srgbClr val="757575"/>
                  </a:solidFill>
                  <a:latin typeface="Poppins"/>
                  <a:ea typeface="Poppins"/>
                  <a:cs typeface="Poppins"/>
                  <a:sym typeface="Poppins"/>
                </a:rPr>
                <a:t> HR team (</a:t>
              </a:r>
              <a:r>
                <a:rPr lang="pt-PT" sz="1600" b="0" i="0" u="none" strike="noStrike" cap="none" dirty="0" err="1">
                  <a:solidFill>
                    <a:srgbClr val="757575"/>
                  </a:solidFill>
                  <a:latin typeface="Poppins"/>
                  <a:ea typeface="Poppins"/>
                  <a:cs typeface="Poppins"/>
                  <a:sym typeface="Poppins"/>
                </a:rPr>
                <a:t>you</a:t>
              </a:r>
              <a:r>
                <a:rPr lang="pt-PT" sz="1600" b="0" i="0" u="none" strike="noStrike" cap="none" dirty="0">
                  <a:solidFill>
                    <a:srgbClr val="757575"/>
                  </a:solidFill>
                  <a:latin typeface="Poppins"/>
                  <a:ea typeface="Poppins"/>
                  <a:cs typeface="Poppins"/>
                  <a:sym typeface="Poppins"/>
                </a:rPr>
                <a:t>) </a:t>
              </a:r>
              <a:r>
                <a:rPr lang="pt-PT" sz="1600" b="0" i="0" u="none" strike="noStrike" cap="none" dirty="0" err="1">
                  <a:solidFill>
                    <a:srgbClr val="757575"/>
                  </a:solidFill>
                  <a:latin typeface="Poppins"/>
                  <a:ea typeface="Poppins"/>
                  <a:cs typeface="Poppins"/>
                  <a:sym typeface="Poppins"/>
                </a:rPr>
                <a:t>and</a:t>
              </a:r>
              <a:r>
                <a:rPr lang="pt-PT" sz="1600" b="0" i="0" u="none" strike="noStrike" cap="none" dirty="0">
                  <a:solidFill>
                    <a:srgbClr val="757575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pt-PT" sz="1600" b="0" i="0" u="none" strike="noStrike" cap="none" dirty="0" err="1">
                  <a:solidFill>
                    <a:srgbClr val="757575"/>
                  </a:solidFill>
                  <a:latin typeface="Poppins"/>
                  <a:ea typeface="Poppins"/>
                  <a:cs typeface="Poppins"/>
                  <a:sym typeface="Poppins"/>
                </a:rPr>
                <a:t>the</a:t>
              </a:r>
              <a:r>
                <a:rPr lang="pt-PT" sz="1600" b="0" i="0" u="none" strike="noStrike" cap="none" dirty="0">
                  <a:solidFill>
                    <a:srgbClr val="757575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pt-PT" sz="1600" b="0" i="0" u="none" strike="noStrike" cap="none" dirty="0" err="1">
                  <a:solidFill>
                    <a:srgbClr val="757575"/>
                  </a:solidFill>
                  <a:latin typeface="Poppins"/>
                  <a:ea typeface="Poppins"/>
                  <a:cs typeface="Poppins"/>
                  <a:sym typeface="Poppins"/>
                </a:rPr>
                <a:t>line</a:t>
              </a:r>
              <a:r>
                <a:rPr lang="pt-PT" sz="1600" b="0" i="0" u="none" strike="noStrike" cap="none" dirty="0">
                  <a:solidFill>
                    <a:srgbClr val="757575"/>
                  </a:solidFill>
                  <a:latin typeface="Poppins"/>
                  <a:ea typeface="Poppins"/>
                  <a:cs typeface="Poppins"/>
                  <a:sym typeface="Poppins"/>
                </a:rPr>
                <a:t> managers </a:t>
              </a:r>
              <a:r>
                <a:rPr lang="pt-PT" sz="1600" b="0" i="0" u="none" strike="noStrike" cap="none" dirty="0" err="1">
                  <a:solidFill>
                    <a:srgbClr val="757575"/>
                  </a:solidFill>
                  <a:latin typeface="Poppins"/>
                  <a:ea typeface="Poppins"/>
                  <a:cs typeface="Poppins"/>
                  <a:sym typeface="Poppins"/>
                </a:rPr>
                <a:t>of</a:t>
              </a:r>
              <a:r>
                <a:rPr lang="pt-PT" sz="1600" b="0" i="0" u="none" strike="noStrike" cap="none" dirty="0">
                  <a:solidFill>
                    <a:srgbClr val="757575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pt-PT" sz="1600" b="0" i="0" u="none" strike="noStrike" cap="none" dirty="0" err="1">
                  <a:solidFill>
                    <a:srgbClr val="757575"/>
                  </a:solidFill>
                  <a:latin typeface="Poppins"/>
                  <a:ea typeface="Poppins"/>
                  <a:cs typeface="Poppins"/>
                  <a:sym typeface="Poppins"/>
                </a:rPr>
                <a:t>the</a:t>
              </a:r>
              <a:r>
                <a:rPr lang="pt-PT" sz="1600" b="0" i="0" u="none" strike="noStrike" cap="none" dirty="0">
                  <a:solidFill>
                    <a:srgbClr val="757575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pt-PT" sz="1600" b="0" i="0" u="none" strike="noStrike" cap="none" dirty="0" err="1">
                  <a:solidFill>
                    <a:srgbClr val="757575"/>
                  </a:solidFill>
                  <a:latin typeface="Poppins"/>
                  <a:ea typeface="Poppins"/>
                  <a:cs typeface="Poppins"/>
                  <a:sym typeface="Poppins"/>
                </a:rPr>
                <a:t>different</a:t>
              </a:r>
              <a:r>
                <a:rPr lang="pt-PT" sz="1600" b="0" i="0" u="none" strike="noStrike" cap="none" dirty="0">
                  <a:solidFill>
                    <a:srgbClr val="757575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pt-PT" sz="1600" b="0" i="0" u="none" strike="noStrike" cap="none" dirty="0" err="1">
                  <a:solidFill>
                    <a:srgbClr val="757575"/>
                  </a:solidFill>
                  <a:latin typeface="Poppins"/>
                  <a:ea typeface="Poppins"/>
                  <a:cs typeface="Poppins"/>
                  <a:sym typeface="Poppins"/>
                </a:rPr>
                <a:t>departments</a:t>
              </a:r>
              <a:r>
                <a:rPr lang="pt-PT" sz="1600" b="0" i="0" u="none" strike="noStrike" cap="none" dirty="0">
                  <a:solidFill>
                    <a:srgbClr val="757575"/>
                  </a:solidFill>
                  <a:latin typeface="Poppins"/>
                  <a:ea typeface="Poppins"/>
                  <a:cs typeface="Poppins"/>
                  <a:sym typeface="Poppins"/>
                </a:rPr>
                <a:t>.</a:t>
              </a:r>
              <a:endParaRPr dirty="0"/>
            </a:p>
          </p:txBody>
        </p:sp>
      </p:grpSp>
      <p:pic>
        <p:nvPicPr>
          <p:cNvPr id="72" name="Google Shape;72;p2" descr="Uma imagem com texto, cartão de visita, Tipo de letra, logótipo&#10;&#10;Descrição gerada automa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431" y="136525"/>
            <a:ext cx="1498774" cy="843061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2"/>
          <p:cNvSpPr txBox="1"/>
          <p:nvPr/>
        </p:nvSpPr>
        <p:spPr>
          <a:xfrm>
            <a:off x="511998" y="5619941"/>
            <a:ext cx="1580963" cy="5334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400"/>
              <a:buFont typeface="Helvetica Neue"/>
              <a:buNone/>
            </a:pPr>
            <a:r>
              <a:rPr lang="pt-PT" sz="1400" b="0" i="0" u="none" strike="noStrike" cap="non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Images created using AI tools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"/>
          <p:cNvSpPr/>
          <p:nvPr/>
        </p:nvSpPr>
        <p:spPr>
          <a:xfrm rot="4036951" flipH="1">
            <a:off x="-5622772" y="-5192727"/>
            <a:ext cx="8718607" cy="5245159"/>
          </a:xfrm>
          <a:prstGeom prst="flowChartManualInput">
            <a:avLst/>
          </a:prstGeom>
          <a:solidFill>
            <a:srgbClr val="C7535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 b="0" i="0" u="none" strike="noStrike" cap="non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80" name="Google Shape;80;p3" descr="Uma imagem com texto, cartão de visita, Tipo de letra, logótipo&#10;&#10;Descrição gerada automa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32101" y="231059"/>
            <a:ext cx="1445332" cy="812999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3"/>
          <p:cNvSpPr>
            <a:spLocks noGrp="1"/>
          </p:cNvSpPr>
          <p:nvPr>
            <p:ph type="sldNum" idx="12"/>
          </p:nvPr>
        </p:nvSpPr>
        <p:spPr>
          <a:xfrm>
            <a:off x="11358708" y="6356350"/>
            <a:ext cx="672354" cy="365125"/>
          </a:xfrm>
          <a:prstGeom prst="round2DiagRect">
            <a:avLst>
              <a:gd name="adj1" fmla="val 16667"/>
              <a:gd name="adj2" fmla="val 0"/>
            </a:avLst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 sz="1700" b="1">
                <a:latin typeface="Outfit"/>
                <a:ea typeface="Outfit"/>
                <a:cs typeface="Outfit"/>
                <a:sym typeface="Outfit"/>
              </a:rPr>
              <a:t>3</a:t>
            </a:fld>
            <a:endParaRPr sz="1700" b="1">
              <a:latin typeface="Outfit"/>
              <a:ea typeface="Outfit"/>
              <a:cs typeface="Outfit"/>
              <a:sym typeface="Outfit"/>
            </a:endParaRPr>
          </a:p>
        </p:txBody>
      </p:sp>
      <p:pic>
        <p:nvPicPr>
          <p:cNvPr id="83" name="Google Shape;83;p3" descr="Uma imagem com vestuário, pessoa, fato, homem&#10;&#10;Os conteúdos gerados por IA poderão estar incorretos.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2168323" y="1267428"/>
            <a:ext cx="8826053" cy="5004000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3"/>
          <p:cNvSpPr/>
          <p:nvPr/>
        </p:nvSpPr>
        <p:spPr>
          <a:xfrm>
            <a:off x="2353128" y="1439583"/>
            <a:ext cx="4178168" cy="1824395"/>
          </a:xfrm>
          <a:prstGeom prst="wedgeRoundRectCallout">
            <a:avLst>
              <a:gd name="adj1" fmla="val 57309"/>
              <a:gd name="adj2" fmla="val 10675"/>
              <a:gd name="adj3" fmla="val 16667"/>
            </a:avLst>
          </a:prstGeom>
          <a:solidFill>
            <a:schemeClr val="lt1">
              <a:alpha val="89803"/>
            </a:schemeClr>
          </a:solidFill>
          <a:ln w="25400" cap="flat" cmpd="sng">
            <a:solidFill>
              <a:srgbClr val="00446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400" b="0" i="1" u="none" strike="noStrike" cap="none" dirty="0" err="1">
                <a:solidFill>
                  <a:srgbClr val="757575"/>
                </a:solidFill>
                <a:latin typeface="Poppins"/>
                <a:ea typeface="Poppins"/>
                <a:cs typeface="Poppins"/>
                <a:sym typeface="Poppins"/>
              </a:rPr>
              <a:t>The</a:t>
            </a:r>
            <a:r>
              <a:rPr lang="pt-PT" sz="1400" b="0" i="1" u="none" strike="noStrike" cap="none" dirty="0">
                <a:solidFill>
                  <a:srgbClr val="757575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pt-PT" sz="1400" b="0" i="1" u="none" strike="noStrike" cap="none" dirty="0" err="1">
                <a:solidFill>
                  <a:srgbClr val="757575"/>
                </a:solidFill>
                <a:latin typeface="Poppins"/>
                <a:ea typeface="Poppins"/>
                <a:cs typeface="Poppins"/>
                <a:sym typeface="Poppins"/>
              </a:rPr>
              <a:t>company</a:t>
            </a:r>
            <a:r>
              <a:rPr lang="pt-PT" sz="1400" b="0" i="1" u="none" strike="noStrike" cap="none" dirty="0">
                <a:solidFill>
                  <a:srgbClr val="757575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pt-PT" sz="1400" b="0" i="1" u="none" strike="noStrike" cap="none" dirty="0" err="1">
                <a:solidFill>
                  <a:srgbClr val="757575"/>
                </a:solidFill>
                <a:latin typeface="Poppins"/>
                <a:ea typeface="Poppins"/>
                <a:cs typeface="Poppins"/>
                <a:sym typeface="Poppins"/>
              </a:rPr>
              <a:t>needs</a:t>
            </a:r>
            <a:r>
              <a:rPr lang="pt-PT" sz="1400" b="0" i="1" u="none" strike="noStrike" cap="none" dirty="0">
                <a:solidFill>
                  <a:srgbClr val="757575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pt-PT" sz="1400" b="0" i="1" u="none" strike="noStrike" cap="none" dirty="0" err="1">
                <a:solidFill>
                  <a:srgbClr val="757575"/>
                </a:solidFill>
                <a:latin typeface="Poppins"/>
                <a:ea typeface="Poppins"/>
                <a:cs typeface="Poppins"/>
                <a:sym typeface="Poppins"/>
              </a:rPr>
              <a:t>the</a:t>
            </a:r>
            <a:r>
              <a:rPr lang="pt-PT" sz="1400" b="0" i="1" u="none" strike="noStrike" cap="none" dirty="0">
                <a:solidFill>
                  <a:srgbClr val="757575"/>
                </a:solidFill>
                <a:latin typeface="Poppins"/>
                <a:ea typeface="Poppins"/>
                <a:cs typeface="Poppins"/>
                <a:sym typeface="Poppins"/>
              </a:rPr>
              <a:t> total </a:t>
            </a:r>
            <a:r>
              <a:rPr lang="pt-PT" sz="1400" b="0" i="1" u="none" strike="noStrike" cap="none" dirty="0" err="1">
                <a:solidFill>
                  <a:srgbClr val="757575"/>
                </a:solidFill>
                <a:latin typeface="Poppins"/>
                <a:ea typeface="Poppins"/>
                <a:cs typeface="Poppins"/>
                <a:sym typeface="Poppins"/>
              </a:rPr>
              <a:t>committment</a:t>
            </a:r>
            <a:r>
              <a:rPr lang="pt-PT" sz="1400" b="0" i="1" u="none" strike="noStrike" cap="none" dirty="0">
                <a:solidFill>
                  <a:srgbClr val="757575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pt-PT" sz="1400" b="0" i="1" u="none" strike="noStrike" cap="none" dirty="0" err="1">
                <a:solidFill>
                  <a:srgbClr val="757575"/>
                </a:solidFill>
                <a:latin typeface="Poppins"/>
                <a:ea typeface="Poppins"/>
                <a:cs typeface="Poppins"/>
                <a:sym typeface="Poppins"/>
              </a:rPr>
              <a:t>of</a:t>
            </a:r>
            <a:r>
              <a:rPr lang="pt-PT" sz="1400" b="0" i="1" u="none" strike="noStrike" cap="none" dirty="0">
                <a:solidFill>
                  <a:srgbClr val="757575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pt-PT" sz="1400" b="0" i="1" u="none" strike="noStrike" cap="none" dirty="0" err="1">
                <a:solidFill>
                  <a:srgbClr val="757575"/>
                </a:solidFill>
                <a:latin typeface="Poppins"/>
                <a:ea typeface="Poppins"/>
                <a:cs typeface="Poppins"/>
                <a:sym typeface="Poppins"/>
              </a:rPr>
              <a:t>all</a:t>
            </a:r>
            <a:r>
              <a:rPr lang="pt-PT" sz="1400" b="0" i="1" u="none" strike="noStrike" cap="none" dirty="0">
                <a:solidFill>
                  <a:srgbClr val="757575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pt-PT" sz="1400" b="0" i="1" u="none" strike="noStrike" cap="none" dirty="0" err="1">
                <a:solidFill>
                  <a:srgbClr val="757575"/>
                </a:solidFill>
                <a:latin typeface="Poppins"/>
                <a:ea typeface="Poppins"/>
                <a:cs typeface="Poppins"/>
                <a:sym typeface="Poppins"/>
              </a:rPr>
              <a:t>its</a:t>
            </a:r>
            <a:r>
              <a:rPr lang="pt-PT" sz="1400" b="0" i="1" u="none" strike="noStrike" cap="none" dirty="0">
                <a:solidFill>
                  <a:srgbClr val="757575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pt-PT" sz="1400" b="0" i="1" u="none" strike="noStrike" cap="none" dirty="0" err="1">
                <a:solidFill>
                  <a:srgbClr val="757575"/>
                </a:solidFill>
                <a:latin typeface="Poppins"/>
                <a:ea typeface="Poppins"/>
                <a:cs typeface="Poppins"/>
                <a:sym typeface="Poppins"/>
              </a:rPr>
              <a:t>employees</a:t>
            </a:r>
            <a:r>
              <a:rPr lang="pt-PT" sz="1400" b="0" i="1" u="none" strike="noStrike" cap="none" dirty="0">
                <a:solidFill>
                  <a:srgbClr val="757575"/>
                </a:solidFill>
                <a:latin typeface="Poppins"/>
                <a:ea typeface="Poppins"/>
                <a:cs typeface="Poppins"/>
                <a:sym typeface="Poppins"/>
              </a:rPr>
              <a:t> in </a:t>
            </a:r>
            <a:r>
              <a:rPr lang="pt-PT" sz="1400" b="0" i="1" u="none" strike="noStrike" cap="none" dirty="0" err="1">
                <a:solidFill>
                  <a:srgbClr val="757575"/>
                </a:solidFill>
                <a:latin typeface="Poppins"/>
                <a:ea typeface="Poppins"/>
                <a:cs typeface="Poppins"/>
                <a:sym typeface="Poppins"/>
              </a:rPr>
              <a:t>this</a:t>
            </a:r>
            <a:r>
              <a:rPr lang="pt-PT" sz="1400" b="0" i="1" u="none" strike="noStrike" cap="none" dirty="0">
                <a:solidFill>
                  <a:srgbClr val="757575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pt-PT" sz="1400" b="0" i="1" u="none" strike="noStrike" cap="none" dirty="0" err="1">
                <a:solidFill>
                  <a:srgbClr val="757575"/>
                </a:solidFill>
                <a:latin typeface="Poppins"/>
                <a:ea typeface="Poppins"/>
                <a:cs typeface="Poppins"/>
                <a:sym typeface="Poppins"/>
              </a:rPr>
              <a:t>moment</a:t>
            </a:r>
            <a:r>
              <a:rPr lang="pt-PT" sz="1400" b="0" i="1" u="none" strike="noStrike" cap="none" dirty="0">
                <a:solidFill>
                  <a:srgbClr val="757575"/>
                </a:solidFill>
                <a:latin typeface="Poppins"/>
                <a:ea typeface="Poppins"/>
                <a:cs typeface="Poppins"/>
                <a:sym typeface="Poppins"/>
              </a:rPr>
              <a:t>. </a:t>
            </a:r>
            <a:r>
              <a:rPr lang="pt-PT" sz="1400" b="0" i="1" u="none" strike="noStrike" cap="none" dirty="0" err="1">
                <a:solidFill>
                  <a:srgbClr val="757575"/>
                </a:solidFill>
                <a:latin typeface="Poppins"/>
                <a:ea typeface="Poppins"/>
                <a:cs typeface="Poppins"/>
                <a:sym typeface="Poppins"/>
              </a:rPr>
              <a:t>Telework</a:t>
            </a:r>
            <a:r>
              <a:rPr lang="pt-PT" sz="1400" b="0" i="1" u="none" strike="noStrike" cap="none" dirty="0">
                <a:solidFill>
                  <a:srgbClr val="757575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pt-PT" sz="1400" b="0" i="1" u="none" strike="noStrike" cap="none" dirty="0" err="1">
                <a:solidFill>
                  <a:srgbClr val="757575"/>
                </a:solidFill>
                <a:latin typeface="Poppins"/>
                <a:ea typeface="Poppins"/>
                <a:cs typeface="Poppins"/>
                <a:sym typeface="Poppins"/>
              </a:rPr>
              <a:t>will</a:t>
            </a:r>
            <a:r>
              <a:rPr lang="pt-PT" sz="1400" b="0" i="1" u="none" strike="noStrike" cap="none" dirty="0">
                <a:solidFill>
                  <a:srgbClr val="757575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pt-PT" sz="1400" b="0" i="1" u="none" strike="noStrike" cap="none" dirty="0" err="1">
                <a:solidFill>
                  <a:srgbClr val="757575"/>
                </a:solidFill>
                <a:latin typeface="Poppins"/>
                <a:ea typeface="Poppins"/>
                <a:cs typeface="Poppins"/>
                <a:sym typeface="Poppins"/>
              </a:rPr>
              <a:t>be</a:t>
            </a:r>
            <a:r>
              <a:rPr lang="pt-PT" sz="1400" b="0" i="1" u="none" strike="noStrike" cap="none" dirty="0">
                <a:solidFill>
                  <a:srgbClr val="757575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pt-PT" sz="1400" b="0" i="1" u="none" strike="noStrike" cap="none" dirty="0" err="1">
                <a:solidFill>
                  <a:srgbClr val="757575"/>
                </a:solidFill>
                <a:latin typeface="Poppins"/>
                <a:ea typeface="Poppins"/>
                <a:cs typeface="Poppins"/>
                <a:sym typeface="Poppins"/>
              </a:rPr>
              <a:t>suspended</a:t>
            </a:r>
            <a:r>
              <a:rPr lang="pt-PT" sz="1400" b="0" i="1" u="none" strike="noStrike" cap="none" dirty="0">
                <a:solidFill>
                  <a:srgbClr val="757575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pt-PT" sz="1400" b="0" i="1" u="none" strike="noStrike" cap="none" dirty="0" err="1">
                <a:solidFill>
                  <a:srgbClr val="757575"/>
                </a:solidFill>
                <a:latin typeface="Poppins"/>
                <a:ea typeface="Poppins"/>
                <a:cs typeface="Poppins"/>
                <a:sym typeface="Poppins"/>
              </a:rPr>
              <a:t>until</a:t>
            </a:r>
            <a:r>
              <a:rPr lang="pt-PT" sz="1400" b="0" i="1" u="none" strike="noStrike" cap="none" dirty="0">
                <a:solidFill>
                  <a:srgbClr val="757575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pt-PT" sz="1400" b="0" i="1" u="none" strike="noStrike" cap="none" dirty="0" err="1">
                <a:solidFill>
                  <a:srgbClr val="757575"/>
                </a:solidFill>
                <a:latin typeface="Poppins"/>
                <a:ea typeface="Poppins"/>
                <a:cs typeface="Poppins"/>
                <a:sym typeface="Poppins"/>
              </a:rPr>
              <a:t>further</a:t>
            </a:r>
            <a:r>
              <a:rPr lang="pt-PT" sz="1400" b="0" i="1" u="none" strike="noStrike" cap="none" dirty="0">
                <a:solidFill>
                  <a:srgbClr val="757575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pt-PT" sz="1400" b="0" i="1" u="none" strike="noStrike" cap="none" dirty="0" err="1">
                <a:solidFill>
                  <a:srgbClr val="757575"/>
                </a:solidFill>
                <a:latin typeface="Poppins"/>
                <a:ea typeface="Poppins"/>
                <a:cs typeface="Poppins"/>
                <a:sym typeface="Poppins"/>
              </a:rPr>
              <a:t>notice</a:t>
            </a:r>
            <a:r>
              <a:rPr lang="pt-PT" sz="1400" b="0" i="1" u="none" strike="noStrike" cap="none" dirty="0">
                <a:solidFill>
                  <a:srgbClr val="757575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pt-PT" sz="1400" b="0" i="1" u="none" strike="noStrike" cap="none" dirty="0" err="1">
                <a:solidFill>
                  <a:srgbClr val="757575"/>
                </a:solidFill>
                <a:latin typeface="Poppins"/>
                <a:ea typeface="Poppins"/>
                <a:cs typeface="Poppins"/>
                <a:sym typeface="Poppins"/>
              </a:rPr>
              <a:t>and</a:t>
            </a:r>
            <a:r>
              <a:rPr lang="pt-PT" sz="1400" b="0" i="1" u="none" strike="noStrike" cap="none" dirty="0">
                <a:solidFill>
                  <a:srgbClr val="757575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pt-PT" sz="1400" b="0" i="1" u="none" strike="noStrike" cap="none" dirty="0" err="1">
                <a:solidFill>
                  <a:srgbClr val="757575"/>
                </a:solidFill>
                <a:latin typeface="Poppins"/>
                <a:ea typeface="Poppins"/>
                <a:cs typeface="Poppins"/>
                <a:sym typeface="Poppins"/>
              </a:rPr>
              <a:t>we</a:t>
            </a:r>
            <a:r>
              <a:rPr lang="pt-PT" sz="1400" b="0" i="1" u="none" strike="noStrike" cap="none" dirty="0">
                <a:solidFill>
                  <a:srgbClr val="757575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pt-PT" sz="1400" b="0" i="1" u="none" strike="noStrike" cap="none" dirty="0" err="1">
                <a:solidFill>
                  <a:srgbClr val="757575"/>
                </a:solidFill>
                <a:latin typeface="Poppins"/>
                <a:ea typeface="Poppins"/>
                <a:cs typeface="Poppins"/>
                <a:sym typeface="Poppins"/>
              </a:rPr>
              <a:t>expect</a:t>
            </a:r>
            <a:r>
              <a:rPr lang="pt-PT" sz="1400" b="0" i="1" u="none" strike="noStrike" cap="none" dirty="0">
                <a:solidFill>
                  <a:srgbClr val="757575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pt-PT" sz="1400" b="0" i="1" u="none" strike="noStrike" cap="none" dirty="0" err="1">
                <a:solidFill>
                  <a:srgbClr val="757575"/>
                </a:solidFill>
                <a:latin typeface="Poppins"/>
                <a:ea typeface="Poppins"/>
                <a:cs typeface="Poppins"/>
                <a:sym typeface="Poppins"/>
              </a:rPr>
              <a:t>all</a:t>
            </a:r>
            <a:r>
              <a:rPr lang="pt-PT" sz="1400" b="0" i="1" u="none" strike="noStrike" cap="none" dirty="0">
                <a:solidFill>
                  <a:srgbClr val="757575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pt-PT" sz="1400" b="0" i="1" u="none" strike="noStrike" cap="none" dirty="0" err="1">
                <a:solidFill>
                  <a:srgbClr val="757575"/>
                </a:solidFill>
                <a:latin typeface="Poppins"/>
                <a:ea typeface="Poppins"/>
                <a:cs typeface="Poppins"/>
                <a:sym typeface="Poppins"/>
              </a:rPr>
              <a:t>employees</a:t>
            </a:r>
            <a:r>
              <a:rPr lang="pt-PT" sz="1400" b="0" i="1" u="none" strike="noStrike" cap="none" dirty="0">
                <a:solidFill>
                  <a:srgbClr val="757575"/>
                </a:solidFill>
                <a:latin typeface="Poppins"/>
                <a:ea typeface="Poppins"/>
                <a:cs typeface="Poppins"/>
                <a:sym typeface="Poppins"/>
              </a:rPr>
              <a:t> to </a:t>
            </a:r>
            <a:r>
              <a:rPr lang="pt-PT" sz="1400" b="0" i="1" u="none" strike="noStrike" cap="none" dirty="0" err="1">
                <a:solidFill>
                  <a:srgbClr val="757575"/>
                </a:solidFill>
                <a:latin typeface="Poppins"/>
                <a:ea typeface="Poppins"/>
                <a:cs typeface="Poppins"/>
                <a:sym typeface="Poppins"/>
              </a:rPr>
              <a:t>be</a:t>
            </a:r>
            <a:r>
              <a:rPr lang="pt-PT" sz="1400" b="0" i="1" u="none" strike="noStrike" cap="none" dirty="0">
                <a:solidFill>
                  <a:srgbClr val="757575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pt-PT" sz="1400" b="0" i="1" u="none" strike="noStrike" cap="none" dirty="0" err="1">
                <a:solidFill>
                  <a:srgbClr val="757575"/>
                </a:solidFill>
                <a:latin typeface="Poppins"/>
                <a:ea typeface="Poppins"/>
                <a:cs typeface="Poppins"/>
                <a:sym typeface="Poppins"/>
              </a:rPr>
              <a:t>available</a:t>
            </a:r>
            <a:r>
              <a:rPr lang="pt-PT" sz="1400" b="0" i="1" u="none" strike="noStrike" cap="none" dirty="0">
                <a:solidFill>
                  <a:srgbClr val="757575"/>
                </a:solidFill>
                <a:latin typeface="Poppins"/>
                <a:ea typeface="Poppins"/>
                <a:cs typeface="Poppins"/>
                <a:sym typeface="Poppins"/>
              </a:rPr>
              <a:t> to </a:t>
            </a:r>
            <a:r>
              <a:rPr lang="pt-PT" sz="1400" b="0" i="1" u="none" strike="noStrike" cap="none" dirty="0" err="1">
                <a:solidFill>
                  <a:srgbClr val="757575"/>
                </a:solidFill>
                <a:latin typeface="Poppins"/>
                <a:ea typeface="Poppins"/>
                <a:cs typeface="Poppins"/>
                <a:sym typeface="Poppins"/>
              </a:rPr>
              <a:t>work</a:t>
            </a:r>
            <a:r>
              <a:rPr lang="pt-PT" sz="1400" b="0" i="1" u="none" strike="noStrike" cap="none" dirty="0">
                <a:solidFill>
                  <a:srgbClr val="757575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pt-PT" sz="1400" b="0" i="1" u="none" strike="noStrike" cap="none" dirty="0" err="1">
                <a:solidFill>
                  <a:srgbClr val="757575"/>
                </a:solidFill>
                <a:latin typeface="Poppins"/>
                <a:ea typeface="Poppins"/>
                <a:cs typeface="Poppins"/>
                <a:sym typeface="Poppins"/>
              </a:rPr>
              <a:t>longer</a:t>
            </a:r>
            <a:r>
              <a:rPr lang="pt-PT" sz="1400" b="0" i="1" u="none" strike="noStrike" cap="none" dirty="0">
                <a:solidFill>
                  <a:srgbClr val="757575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pt-PT" sz="1400" b="0" i="1" u="none" strike="noStrike" cap="none" dirty="0" err="1">
                <a:solidFill>
                  <a:srgbClr val="757575"/>
                </a:solidFill>
                <a:latin typeface="Poppins"/>
                <a:ea typeface="Poppins"/>
                <a:cs typeface="Poppins"/>
                <a:sym typeface="Poppins"/>
              </a:rPr>
              <a:t>working</a:t>
            </a:r>
            <a:r>
              <a:rPr lang="pt-PT" sz="1400" b="0" i="1" u="none" strike="noStrike" cap="none" dirty="0">
                <a:solidFill>
                  <a:srgbClr val="757575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pt-PT" sz="1400" b="0" i="1" u="none" strike="noStrike" cap="none" dirty="0" err="1">
                <a:solidFill>
                  <a:srgbClr val="757575"/>
                </a:solidFill>
                <a:latin typeface="Poppins"/>
                <a:ea typeface="Poppins"/>
                <a:cs typeface="Poppins"/>
                <a:sym typeface="Poppins"/>
              </a:rPr>
              <a:t>hours</a:t>
            </a:r>
            <a:r>
              <a:rPr lang="pt-PT" sz="1400" b="0" i="1" u="none" strike="noStrike" cap="none" dirty="0">
                <a:solidFill>
                  <a:srgbClr val="757575"/>
                </a:solidFill>
                <a:latin typeface="Poppins"/>
                <a:ea typeface="Poppins"/>
                <a:cs typeface="Poppins"/>
                <a:sym typeface="Poppins"/>
              </a:rPr>
              <a:t> to maximize </a:t>
            </a:r>
            <a:r>
              <a:rPr lang="pt-PT" sz="1400" b="0" i="1" u="none" strike="noStrike" cap="none" dirty="0" err="1">
                <a:solidFill>
                  <a:srgbClr val="757575"/>
                </a:solidFill>
                <a:latin typeface="Poppins"/>
                <a:ea typeface="Poppins"/>
                <a:cs typeface="Poppins"/>
                <a:sym typeface="Poppins"/>
              </a:rPr>
              <a:t>productivity</a:t>
            </a:r>
            <a:r>
              <a:rPr lang="pt-PT" sz="1400" b="0" i="1" u="none" strike="noStrike" cap="none" dirty="0">
                <a:solidFill>
                  <a:srgbClr val="757575"/>
                </a:solidFill>
                <a:latin typeface="Poppins"/>
                <a:ea typeface="Poppins"/>
                <a:cs typeface="Poppins"/>
                <a:sym typeface="Poppins"/>
              </a:rPr>
              <a:t>.</a:t>
            </a:r>
            <a:endParaRPr dirty="0"/>
          </a:p>
        </p:txBody>
      </p:sp>
      <p:sp>
        <p:nvSpPr>
          <p:cNvPr id="85" name="Google Shape;85;p3"/>
          <p:cNvSpPr/>
          <p:nvPr/>
        </p:nvSpPr>
        <p:spPr>
          <a:xfrm>
            <a:off x="5339648" y="5254687"/>
            <a:ext cx="5476324" cy="578837"/>
          </a:xfrm>
          <a:prstGeom prst="roundRect">
            <a:avLst>
              <a:gd name="adj" fmla="val 16667"/>
            </a:avLst>
          </a:prstGeom>
          <a:solidFill>
            <a:schemeClr val="lt1">
              <a:alpha val="89803"/>
            </a:schemeClr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b="1" i="0" u="none" strike="noStrike" cap="none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Imagine </a:t>
            </a:r>
            <a:r>
              <a:rPr lang="pt-PT" b="1" i="0" u="none" strike="noStrike" cap="none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you</a:t>
            </a:r>
            <a:r>
              <a:rPr lang="pt-PT" b="1" i="0" u="none" strike="noStrike" cap="none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are </a:t>
            </a:r>
            <a:r>
              <a:rPr lang="pt-PT" b="1" i="0" u="none" strike="noStrike" cap="none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the</a:t>
            </a:r>
            <a:r>
              <a:rPr lang="pt-PT" b="1" i="0" u="none" strike="noStrike" cap="none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HR team. </a:t>
            </a:r>
            <a:r>
              <a:rPr lang="pt-PT" b="1" i="0" u="none" strike="noStrike" cap="none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How</a:t>
            </a:r>
            <a:r>
              <a:rPr lang="pt-PT" b="1" i="0" u="none" strike="noStrike" cap="none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pt-PT" b="1" i="0" u="none" strike="noStrike" cap="none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would</a:t>
            </a:r>
            <a:r>
              <a:rPr lang="pt-PT" b="1" i="0" u="none" strike="noStrike" cap="none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pt-PT" b="1" i="0" u="none" strike="noStrike" cap="none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you</a:t>
            </a:r>
            <a:r>
              <a:rPr lang="pt-PT" b="1" i="0" u="none" strike="noStrike" cap="none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pt-PT" b="1" i="0" u="none" strike="noStrike" cap="none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react</a:t>
            </a:r>
            <a:r>
              <a:rPr lang="pt-PT" b="1" i="0" u="none" strike="noStrike" cap="none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? </a:t>
            </a:r>
            <a:endParaRPr sz="1200"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b="1" i="0" u="none" strike="noStrike" cap="none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What</a:t>
            </a:r>
            <a:r>
              <a:rPr lang="pt-PT" b="1" i="0" u="none" strike="noStrike" cap="none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pt-PT" b="1" i="0" u="none" strike="noStrike" cap="none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suggestions</a:t>
            </a:r>
            <a:r>
              <a:rPr lang="pt-PT" b="1" i="0" u="none" strike="noStrike" cap="none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pt-PT" b="1" i="0" u="none" strike="noStrike" cap="none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would</a:t>
            </a:r>
            <a:r>
              <a:rPr lang="pt-PT" b="1" i="0" u="none" strike="noStrike" cap="none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pt-PT" b="1" i="0" u="none" strike="noStrike" cap="none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you</a:t>
            </a:r>
            <a:r>
              <a:rPr lang="pt-PT" b="1" i="0" u="none" strike="noStrike" cap="none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pt-PT" b="1" i="0" u="none" strike="noStrike" cap="none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provide</a:t>
            </a:r>
            <a:r>
              <a:rPr lang="pt-PT" b="1" i="0" u="none" strike="noStrike" cap="none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?</a:t>
            </a:r>
            <a:endParaRPr sz="1200" dirty="0"/>
          </a:p>
        </p:txBody>
      </p:sp>
      <p:sp>
        <p:nvSpPr>
          <p:cNvPr id="86" name="Google Shape;86;p3"/>
          <p:cNvSpPr txBox="1"/>
          <p:nvPr/>
        </p:nvSpPr>
        <p:spPr>
          <a:xfrm>
            <a:off x="2092961" y="475917"/>
            <a:ext cx="7525602" cy="812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oppins"/>
              <a:buNone/>
            </a:pPr>
            <a:r>
              <a:rPr lang="pt-PT" sz="44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Scenario 1</a:t>
            </a:r>
            <a:endParaRPr sz="2000" b="1" i="0" u="none" strike="noStrike" cap="non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87" name="Google Shape;87;p3"/>
          <p:cNvCxnSpPr/>
          <p:nvPr/>
        </p:nvCxnSpPr>
        <p:spPr>
          <a:xfrm>
            <a:off x="2267885" y="344739"/>
            <a:ext cx="1622969" cy="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8" name="Google Shape;88;p3"/>
          <p:cNvSpPr txBox="1"/>
          <p:nvPr/>
        </p:nvSpPr>
        <p:spPr>
          <a:xfrm>
            <a:off x="511998" y="5619941"/>
            <a:ext cx="1580963" cy="5334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400"/>
              <a:buFont typeface="Helvetica Neue"/>
              <a:buNone/>
            </a:pPr>
            <a:r>
              <a:rPr lang="pt-PT" sz="1400" b="0" i="0" u="none" strike="noStrike" cap="non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Images created using AI tools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4"/>
          <p:cNvSpPr/>
          <p:nvPr/>
        </p:nvSpPr>
        <p:spPr>
          <a:xfrm rot="4036951" flipH="1">
            <a:off x="-5622772" y="-5192727"/>
            <a:ext cx="8718607" cy="5245159"/>
          </a:xfrm>
          <a:prstGeom prst="flowChartManualInput">
            <a:avLst/>
          </a:prstGeom>
          <a:solidFill>
            <a:srgbClr val="C7535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 b="0" i="0" u="none" strike="noStrike" cap="non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5" name="Google Shape;95;p4"/>
          <p:cNvSpPr txBox="1"/>
          <p:nvPr/>
        </p:nvSpPr>
        <p:spPr>
          <a:xfrm>
            <a:off x="2092961" y="475917"/>
            <a:ext cx="7525602" cy="812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oppins"/>
              <a:buNone/>
            </a:pPr>
            <a:r>
              <a:rPr lang="pt-PT" sz="44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Scenario 2</a:t>
            </a:r>
            <a:endParaRPr sz="2000" b="1" i="0" u="none" strike="noStrike" cap="non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96" name="Google Shape;96;p4"/>
          <p:cNvCxnSpPr/>
          <p:nvPr/>
        </p:nvCxnSpPr>
        <p:spPr>
          <a:xfrm>
            <a:off x="2267885" y="344739"/>
            <a:ext cx="1622969" cy="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7" name="Google Shape;97;p4"/>
          <p:cNvSpPr>
            <a:spLocks noGrp="1"/>
          </p:cNvSpPr>
          <p:nvPr>
            <p:ph type="sldNum" idx="12"/>
          </p:nvPr>
        </p:nvSpPr>
        <p:spPr>
          <a:xfrm>
            <a:off x="11358708" y="6356350"/>
            <a:ext cx="672354" cy="365125"/>
          </a:xfrm>
          <a:prstGeom prst="round2DiagRect">
            <a:avLst>
              <a:gd name="adj1" fmla="val 16667"/>
              <a:gd name="adj2" fmla="val 0"/>
            </a:avLst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 sz="1700" b="1">
                <a:latin typeface="Outfit"/>
                <a:ea typeface="Outfit"/>
                <a:cs typeface="Outfit"/>
                <a:sym typeface="Outfit"/>
              </a:rPr>
              <a:t>4</a:t>
            </a:fld>
            <a:endParaRPr sz="1700" b="1">
              <a:latin typeface="Outfit"/>
              <a:ea typeface="Outfit"/>
              <a:cs typeface="Outfit"/>
              <a:sym typeface="Outfit"/>
            </a:endParaRPr>
          </a:p>
        </p:txBody>
      </p:sp>
      <p:grpSp>
        <p:nvGrpSpPr>
          <p:cNvPr id="98" name="Google Shape;98;p4"/>
          <p:cNvGrpSpPr/>
          <p:nvPr/>
        </p:nvGrpSpPr>
        <p:grpSpPr>
          <a:xfrm>
            <a:off x="2199284" y="1266188"/>
            <a:ext cx="8757001" cy="5004000"/>
            <a:chOff x="2199284" y="1208313"/>
            <a:chExt cx="8757001" cy="5004000"/>
          </a:xfrm>
        </p:grpSpPr>
        <p:pic>
          <p:nvPicPr>
            <p:cNvPr id="99" name="Google Shape;99;p4" descr="Uma imagem com vestuário, pessoa, Cara humana, interior&#10;&#10;Os conteúdos gerados por IA poderão estar incorretos.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199284" y="1208313"/>
              <a:ext cx="8757001" cy="5004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0" name="Google Shape;100;p4"/>
            <p:cNvSpPr/>
            <p:nvPr/>
          </p:nvSpPr>
          <p:spPr>
            <a:xfrm>
              <a:off x="2515190" y="2015847"/>
              <a:ext cx="3225853" cy="2281476"/>
            </a:xfrm>
            <a:prstGeom prst="roundRect">
              <a:avLst>
                <a:gd name="adj" fmla="val 16667"/>
              </a:avLst>
            </a:prstGeom>
            <a:solidFill>
              <a:schemeClr val="lt1">
                <a:alpha val="89803"/>
              </a:schemeClr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PT" sz="1600" b="0" i="0" u="none" strike="noStrike" cap="none">
                  <a:solidFill>
                    <a:srgbClr val="757575"/>
                  </a:solidFill>
                  <a:latin typeface="Poppins"/>
                  <a:ea typeface="Poppins"/>
                  <a:cs typeface="Poppins"/>
                  <a:sym typeface="Poppins"/>
                </a:rPr>
                <a:t>The company for which you work faces a challenge in terms of keeping talent and high levels of abseentism. This is especially the case for those with children and with other dependent people. The CEO has set up a meeting to discuss this issue.</a:t>
              </a:r>
              <a:endParaRPr/>
            </a:p>
          </p:txBody>
        </p:sp>
      </p:grpSp>
      <p:pic>
        <p:nvPicPr>
          <p:cNvPr id="101" name="Google Shape;101;p4" descr="Uma imagem com texto, cartão de visita, Tipo de letra, logótipo&#10;&#10;Descrição gerada automa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431" y="136525"/>
            <a:ext cx="1498774" cy="843061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4"/>
          <p:cNvSpPr txBox="1"/>
          <p:nvPr/>
        </p:nvSpPr>
        <p:spPr>
          <a:xfrm>
            <a:off x="511998" y="5619941"/>
            <a:ext cx="1580963" cy="5334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400"/>
              <a:buFont typeface="Helvetica Neue"/>
              <a:buNone/>
            </a:pPr>
            <a:r>
              <a:rPr lang="pt-PT" sz="1400" b="0" i="0" u="none" strike="noStrike" cap="non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Images created using AI tools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5"/>
          <p:cNvSpPr/>
          <p:nvPr/>
        </p:nvSpPr>
        <p:spPr>
          <a:xfrm rot="4036951" flipH="1">
            <a:off x="-5622772" y="-5192727"/>
            <a:ext cx="8718607" cy="5245159"/>
          </a:xfrm>
          <a:prstGeom prst="flowChartManualInput">
            <a:avLst/>
          </a:prstGeom>
          <a:solidFill>
            <a:srgbClr val="C7535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 b="0" i="0" u="none" strike="noStrike" cap="non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09" name="Google Shape;109;p5" descr="Uma imagem com texto, cartão de visita, Tipo de letra, logótipo&#10;&#10;Descrição gerada automa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32101" y="231059"/>
            <a:ext cx="1445332" cy="812999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5"/>
          <p:cNvSpPr>
            <a:spLocks noGrp="1"/>
          </p:cNvSpPr>
          <p:nvPr>
            <p:ph type="sldNum" idx="12"/>
          </p:nvPr>
        </p:nvSpPr>
        <p:spPr>
          <a:xfrm>
            <a:off x="11358708" y="6356350"/>
            <a:ext cx="672354" cy="365125"/>
          </a:xfrm>
          <a:prstGeom prst="round2DiagRect">
            <a:avLst>
              <a:gd name="adj1" fmla="val 16667"/>
              <a:gd name="adj2" fmla="val 0"/>
            </a:avLst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 sz="1700" b="1">
                <a:latin typeface="Outfit"/>
                <a:ea typeface="Outfit"/>
                <a:cs typeface="Outfit"/>
                <a:sym typeface="Outfit"/>
              </a:rPr>
              <a:t>5</a:t>
            </a:fld>
            <a:endParaRPr sz="1700" b="1">
              <a:latin typeface="Outfit"/>
              <a:ea typeface="Outfit"/>
              <a:cs typeface="Outfit"/>
              <a:sym typeface="Outfit"/>
            </a:endParaRPr>
          </a:p>
        </p:txBody>
      </p:sp>
      <p:grpSp>
        <p:nvGrpSpPr>
          <p:cNvPr id="111" name="Google Shape;111;p5"/>
          <p:cNvGrpSpPr/>
          <p:nvPr/>
        </p:nvGrpSpPr>
        <p:grpSpPr>
          <a:xfrm>
            <a:off x="2185556" y="1279038"/>
            <a:ext cx="8717795" cy="4981595"/>
            <a:chOff x="2185556" y="1279038"/>
            <a:chExt cx="8717795" cy="4981595"/>
          </a:xfrm>
        </p:grpSpPr>
        <p:pic>
          <p:nvPicPr>
            <p:cNvPr id="112" name="Google Shape;112;p5" descr="Uma imagem com vestuário, pessoa, Cara humana, fato&#10;&#10;Os conteúdos gerados por IA poderão estar incorretos.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2185556" y="1279038"/>
              <a:ext cx="8717795" cy="498159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3" name="Google Shape;113;p5"/>
            <p:cNvSpPr/>
            <p:nvPr/>
          </p:nvSpPr>
          <p:spPr>
            <a:xfrm>
              <a:off x="6331352" y="1459894"/>
              <a:ext cx="4398380" cy="2371326"/>
            </a:xfrm>
            <a:prstGeom prst="wedgeRoundRectCallout">
              <a:avLst>
                <a:gd name="adj1" fmla="val -64025"/>
                <a:gd name="adj2" fmla="val 11800"/>
                <a:gd name="adj3" fmla="val 16667"/>
              </a:avLst>
            </a:prstGeom>
            <a:solidFill>
              <a:schemeClr val="lt1">
                <a:alpha val="89803"/>
              </a:schemeClr>
            </a:solidFill>
            <a:ln w="25400" cap="flat" cmpd="sng">
              <a:solidFill>
                <a:srgbClr val="00446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PT" sz="1400" b="0" i="1" u="none" strike="noStrike" cap="none">
                  <a:solidFill>
                    <a:srgbClr val="757575"/>
                  </a:solidFill>
                  <a:latin typeface="Poppins"/>
                  <a:ea typeface="Poppins"/>
                  <a:cs typeface="Poppins"/>
                  <a:sym typeface="Poppins"/>
                </a:rPr>
                <a:t>40% of our workers report difficulties in conciliating work and family life. Turnover rates in those teams with longer working schedules has doubled in the past year. Only 15% of employees who were recently fathers used their paternity leave. Sickness leave is up by 25%, with stress being reported as one of the main causes. We need to improve these numbers without compromising the performance of the company. </a:t>
              </a:r>
              <a:endParaRPr/>
            </a:p>
          </p:txBody>
        </p:sp>
        <p:sp>
          <p:nvSpPr>
            <p:cNvPr id="114" name="Google Shape;114;p5"/>
            <p:cNvSpPr/>
            <p:nvPr/>
          </p:nvSpPr>
          <p:spPr>
            <a:xfrm>
              <a:off x="7162698" y="5119261"/>
              <a:ext cx="3169403" cy="919401"/>
            </a:xfrm>
            <a:prstGeom prst="roundRect">
              <a:avLst>
                <a:gd name="adj" fmla="val 16667"/>
              </a:avLst>
            </a:prstGeom>
            <a:solidFill>
              <a:schemeClr val="lt1">
                <a:alpha val="89803"/>
              </a:schemeClr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PT" sz="1600" b="1" i="0" u="none" strike="noStrike" cap="none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Which measures would you propose as head of the HR team to tackle these issues?</a:t>
              </a:r>
              <a:endParaRPr/>
            </a:p>
          </p:txBody>
        </p:sp>
      </p:grpSp>
      <p:sp>
        <p:nvSpPr>
          <p:cNvPr id="115" name="Google Shape;115;p5"/>
          <p:cNvSpPr txBox="1"/>
          <p:nvPr/>
        </p:nvSpPr>
        <p:spPr>
          <a:xfrm>
            <a:off x="2092961" y="475917"/>
            <a:ext cx="7525602" cy="812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oppins"/>
              <a:buNone/>
            </a:pPr>
            <a:r>
              <a:rPr lang="pt-PT" sz="44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Scenario 2</a:t>
            </a:r>
            <a:endParaRPr sz="2000" b="1" i="0" u="none" strike="noStrike" cap="non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116" name="Google Shape;116;p5"/>
          <p:cNvCxnSpPr/>
          <p:nvPr/>
        </p:nvCxnSpPr>
        <p:spPr>
          <a:xfrm>
            <a:off x="2267885" y="344739"/>
            <a:ext cx="1622969" cy="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7" name="Google Shape;117;p5"/>
          <p:cNvSpPr txBox="1"/>
          <p:nvPr/>
        </p:nvSpPr>
        <p:spPr>
          <a:xfrm>
            <a:off x="511998" y="5619941"/>
            <a:ext cx="1580963" cy="5334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400"/>
              <a:buFont typeface="Helvetica Neue"/>
              <a:buNone/>
            </a:pPr>
            <a:r>
              <a:rPr lang="pt-PT" sz="1400" b="0" i="0" u="none" strike="noStrike" cap="none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Images created using AI tools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EBE789-6676-BC66-261B-784739696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255DAA8-AB7D-EB33-E41D-8A8CB08D042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 smtClean="0"/>
              <a:t>6</a:t>
            </a:fld>
            <a:endParaRPr lang="pt-PT" b="0" i="0" u="none" strike="noStrike" cap="none"/>
          </a:p>
        </p:txBody>
      </p:sp>
    </p:spTree>
    <p:extLst>
      <p:ext uri="{BB962C8B-B14F-4D97-AF65-F5344CB8AC3E}">
        <p14:creationId xmlns:p14="http://schemas.microsoft.com/office/powerpoint/2010/main" val="1727063810"/>
      </p:ext>
    </p:extLst>
  </p:cSld>
  <p:clrMapOvr>
    <a:masterClrMapping/>
  </p:clrMapOvr>
</p:sld>
</file>

<file path=ppt/theme/theme1.xml><?xml version="1.0" encoding="utf-8"?>
<a:theme xmlns:a="http://schemas.openxmlformats.org/drawingml/2006/main" name="22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361</Words>
  <Application>Microsoft Office PowerPoint</Application>
  <PresentationFormat>Widescreen</PresentationFormat>
  <Paragraphs>32</Paragraphs>
  <Slides>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Calibri</vt:lpstr>
      <vt:lpstr>Helvetica Neue</vt:lpstr>
      <vt:lpstr>Poppins</vt:lpstr>
      <vt:lpstr>Outfit</vt:lpstr>
      <vt:lpstr>Arial</vt:lpstr>
      <vt:lpstr>22_BasicWhite</vt:lpstr>
      <vt:lpstr>21_BasicWhite</vt:lpstr>
      <vt:lpstr>Group Activity 5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Equipa STE</dc:creator>
  <cp:lastModifiedBy>Adam John Standring</cp:lastModifiedBy>
  <cp:revision>2</cp:revision>
  <dcterms:created xsi:type="dcterms:W3CDTF">2011-02-07T10:29:59Z</dcterms:created>
  <dcterms:modified xsi:type="dcterms:W3CDTF">2026-03-26T08:28:06Z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UseProject">
    <vt:lpwstr>1</vt:lpwstr>
  </property>
  <property fmtid="{D5CDD505-2E9C-101B-9397-08002B2CF9AE}" pid="3" name="ArticulateProjectFull">
    <vt:lpwstr>M:\ELEARNING\cursos_UINP\Diplomas\DEGENERO_3053\DEGENERO_tpl.ppta</vt:lpwstr>
  </property>
  <property fmtid="{D5CDD505-2E9C-101B-9397-08002B2CF9AE}" pid="4" name="ArticulateGUID">
    <vt:lpwstr>1636916B-B0C6-4550-83C5-198B03191C13</vt:lpwstr>
  </property>
  <property fmtid="{D5CDD505-2E9C-101B-9397-08002B2CF9AE}" pid="5" name="ArticulatePath">
    <vt:lpwstr>DEGENERO_tpl</vt:lpwstr>
  </property>
  <property fmtid="{D5CDD505-2E9C-101B-9397-08002B2CF9AE}" pid="6" name="ContentTypeId">
    <vt:lpwstr>0x010100870B24B63D78554EBE7CD938A8ECEE5F</vt:lpwstr>
  </property>
</Properties>
</file>