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3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99D0-4614-0740-9367-52180B9DA76A}" type="datetimeFigureOut">
              <a:rPr lang="en-US" smtClean="0"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C511-0C19-874A-94D5-370530F27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388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99D0-4614-0740-9367-52180B9DA76A}" type="datetimeFigureOut">
              <a:rPr lang="en-US" smtClean="0"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C511-0C19-874A-94D5-370530F27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24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99D0-4614-0740-9367-52180B9DA76A}" type="datetimeFigureOut">
              <a:rPr lang="en-US" smtClean="0"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C511-0C19-874A-94D5-370530F27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61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ramaral\Desktop\Templates iseg JPEG\miol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357158" y="2060848"/>
            <a:ext cx="8429684" cy="3939920"/>
          </a:xfrm>
        </p:spPr>
        <p:txBody>
          <a:bodyPr lIns="72000" anchor="t" anchorCtr="0">
            <a:normAutofit/>
          </a:bodyPr>
          <a:lstStyle>
            <a:lvl1pPr marL="0" indent="0">
              <a:lnSpc>
                <a:spcPct val="150000"/>
              </a:lnSpc>
              <a:buNone/>
              <a:defRPr sz="1600" b="0" baseline="0">
                <a:solidFill>
                  <a:schemeClr val="tx1"/>
                </a:solidFill>
                <a:latin typeface="Franklin Gothic Book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Kvlcmbknbjkvcnxbjcvnbmjvc,nxbm,vcnbjvcnbjkvcbnjkcvbkjcvbnjvkcbnjcvkbnkjvcnbjkvcbnjvkcbnkjvcbnkjvcfdgfdgfdgfdgfdgdgdfgdfgfd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3528" y="1268760"/>
            <a:ext cx="3168352" cy="64294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rgbClr val="C1131E"/>
                </a:solidFill>
                <a:latin typeface="Franklin Gothic Book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{ 1.1.  SUBTÍTULO }</a:t>
            </a:r>
          </a:p>
        </p:txBody>
      </p:sp>
    </p:spTree>
    <p:extLst>
      <p:ext uri="{BB962C8B-B14F-4D97-AF65-F5344CB8AC3E}">
        <p14:creationId xmlns:p14="http://schemas.microsoft.com/office/powerpoint/2010/main" val="1917237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99D0-4614-0740-9367-52180B9DA76A}" type="datetimeFigureOut">
              <a:rPr lang="en-US" smtClean="0"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C511-0C19-874A-94D5-370530F27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34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99D0-4614-0740-9367-52180B9DA76A}" type="datetimeFigureOut">
              <a:rPr lang="en-US" smtClean="0"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C511-0C19-874A-94D5-370530F27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526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99D0-4614-0740-9367-52180B9DA76A}" type="datetimeFigureOut">
              <a:rPr lang="en-US" smtClean="0"/>
              <a:t>10/4/11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C511-0C19-874A-94D5-370530F27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93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99D0-4614-0740-9367-52180B9DA76A}" type="datetimeFigureOut">
              <a:rPr lang="en-US" smtClean="0"/>
              <a:t>10/4/11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C511-0C19-874A-94D5-370530F27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92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99D0-4614-0740-9367-52180B9DA76A}" type="datetimeFigureOut">
              <a:rPr lang="en-US" smtClean="0"/>
              <a:t>10/4/11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C511-0C19-874A-94D5-370530F27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080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99D0-4614-0740-9367-52180B9DA76A}" type="datetimeFigureOut">
              <a:rPr lang="en-US" smtClean="0"/>
              <a:t>10/4/11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C511-0C19-874A-94D5-370530F27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48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99D0-4614-0740-9367-52180B9DA76A}" type="datetimeFigureOut">
              <a:rPr lang="en-US" smtClean="0"/>
              <a:t>10/4/11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C511-0C19-874A-94D5-370530F27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96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99D0-4614-0740-9367-52180B9DA76A}" type="datetimeFigureOut">
              <a:rPr lang="en-US" smtClean="0"/>
              <a:t>10/4/11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C511-0C19-874A-94D5-370530F27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63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F99D0-4614-0740-9367-52180B9DA76A}" type="datetimeFigureOut">
              <a:rPr lang="en-US" smtClean="0"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FC511-0C19-874A-94D5-370530F27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9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5" Type="http://schemas.openxmlformats.org/officeDocument/2006/relationships/image" Target="../media/image10.emf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1.emf"/><Relationship Id="rId3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2132856"/>
            <a:ext cx="80648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Pretendemos</a:t>
            </a:r>
            <a:r>
              <a:rPr lang="en-US" dirty="0" smtClean="0"/>
              <a:t> resolver </a:t>
            </a:r>
            <a:r>
              <a:rPr lang="en-US" dirty="0" err="1" smtClean="0"/>
              <a:t>numericamente</a:t>
            </a:r>
            <a:r>
              <a:rPr lang="en-US" dirty="0" smtClean="0"/>
              <a:t> </a:t>
            </a:r>
            <a:r>
              <a:rPr lang="en-US" dirty="0" err="1" smtClean="0"/>
              <a:t>equações</a:t>
            </a:r>
            <a:r>
              <a:rPr lang="en-US" dirty="0" smtClean="0"/>
              <a:t> do </a:t>
            </a:r>
            <a:r>
              <a:rPr lang="en-US" dirty="0" err="1" smtClean="0"/>
              <a:t>tipo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Qualquer</a:t>
            </a:r>
            <a:r>
              <a:rPr lang="en-US" dirty="0" smtClean="0"/>
              <a:t> </a:t>
            </a:r>
            <a:r>
              <a:rPr lang="en-US" dirty="0" err="1" smtClean="0"/>
              <a:t>ponto</a:t>
            </a:r>
            <a:r>
              <a:rPr lang="en-US" dirty="0" smtClean="0"/>
              <a:t> z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satisfaça</a:t>
            </a:r>
            <a:r>
              <a:rPr lang="en-US" dirty="0" smtClean="0"/>
              <a:t> a </a:t>
            </a:r>
            <a:r>
              <a:rPr lang="en-US" dirty="0" err="1" smtClean="0"/>
              <a:t>equação</a:t>
            </a:r>
            <a:r>
              <a:rPr lang="en-US" dirty="0" smtClean="0"/>
              <a:t> </a:t>
            </a:r>
            <a:r>
              <a:rPr lang="en-US" dirty="0" err="1" smtClean="0"/>
              <a:t>diz</a:t>
            </a:r>
            <a:r>
              <a:rPr lang="en-US" dirty="0" smtClean="0"/>
              <a:t>-se um </a:t>
            </a:r>
            <a:r>
              <a:rPr lang="en-US" dirty="0" smtClean="0">
                <a:solidFill>
                  <a:srgbClr val="FF0000"/>
                </a:solidFill>
              </a:rPr>
              <a:t>Ponto </a:t>
            </a:r>
            <a:r>
              <a:rPr lang="en-US" dirty="0" err="1" smtClean="0">
                <a:solidFill>
                  <a:srgbClr val="FF0000"/>
                </a:solidFill>
              </a:rPr>
              <a:t>Fixo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da </a:t>
            </a:r>
            <a:r>
              <a:rPr lang="en-US" dirty="0" err="1" smtClean="0"/>
              <a:t>função</a:t>
            </a:r>
            <a:r>
              <a:rPr lang="en-US" dirty="0" smtClean="0"/>
              <a:t> g,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a </a:t>
            </a:r>
            <a:r>
              <a:rPr lang="en-US" dirty="0" err="1" smtClean="0"/>
              <a:t>sucessiva</a:t>
            </a:r>
            <a:r>
              <a:rPr lang="en-US" dirty="0" smtClean="0"/>
              <a:t> </a:t>
            </a:r>
            <a:r>
              <a:rPr lang="en-US" dirty="0" err="1" smtClean="0"/>
              <a:t>aplicação</a:t>
            </a:r>
            <a:r>
              <a:rPr lang="en-US" dirty="0" smtClean="0"/>
              <a:t> de g a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ponto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altera</a:t>
            </a:r>
            <a:r>
              <a:rPr lang="en-US" dirty="0" smtClean="0"/>
              <a:t> o </a:t>
            </a:r>
            <a:r>
              <a:rPr lang="en-US" dirty="0" err="1" smtClean="0"/>
              <a:t>seu</a:t>
            </a:r>
            <a:r>
              <a:rPr lang="en-US" dirty="0" smtClean="0"/>
              <a:t> valor.</a:t>
            </a:r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 err="1" smtClean="0"/>
              <a:t>determinação</a:t>
            </a:r>
            <a:r>
              <a:rPr lang="en-US" dirty="0" smtClean="0"/>
              <a:t> dos zeros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função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sempre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escrito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forma de um </a:t>
            </a:r>
            <a:r>
              <a:rPr lang="en-US" dirty="0" err="1" smtClean="0"/>
              <a:t>problema</a:t>
            </a:r>
            <a:r>
              <a:rPr lang="en-US" dirty="0" smtClean="0"/>
              <a:t> de </a:t>
            </a:r>
            <a:r>
              <a:rPr lang="en-US" dirty="0" err="1" smtClean="0"/>
              <a:t>ponto</a:t>
            </a:r>
            <a:r>
              <a:rPr lang="en-US" dirty="0" smtClean="0"/>
              <a:t> </a:t>
            </a:r>
            <a:r>
              <a:rPr lang="en-US" dirty="0" err="1" smtClean="0"/>
              <a:t>fixo</a:t>
            </a:r>
            <a:r>
              <a:rPr lang="en-US" dirty="0" smtClean="0"/>
              <a:t> </a:t>
            </a:r>
            <a:r>
              <a:rPr lang="en-US" dirty="0" err="1" smtClean="0"/>
              <a:t>já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Método</a:t>
            </a:r>
            <a:r>
              <a:rPr lang="en-US" dirty="0" smtClean="0"/>
              <a:t> do Ponto </a:t>
            </a:r>
            <a:r>
              <a:rPr lang="en-US" dirty="0" err="1" smtClean="0"/>
              <a:t>Fixo</a:t>
            </a:r>
            <a:endParaRPr lang="en-US" dirty="0"/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350" y="5149180"/>
            <a:ext cx="3314700" cy="800100"/>
          </a:xfrm>
          <a:prstGeom prst="rect">
            <a:avLst/>
          </a:prstGeom>
        </p:spPr>
      </p:pic>
      <p:pic>
        <p:nvPicPr>
          <p:cNvPr id="8" name="Picture 7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000" y="2724150"/>
            <a:ext cx="1143000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409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Estratégia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5013176"/>
            <a:ext cx="6626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PROBLEMA</a:t>
            </a:r>
            <a:r>
              <a:rPr lang="en-US" dirty="0" smtClean="0">
                <a:latin typeface="+mj-lt"/>
              </a:rPr>
              <a:t>: O </a:t>
            </a:r>
            <a:r>
              <a:rPr lang="en-US" dirty="0" err="1" smtClean="0">
                <a:latin typeface="+mj-lt"/>
              </a:rPr>
              <a:t>limite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existe</a:t>
            </a:r>
            <a:r>
              <a:rPr lang="en-US" dirty="0" smtClean="0">
                <a:latin typeface="+mj-lt"/>
              </a:rPr>
              <a:t> ?? </a:t>
            </a:r>
            <a:r>
              <a:rPr lang="en-US" dirty="0" err="1" smtClean="0">
                <a:latin typeface="+mj-lt"/>
              </a:rPr>
              <a:t>É</a:t>
            </a:r>
            <a:r>
              <a:rPr lang="en-US" dirty="0" smtClean="0">
                <a:latin typeface="+mj-lt"/>
              </a:rPr>
              <a:t> de facto a </a:t>
            </a:r>
            <a:r>
              <a:rPr lang="en-US" dirty="0" err="1" smtClean="0">
                <a:latin typeface="+mj-lt"/>
              </a:rPr>
              <a:t>solução</a:t>
            </a:r>
            <a:r>
              <a:rPr lang="en-US" dirty="0" smtClean="0">
                <a:latin typeface="+mj-lt"/>
              </a:rPr>
              <a:t> do </a:t>
            </a:r>
            <a:r>
              <a:rPr lang="en-US" dirty="0" err="1" smtClean="0">
                <a:latin typeface="+mj-lt"/>
              </a:rPr>
              <a:t>problema</a:t>
            </a:r>
            <a:r>
              <a:rPr lang="en-US" dirty="0" smtClean="0">
                <a:latin typeface="+mj-lt"/>
              </a:rPr>
              <a:t> ??</a:t>
            </a:r>
            <a:endParaRPr lang="en-US" dirty="0">
              <a:latin typeface="+mj-lt"/>
            </a:endParaRPr>
          </a:p>
        </p:txBody>
      </p:sp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0" y="2247900"/>
            <a:ext cx="8420100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165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268760"/>
            <a:ext cx="4608512" cy="642942"/>
          </a:xfrm>
        </p:spPr>
        <p:txBody>
          <a:bodyPr>
            <a:normAutofit/>
          </a:bodyPr>
          <a:lstStyle/>
          <a:p>
            <a:r>
              <a:rPr lang="en-US" dirty="0" err="1" smtClean="0"/>
              <a:t>Motivação</a:t>
            </a:r>
            <a:r>
              <a:rPr lang="en-US" dirty="0" smtClean="0"/>
              <a:t>: O </a:t>
            </a:r>
            <a:r>
              <a:rPr lang="en-US" dirty="0" err="1" smtClean="0"/>
              <a:t>exemplo</a:t>
            </a:r>
            <a:r>
              <a:rPr lang="en-US" dirty="0" smtClean="0"/>
              <a:t> </a:t>
            </a:r>
            <a:r>
              <a:rPr lang="en-US" dirty="0" err="1" smtClean="0"/>
              <a:t>cos</a:t>
            </a:r>
            <a:r>
              <a:rPr lang="en-US" dirty="0" smtClean="0"/>
              <a:t> x = x</a:t>
            </a:r>
            <a:endParaRPr lang="en-US" dirty="0"/>
          </a:p>
        </p:txBody>
      </p:sp>
      <p:pic>
        <p:nvPicPr>
          <p:cNvPr id="2" name="Picture 1" descr="ponto_fixo_grafico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44" y="2494632"/>
            <a:ext cx="3441700" cy="3022600"/>
          </a:xfrm>
          <a:prstGeom prst="rect">
            <a:avLst/>
          </a:prstGeom>
        </p:spPr>
      </p:pic>
      <p:pic>
        <p:nvPicPr>
          <p:cNvPr id="6" name="Picture 5" descr="ponto_fixo_grafico2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492896"/>
            <a:ext cx="3441700" cy="302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33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Funciona</a:t>
            </a:r>
            <a:r>
              <a:rPr lang="en-US" dirty="0" smtClean="0"/>
              <a:t> </a:t>
            </a:r>
            <a:r>
              <a:rPr lang="en-US" dirty="0" err="1" smtClean="0"/>
              <a:t>sempre</a:t>
            </a:r>
            <a:r>
              <a:rPr lang="en-US" dirty="0" smtClean="0"/>
              <a:t> ?? NÃO!!</a:t>
            </a:r>
            <a:endParaRPr lang="en-US" dirty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204864"/>
            <a:ext cx="2403748" cy="298555"/>
          </a:xfrm>
          <a:prstGeom prst="rect">
            <a:avLst/>
          </a:prstGeom>
        </p:spPr>
      </p:pic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204864"/>
            <a:ext cx="2625231" cy="324000"/>
          </a:xfrm>
          <a:prstGeom prst="rect">
            <a:avLst/>
          </a:prstGeom>
        </p:spPr>
      </p:pic>
      <p:pic>
        <p:nvPicPr>
          <p:cNvPr id="2" name="Picture 1" descr="ponto_fixo_grafico3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24944"/>
            <a:ext cx="3441700" cy="3086100"/>
          </a:xfrm>
          <a:prstGeom prst="rect">
            <a:avLst/>
          </a:prstGeom>
        </p:spPr>
      </p:pic>
      <p:pic>
        <p:nvPicPr>
          <p:cNvPr id="8" name="Picture 7" descr="ponto_fixo_grafico4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924944"/>
            <a:ext cx="34417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619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556792"/>
            <a:ext cx="4320480" cy="466574"/>
          </a:xfrm>
          <a:prstGeom prst="rect">
            <a:avLst/>
          </a:prstGeom>
        </p:spPr>
      </p:pic>
      <p:pic>
        <p:nvPicPr>
          <p:cNvPr id="2" name="Picture 1" descr="ponto_fixo_grafico5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708920"/>
            <a:ext cx="3441700" cy="303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442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268760"/>
            <a:ext cx="7488832" cy="642942"/>
          </a:xfrm>
        </p:spPr>
        <p:txBody>
          <a:bodyPr>
            <a:normAutofit/>
          </a:bodyPr>
          <a:lstStyle/>
          <a:p>
            <a:r>
              <a:rPr lang="en-US" dirty="0" err="1" smtClean="0"/>
              <a:t>Afinal</a:t>
            </a:r>
            <a:r>
              <a:rPr lang="en-US" dirty="0" smtClean="0"/>
              <a:t>,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o </a:t>
            </a:r>
            <a:r>
              <a:rPr lang="en-US" dirty="0" err="1" smtClean="0"/>
              <a:t>método</a:t>
            </a:r>
            <a:r>
              <a:rPr lang="en-US" dirty="0" smtClean="0"/>
              <a:t> do </a:t>
            </a:r>
            <a:r>
              <a:rPr lang="en-US" dirty="0" err="1" smtClean="0"/>
              <a:t>ponto</a:t>
            </a:r>
            <a:r>
              <a:rPr lang="en-US" dirty="0" smtClean="0"/>
              <a:t> </a:t>
            </a:r>
            <a:r>
              <a:rPr lang="en-US" dirty="0" err="1" smtClean="0"/>
              <a:t>fixo</a:t>
            </a:r>
            <a:r>
              <a:rPr lang="en-US" dirty="0" smtClean="0"/>
              <a:t> </a:t>
            </a:r>
            <a:r>
              <a:rPr lang="en-US" dirty="0" err="1" smtClean="0"/>
              <a:t>funciona</a:t>
            </a:r>
            <a:r>
              <a:rPr lang="en-US" dirty="0" smtClean="0"/>
              <a:t> ?</a:t>
            </a:r>
            <a:endParaRPr lang="en-US" dirty="0"/>
          </a:p>
        </p:txBody>
      </p:sp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420888"/>
            <a:ext cx="7900008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96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 </a:t>
            </a:r>
            <a:r>
              <a:rPr lang="en-US" dirty="0" err="1" smtClean="0">
                <a:latin typeface="+mj-lt"/>
              </a:rPr>
              <a:t>qual</a:t>
            </a:r>
            <a:r>
              <a:rPr lang="en-US" dirty="0" smtClean="0">
                <a:latin typeface="+mj-lt"/>
              </a:rPr>
              <a:t> o </a:t>
            </a:r>
            <a:r>
              <a:rPr lang="en-US" dirty="0" err="1" smtClean="0">
                <a:latin typeface="+mj-lt"/>
              </a:rPr>
              <a:t>erro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cometido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?</a:t>
            </a:r>
            <a:endParaRPr lang="en-US" dirty="0">
              <a:latin typeface="+mj-lt"/>
            </a:endParaRPr>
          </a:p>
        </p:txBody>
      </p:sp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48" y="2276872"/>
            <a:ext cx="8172400" cy="294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452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268760"/>
            <a:ext cx="4896544" cy="642942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+mj-lt"/>
              </a:rPr>
              <a:t>Voltemos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exemplo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cos</a:t>
            </a:r>
            <a:r>
              <a:rPr lang="en-US" dirty="0" smtClean="0">
                <a:latin typeface="+mj-lt"/>
              </a:rPr>
              <a:t> x = x</a:t>
            </a:r>
            <a:endParaRPr lang="en-US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3430741"/>
            <a:ext cx="68924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Tarefa</a:t>
            </a:r>
            <a:r>
              <a:rPr lang="en-US" dirty="0" smtClean="0"/>
              <a:t>: </a:t>
            </a:r>
            <a:r>
              <a:rPr lang="en-US" dirty="0" err="1" smtClean="0"/>
              <a:t>Justificar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o </a:t>
            </a:r>
            <a:r>
              <a:rPr lang="en-US" dirty="0" err="1" smtClean="0"/>
              <a:t>método</a:t>
            </a:r>
            <a:r>
              <a:rPr lang="en-US" dirty="0" smtClean="0"/>
              <a:t> do </a:t>
            </a:r>
            <a:r>
              <a:rPr lang="en-US" dirty="0" err="1" smtClean="0"/>
              <a:t>ponto</a:t>
            </a:r>
            <a:r>
              <a:rPr lang="en-US" dirty="0" smtClean="0"/>
              <a:t> </a:t>
            </a:r>
            <a:r>
              <a:rPr lang="en-US" dirty="0" err="1" smtClean="0"/>
              <a:t>fixo</a:t>
            </a:r>
            <a:r>
              <a:rPr lang="en-US" dirty="0" smtClean="0"/>
              <a:t> converge, </a:t>
            </a:r>
            <a:r>
              <a:rPr lang="en-US" dirty="0" err="1" smtClean="0"/>
              <a:t>especificando</a:t>
            </a:r>
            <a:r>
              <a:rPr lang="en-US" dirty="0" smtClean="0"/>
              <a:t> o </a:t>
            </a:r>
          </a:p>
          <a:p>
            <a:r>
              <a:rPr lang="en-US" dirty="0" err="1" smtClean="0"/>
              <a:t>intervalo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tal</a:t>
            </a:r>
            <a:r>
              <a:rPr lang="en-US" dirty="0" smtClean="0"/>
              <a:t> </a:t>
            </a:r>
            <a:r>
              <a:rPr lang="en-US" dirty="0" err="1" smtClean="0"/>
              <a:t>acontece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644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Macintosh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CEMAT/IST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João Janela</dc:creator>
  <cp:lastModifiedBy>João Janela</cp:lastModifiedBy>
  <cp:revision>1</cp:revision>
  <dcterms:created xsi:type="dcterms:W3CDTF">2011-10-04T22:14:23Z</dcterms:created>
  <dcterms:modified xsi:type="dcterms:W3CDTF">2011-10-04T22:15:01Z</dcterms:modified>
</cp:coreProperties>
</file>