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4" r:id="rId22"/>
    <p:sldId id="335" r:id="rId2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11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808" y="4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1988840"/>
            <a:ext cx="5040560" cy="609592"/>
          </a:xfrm>
        </p:spPr>
        <p:txBody>
          <a:bodyPr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Licenciaturas</a:t>
            </a:r>
            <a:endParaRPr lang="pt-PT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55576" y="2852936"/>
            <a:ext cx="6400800" cy="609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5576" y="2924944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5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r>
              <a:rPr lang="en-US" dirty="0" err="1" smtClean="0"/>
              <a:t>Economia</a:t>
            </a:r>
            <a:endParaRPr lang="pt-P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576" y="3573463"/>
            <a:ext cx="1584399" cy="503237"/>
          </a:xfrm>
        </p:spPr>
        <p:txBody>
          <a:bodyPr>
            <a:normAutofit/>
          </a:bodyPr>
          <a:lstStyle>
            <a:lvl1pPr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PT" dirty="0" smtClean="0"/>
              <a:t>Set 2011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20" hasCustomPrompt="1"/>
          </p:nvPr>
        </p:nvSpPr>
        <p:spPr>
          <a:xfrm>
            <a:off x="53006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2.TÍTULO DO CAPÍTULO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9" hasCustomPrompt="1"/>
          </p:nvPr>
        </p:nvSpPr>
        <p:spPr>
          <a:xfrm>
            <a:off x="1728718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Substítulo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0" name="Content Placeholder 2"/>
          <p:cNvSpPr>
            <a:spLocks noGrp="1"/>
          </p:cNvSpPr>
          <p:nvPr>
            <p:ph idx="30" hasCustomPrompt="1"/>
          </p:nvPr>
        </p:nvSpPr>
        <p:spPr>
          <a:xfrm>
            <a:off x="1728718" y="2500306"/>
            <a:ext cx="2871782" cy="411147"/>
          </a:xfrm>
        </p:spPr>
        <p:txBody>
          <a:bodyPr>
            <a:noAutofit/>
          </a:bodyPr>
          <a:lstStyle>
            <a:lvl1pPr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1.TÍTULO DO CAPÍTULO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31" hasCustomPrompt="1"/>
          </p:nvPr>
        </p:nvSpPr>
        <p:spPr>
          <a:xfrm>
            <a:off x="1728718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2" name="Content Placeholder 2"/>
          <p:cNvSpPr>
            <a:spLocks noGrp="1"/>
          </p:cNvSpPr>
          <p:nvPr>
            <p:ph idx="32" hasCustomPrompt="1"/>
          </p:nvPr>
        </p:nvSpPr>
        <p:spPr>
          <a:xfrm>
            <a:off x="1728718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1.1.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3" name="Content Placeholder 2"/>
          <p:cNvSpPr>
            <a:spLocks noGrp="1"/>
          </p:cNvSpPr>
          <p:nvPr>
            <p:ph idx="33" hasCustomPrompt="1"/>
          </p:nvPr>
        </p:nvSpPr>
        <p:spPr>
          <a:xfrm>
            <a:off x="5286356" y="3089861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4" name="Content Placeholder 2"/>
          <p:cNvSpPr>
            <a:spLocks noGrp="1"/>
          </p:cNvSpPr>
          <p:nvPr>
            <p:ph idx="34" hasCustomPrompt="1"/>
          </p:nvPr>
        </p:nvSpPr>
        <p:spPr>
          <a:xfrm>
            <a:off x="5286356" y="3665925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</a:t>
            </a:r>
            <a:endParaRPr lang="pt-PT" dirty="0"/>
          </a:p>
        </p:txBody>
      </p:sp>
      <p:sp>
        <p:nvSpPr>
          <p:cNvPr id="15" name="Content Placeholder 2"/>
          <p:cNvSpPr>
            <a:spLocks noGrp="1"/>
          </p:cNvSpPr>
          <p:nvPr>
            <p:ph idx="35" hasCustomPrompt="1"/>
          </p:nvPr>
        </p:nvSpPr>
        <p:spPr>
          <a:xfrm>
            <a:off x="5286356" y="4241989"/>
            <a:ext cx="2871782" cy="411147"/>
          </a:xfrm>
        </p:spPr>
        <p:txBody>
          <a:bodyPr>
            <a:noAutofit/>
          </a:bodyPr>
          <a:lstStyle>
            <a:lvl1pPr>
              <a:buNone/>
              <a:defRPr sz="15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{ 2.1. </a:t>
            </a:r>
            <a:r>
              <a:rPr lang="en-US" dirty="0" err="1" smtClean="0"/>
              <a:t>Subtítulo</a:t>
            </a:r>
            <a:r>
              <a:rPr lang="en-US" dirty="0" smtClean="0"/>
              <a:t> }  </a:t>
            </a:r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842968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Kvlcmbknbjkvcnxbjcvnbmjvc,nxbm,vcnbjvcnbjkvcbnjkcvbkjcvbnjvkcbnjcvkbnkjvcnbjkvcbnjvkcbnkjvcbnkjvcfdgfdgfdgfdgfdgdgdfgdfgfd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57158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44420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ramaral\Desktop\Templates iseg JPEG\miol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131840" y="2060848"/>
            <a:ext cx="5582994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Kvlcmbknbjkvcnxbjcvnbmjvc,nxbm,vcnbjvcnbjkvcbnjkcvbkjcvbnjvkcbnjcvkbnkjvcnbjkvcbnjvkcbnkjvcbnkjvc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23528" y="2060848"/>
            <a:ext cx="2318538" cy="393992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600" b="0" baseline="0">
                <a:solidFill>
                  <a:schemeClr val="tx1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Fotografia</a:t>
            </a:r>
            <a:r>
              <a:rPr lang="en-US" dirty="0" smtClean="0"/>
              <a:t>, </a:t>
            </a:r>
            <a:r>
              <a:rPr lang="en-US" dirty="0" err="1" smtClean="0"/>
              <a:t>ilustração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gráfico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268760"/>
            <a:ext cx="3168352" cy="64294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rgbClr val="C1131E"/>
                </a:solidFill>
                <a:latin typeface="Franklin Gothic Book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{ 1.1.  SUBTÍTULO }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amaral\Desktop\Templates iseg JPEG\contra capa licenciatura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4427984" y="2924944"/>
            <a:ext cx="2520280" cy="6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www.iseg.utl.pt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5FFA-97E4-4DDB-93DA-A67C928C0134}" type="datetimeFigureOut">
              <a:rPr lang="pt-PT" smtClean="0"/>
              <a:pPr/>
              <a:t>10/10/12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7E43-DD50-4759-88C4-C7B5A2194701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Relationship Id="rId3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sz="2400" dirty="0" smtClean="0"/>
              <a:t>Sistemas de equações não lineares</a:t>
            </a:r>
            <a:endParaRPr lang="pt-PT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MCEF		</a:t>
            </a:r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 dirty="0" smtClean="0"/>
              <a:t>2011/12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753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Escrever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dado um vector de </a:t>
            </a:r>
            <a:r>
              <a:rPr lang="en-US" dirty="0" err="1" smtClean="0"/>
              <a:t>dimensão</a:t>
            </a:r>
            <a:r>
              <a:rPr lang="en-US" dirty="0" smtClean="0"/>
              <a:t> </a:t>
            </a:r>
            <a:r>
              <a:rPr lang="en-US" dirty="0" err="1" smtClean="0"/>
              <a:t>qualquer</a:t>
            </a:r>
            <a:r>
              <a:rPr lang="en-US" dirty="0" smtClean="0"/>
              <a:t>, e </a:t>
            </a:r>
            <a:r>
              <a:rPr lang="en-US" dirty="0" err="1" smtClean="0"/>
              <a:t>uma</a:t>
            </a:r>
            <a:r>
              <a:rPr lang="en-US" dirty="0" smtClean="0"/>
              <a:t> das </a:t>
            </a:r>
            <a:r>
              <a:rPr lang="en-US" dirty="0" err="1" smtClean="0"/>
              <a:t>normas</a:t>
            </a:r>
            <a:r>
              <a:rPr lang="en-US" dirty="0" smtClean="0"/>
              <a:t> </a:t>
            </a:r>
            <a:r>
              <a:rPr lang="en-US" dirty="0" err="1" smtClean="0"/>
              <a:t>estudadas</a:t>
            </a:r>
            <a:r>
              <a:rPr lang="en-US" dirty="0" smtClean="0"/>
              <a:t>, </a:t>
            </a:r>
            <a:r>
              <a:rPr lang="en-US" dirty="0" err="1" smtClean="0"/>
              <a:t>devolva</a:t>
            </a:r>
            <a:r>
              <a:rPr lang="en-US" dirty="0" smtClean="0"/>
              <a:t> o </a:t>
            </a:r>
            <a:r>
              <a:rPr lang="en-US" dirty="0" err="1" smtClean="0"/>
              <a:t>seu</a:t>
            </a:r>
            <a:r>
              <a:rPr lang="en-US" dirty="0" smtClean="0"/>
              <a:t> valor.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Actividade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0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391306" cy="86409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medimos</a:t>
            </a:r>
            <a:r>
              <a:rPr lang="en-US" dirty="0" smtClean="0"/>
              <a:t> “</a:t>
            </a:r>
            <a:r>
              <a:rPr lang="en-US" dirty="0" err="1" smtClean="0"/>
              <a:t>comprimentos</a:t>
            </a:r>
            <a:r>
              <a:rPr lang="en-US" dirty="0" smtClean="0"/>
              <a:t>”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normas</a:t>
            </a:r>
            <a:r>
              <a:rPr lang="en-US" dirty="0" smtClean="0"/>
              <a:t> de </a:t>
            </a:r>
            <a:r>
              <a:rPr lang="en-US" dirty="0" err="1" smtClean="0"/>
              <a:t>vectores</a:t>
            </a:r>
            <a:r>
              <a:rPr lang="en-US" dirty="0" smtClean="0"/>
              <a:t>,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faze-lo no </a:t>
            </a:r>
            <a:r>
              <a:rPr lang="en-US" dirty="0" err="1" smtClean="0"/>
              <a:t>caso</a:t>
            </a:r>
            <a:r>
              <a:rPr lang="en-US" dirty="0" smtClean="0"/>
              <a:t> de </a:t>
            </a:r>
            <a:r>
              <a:rPr lang="en-US" dirty="0" err="1" smtClean="0"/>
              <a:t>matrizes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Normas</a:t>
            </a:r>
            <a:r>
              <a:rPr lang="en-US" dirty="0" smtClean="0"/>
              <a:t> </a:t>
            </a:r>
            <a:r>
              <a:rPr lang="en-US" dirty="0" err="1" smtClean="0"/>
              <a:t>Matriciais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58547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3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 (</a:t>
            </a:r>
            <a:r>
              <a:rPr lang="en-US" dirty="0" err="1" smtClean="0"/>
              <a:t>norma</a:t>
            </a:r>
            <a:r>
              <a:rPr lang="en-US" dirty="0" smtClean="0"/>
              <a:t> </a:t>
            </a:r>
            <a:r>
              <a:rPr lang="en-US" dirty="0" err="1" smtClean="0"/>
              <a:t>matricial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7593882" cy="32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Escrever</a:t>
            </a:r>
            <a:r>
              <a:rPr lang="en-US" dirty="0" smtClean="0"/>
              <a:t> um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dada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matriz</a:t>
            </a:r>
            <a:r>
              <a:rPr lang="en-US" dirty="0" smtClean="0"/>
              <a:t> </a:t>
            </a:r>
            <a:r>
              <a:rPr lang="en-US" dirty="0" err="1" smtClean="0"/>
              <a:t>quadrada</a:t>
            </a:r>
            <a:r>
              <a:rPr lang="en-US" dirty="0" smtClean="0"/>
              <a:t>, </a:t>
            </a:r>
            <a:r>
              <a:rPr lang="en-US" dirty="0" err="1" smtClean="0"/>
              <a:t>calcule</a:t>
            </a:r>
            <a:r>
              <a:rPr lang="en-US" dirty="0" smtClean="0"/>
              <a:t> as </a:t>
            </a:r>
            <a:r>
              <a:rPr lang="en-US" dirty="0" err="1" smtClean="0"/>
              <a:t>normas</a:t>
            </a:r>
            <a:r>
              <a:rPr lang="en-US" dirty="0" smtClean="0"/>
              <a:t> </a:t>
            </a:r>
            <a:r>
              <a:rPr lang="en-US" dirty="0" err="1" smtClean="0"/>
              <a:t>matriciais</a:t>
            </a:r>
            <a:r>
              <a:rPr lang="en-US" dirty="0" smtClean="0"/>
              <a:t> </a:t>
            </a:r>
            <a:r>
              <a:rPr lang="en-US" dirty="0" err="1" smtClean="0"/>
              <a:t>referidas</a:t>
            </a:r>
            <a:r>
              <a:rPr lang="en-US" dirty="0" smtClean="0"/>
              <a:t> </a:t>
            </a:r>
            <a:r>
              <a:rPr lang="en-US" dirty="0" err="1" smtClean="0"/>
              <a:t>anteriormente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Actividade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6264696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Método</a:t>
            </a:r>
            <a:r>
              <a:rPr lang="en-US" dirty="0" smtClean="0"/>
              <a:t> do Ponto </a:t>
            </a:r>
            <a:r>
              <a:rPr lang="en-US" dirty="0" err="1" smtClean="0"/>
              <a:t>Fixo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Equações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52650"/>
            <a:ext cx="4762500" cy="2070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46600"/>
            <a:ext cx="52705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0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1748"/>
            <a:ext cx="8104593" cy="4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Implementar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do </a:t>
            </a:r>
            <a:r>
              <a:rPr lang="en-US" dirty="0" err="1" smtClean="0"/>
              <a:t>ponto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Rn</a:t>
            </a:r>
            <a:r>
              <a:rPr lang="en-US" dirty="0" smtClean="0"/>
              <a:t> e resolver o </a:t>
            </a:r>
            <a:r>
              <a:rPr lang="en-US" dirty="0" err="1" smtClean="0"/>
              <a:t>último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proposto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Actividade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5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6120680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Método</a:t>
            </a:r>
            <a:r>
              <a:rPr lang="en-US" dirty="0" smtClean="0"/>
              <a:t> de Newton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460432" cy="2088706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66655"/>
            <a:ext cx="7867476" cy="8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Matriz</a:t>
            </a:r>
            <a:r>
              <a:rPr lang="en-US" dirty="0" smtClean="0"/>
              <a:t> </a:t>
            </a:r>
            <a:r>
              <a:rPr lang="en-US" dirty="0" err="1"/>
              <a:t>J</a:t>
            </a:r>
            <a:r>
              <a:rPr lang="en-US" dirty="0" err="1" smtClean="0"/>
              <a:t>acobiana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67056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80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r>
              <a:rPr lang="en-US" dirty="0" smtClean="0"/>
              <a:t> de Newton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3473450"/>
            <a:ext cx="8077398" cy="2302715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7569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8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400600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460432" cy="208870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1168"/>
            <a:ext cx="5184576" cy="1491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192" y="545799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Terá</a:t>
            </a:r>
            <a:r>
              <a:rPr lang="en-US" dirty="0" smtClean="0"/>
              <a:t> </a:t>
            </a:r>
            <a:r>
              <a:rPr lang="en-US" dirty="0" err="1" smtClean="0"/>
              <a:t>soluções</a:t>
            </a:r>
            <a:r>
              <a:rPr lang="en-US" dirty="0" smtClean="0"/>
              <a:t> ??</a:t>
            </a:r>
          </a:p>
          <a:p>
            <a:r>
              <a:rPr lang="en-US" dirty="0" err="1" smtClean="0"/>
              <a:t>Investigar</a:t>
            </a:r>
            <a:r>
              <a:rPr lang="en-US" dirty="0" smtClean="0"/>
              <a:t> </a:t>
            </a:r>
            <a:r>
              <a:rPr lang="en-US" dirty="0" err="1" smtClean="0"/>
              <a:t>graficamente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4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5328592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Algoritmo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45987"/>
            <a:ext cx="7884368" cy="37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6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" y="2139404"/>
            <a:ext cx="7696200" cy="4025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37250" y="2699394"/>
            <a:ext cx="582862" cy="261525"/>
          </a:xfrm>
          <a:custGeom>
            <a:avLst/>
            <a:gdLst>
              <a:gd name="connsiteX0" fmla="*/ 0 w 540000"/>
              <a:gd name="connsiteY0" fmla="*/ 0 h 252000"/>
              <a:gd name="connsiteX1" fmla="*/ 540000 w 540000"/>
              <a:gd name="connsiteY1" fmla="*/ 0 h 252000"/>
              <a:gd name="connsiteX2" fmla="*/ 540000 w 540000"/>
              <a:gd name="connsiteY2" fmla="*/ 252000 h 252000"/>
              <a:gd name="connsiteX3" fmla="*/ 0 w 540000"/>
              <a:gd name="connsiteY3" fmla="*/ 252000 h 252000"/>
              <a:gd name="connsiteX4" fmla="*/ 0 w 540000"/>
              <a:gd name="connsiteY4" fmla="*/ 0 h 252000"/>
              <a:gd name="connsiteX0" fmla="*/ 0 w 582862"/>
              <a:gd name="connsiteY0" fmla="*/ 0 h 261525"/>
              <a:gd name="connsiteX1" fmla="*/ 582862 w 582862"/>
              <a:gd name="connsiteY1" fmla="*/ 9525 h 261525"/>
              <a:gd name="connsiteX2" fmla="*/ 582862 w 582862"/>
              <a:gd name="connsiteY2" fmla="*/ 261525 h 261525"/>
              <a:gd name="connsiteX3" fmla="*/ 42862 w 582862"/>
              <a:gd name="connsiteY3" fmla="*/ 261525 h 261525"/>
              <a:gd name="connsiteX4" fmla="*/ 0 w 582862"/>
              <a:gd name="connsiteY4" fmla="*/ 0 h 261525"/>
              <a:gd name="connsiteX0" fmla="*/ 0 w 582862"/>
              <a:gd name="connsiteY0" fmla="*/ 0 h 261525"/>
              <a:gd name="connsiteX1" fmla="*/ 582862 w 582862"/>
              <a:gd name="connsiteY1" fmla="*/ 9525 h 261525"/>
              <a:gd name="connsiteX2" fmla="*/ 582862 w 582862"/>
              <a:gd name="connsiteY2" fmla="*/ 261525 h 261525"/>
              <a:gd name="connsiteX3" fmla="*/ 9524 w 582862"/>
              <a:gd name="connsiteY3" fmla="*/ 261525 h 261525"/>
              <a:gd name="connsiteX4" fmla="*/ 0 w 582862"/>
              <a:gd name="connsiteY4" fmla="*/ 0 h 26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62" h="261525">
                <a:moveTo>
                  <a:pt x="0" y="0"/>
                </a:moveTo>
                <a:lnTo>
                  <a:pt x="582862" y="9525"/>
                </a:lnTo>
                <a:lnTo>
                  <a:pt x="582862" y="261525"/>
                </a:lnTo>
                <a:lnTo>
                  <a:pt x="9524" y="261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994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Graficamente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518150"/>
            <a:ext cx="8483600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180735"/>
            <a:ext cx="34290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12335"/>
            <a:ext cx="294545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00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357158" y="2060848"/>
            <a:ext cx="8103274" cy="108012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estudo</a:t>
            </a:r>
            <a:r>
              <a:rPr lang="en-US" dirty="0" smtClean="0"/>
              <a:t> dos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numéricos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lineares</a:t>
            </a:r>
            <a:r>
              <a:rPr lang="en-US" dirty="0" smtClean="0"/>
              <a:t>, </a:t>
            </a:r>
            <a:r>
              <a:rPr lang="en-US" dirty="0" err="1" smtClean="0"/>
              <a:t>nomeadamente</a:t>
            </a:r>
            <a:r>
              <a:rPr lang="en-US" dirty="0" smtClean="0"/>
              <a:t> no </a:t>
            </a:r>
            <a:r>
              <a:rPr lang="en-US" dirty="0" err="1" smtClean="0"/>
              <a:t>estudo</a:t>
            </a:r>
            <a:r>
              <a:rPr lang="en-US" dirty="0" smtClean="0"/>
              <a:t> do </a:t>
            </a:r>
            <a:r>
              <a:rPr lang="en-US" dirty="0" err="1" smtClean="0"/>
              <a:t>erro</a:t>
            </a:r>
            <a:r>
              <a:rPr lang="en-US" dirty="0" smtClean="0"/>
              <a:t> </a:t>
            </a:r>
            <a:r>
              <a:rPr lang="en-US" dirty="0" err="1" smtClean="0"/>
              <a:t>cometido</a:t>
            </a:r>
            <a:r>
              <a:rPr lang="en-US" dirty="0" smtClean="0"/>
              <a:t>, </a:t>
            </a:r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, da </a:t>
            </a:r>
            <a:r>
              <a:rPr lang="en-US" dirty="0" err="1" smtClean="0"/>
              <a:t>precisão</a:t>
            </a:r>
            <a:r>
              <a:rPr lang="en-US" dirty="0" smtClean="0"/>
              <a:t> dos </a:t>
            </a:r>
            <a:r>
              <a:rPr lang="en-US" dirty="0" err="1" smtClean="0"/>
              <a:t>resultados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064896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Preliminares</a:t>
            </a:r>
            <a:r>
              <a:rPr lang="en-US" dirty="0" smtClean="0"/>
              <a:t> (</a:t>
            </a:r>
            <a:r>
              <a:rPr lang="en-US" dirty="0" err="1" smtClean="0"/>
              <a:t>Normas</a:t>
            </a:r>
            <a:r>
              <a:rPr lang="en-US" dirty="0" smtClean="0"/>
              <a:t> de </a:t>
            </a:r>
            <a:r>
              <a:rPr lang="en-US" dirty="0" err="1" smtClean="0"/>
              <a:t>vectoriais</a:t>
            </a:r>
            <a:r>
              <a:rPr lang="en-US" dirty="0" smtClean="0"/>
              <a:t> e </a:t>
            </a:r>
            <a:r>
              <a:rPr lang="en-US" dirty="0" err="1" smtClean="0"/>
              <a:t>matriciais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0096"/>
            <a:ext cx="6540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6696744" cy="642942"/>
          </a:xfrm>
        </p:spPr>
        <p:txBody>
          <a:bodyPr>
            <a:norm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medir</a:t>
            </a:r>
            <a:r>
              <a:rPr lang="en-US" dirty="0" smtClean="0"/>
              <a:t> a </a:t>
            </a:r>
            <a:r>
              <a:rPr lang="en-US" dirty="0" err="1" smtClean="0"/>
              <a:t>dimensão</a:t>
            </a:r>
            <a:r>
              <a:rPr lang="en-US" dirty="0" smtClean="0"/>
              <a:t> de </a:t>
            </a:r>
            <a:r>
              <a:rPr lang="en-US" dirty="0" err="1" smtClean="0"/>
              <a:t>vetores</a:t>
            </a:r>
            <a:r>
              <a:rPr lang="en-US" dirty="0" smtClean="0"/>
              <a:t> e </a:t>
            </a:r>
            <a:r>
              <a:rPr lang="en-US" dirty="0" err="1" smtClean="0"/>
              <a:t>matrizes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4" y="1988840"/>
            <a:ext cx="72644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Normas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2101850"/>
            <a:ext cx="74041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1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96256"/>
            <a:ext cx="75438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1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6768752" cy="642942"/>
          </a:xfrm>
        </p:spPr>
        <p:txBody>
          <a:bodyPr>
            <a:normAutofit/>
          </a:bodyPr>
          <a:lstStyle/>
          <a:p>
            <a:r>
              <a:rPr lang="en-US" dirty="0" err="1" smtClean="0"/>
              <a:t>Porquê</a:t>
            </a:r>
            <a:r>
              <a:rPr lang="en-US" dirty="0" smtClean="0"/>
              <a:t> </a:t>
            </a:r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várias</a:t>
            </a:r>
            <a:r>
              <a:rPr lang="en-US" dirty="0" smtClean="0"/>
              <a:t> </a:t>
            </a:r>
            <a:r>
              <a:rPr lang="en-US" dirty="0" err="1" smtClean="0"/>
              <a:t>normas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7293343" cy="406486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0" y="3714750"/>
            <a:ext cx="14605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Exemplos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6985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7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Interpretação</a:t>
            </a:r>
            <a:r>
              <a:rPr lang="en-US" dirty="0" smtClean="0"/>
              <a:t> </a:t>
            </a:r>
            <a:r>
              <a:rPr lang="en-US" dirty="0" err="1" smtClean="0"/>
              <a:t>Geométrica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661248"/>
            <a:ext cx="1028700" cy="2921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661248"/>
            <a:ext cx="1130300" cy="292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661248"/>
            <a:ext cx="1028700" cy="29210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2565400"/>
            <a:ext cx="2879725" cy="2474913"/>
            <a:chOff x="0" y="1616"/>
            <a:chExt cx="1814" cy="155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616"/>
              <a:ext cx="1814" cy="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-13" y="1594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64" y="1766"/>
              <a:ext cx="1207" cy="1201"/>
            </a:xfrm>
            <a:custGeom>
              <a:avLst/>
              <a:gdLst>
                <a:gd name="T0" fmla="*/ 1100 w 2388"/>
                <a:gd name="T1" fmla="*/ 2294 h 2388"/>
                <a:gd name="T2" fmla="*/ 1143 w 2388"/>
                <a:gd name="T3" fmla="*/ 2336 h 2388"/>
                <a:gd name="T4" fmla="*/ 1173 w 2388"/>
                <a:gd name="T5" fmla="*/ 2366 h 2388"/>
                <a:gd name="T6" fmla="*/ 1198 w 2388"/>
                <a:gd name="T7" fmla="*/ 2383 h 2388"/>
                <a:gd name="T8" fmla="*/ 1228 w 2388"/>
                <a:gd name="T9" fmla="*/ 2354 h 2388"/>
                <a:gd name="T10" fmla="*/ 1279 w 2388"/>
                <a:gd name="T11" fmla="*/ 2302 h 2388"/>
                <a:gd name="T12" fmla="*/ 1382 w 2388"/>
                <a:gd name="T13" fmla="*/ 2200 h 2388"/>
                <a:gd name="T14" fmla="*/ 1484 w 2388"/>
                <a:gd name="T15" fmla="*/ 2098 h 2388"/>
                <a:gd name="T16" fmla="*/ 1637 w 2388"/>
                <a:gd name="T17" fmla="*/ 1944 h 2388"/>
                <a:gd name="T18" fmla="*/ 1791 w 2388"/>
                <a:gd name="T19" fmla="*/ 1791 h 2388"/>
                <a:gd name="T20" fmla="*/ 1944 w 2388"/>
                <a:gd name="T21" fmla="*/ 1637 h 2388"/>
                <a:gd name="T22" fmla="*/ 2098 w 2388"/>
                <a:gd name="T23" fmla="*/ 1484 h 2388"/>
                <a:gd name="T24" fmla="*/ 2200 w 2388"/>
                <a:gd name="T25" fmla="*/ 1381 h 2388"/>
                <a:gd name="T26" fmla="*/ 2303 w 2388"/>
                <a:gd name="T27" fmla="*/ 1279 h 2388"/>
                <a:gd name="T28" fmla="*/ 2367 w 2388"/>
                <a:gd name="T29" fmla="*/ 1215 h 2388"/>
                <a:gd name="T30" fmla="*/ 2384 w 2388"/>
                <a:gd name="T31" fmla="*/ 1189 h 2388"/>
                <a:gd name="T32" fmla="*/ 2354 w 2388"/>
                <a:gd name="T33" fmla="*/ 1160 h 2388"/>
                <a:gd name="T34" fmla="*/ 2303 w 2388"/>
                <a:gd name="T35" fmla="*/ 1108 h 2388"/>
                <a:gd name="T36" fmla="*/ 2234 w 2388"/>
                <a:gd name="T37" fmla="*/ 1040 h 2388"/>
                <a:gd name="T38" fmla="*/ 2132 w 2388"/>
                <a:gd name="T39" fmla="*/ 938 h 2388"/>
                <a:gd name="T40" fmla="*/ 1996 w 2388"/>
                <a:gd name="T41" fmla="*/ 801 h 2388"/>
                <a:gd name="T42" fmla="*/ 1842 w 2388"/>
                <a:gd name="T43" fmla="*/ 648 h 2388"/>
                <a:gd name="T44" fmla="*/ 1689 w 2388"/>
                <a:gd name="T45" fmla="*/ 494 h 2388"/>
                <a:gd name="T46" fmla="*/ 1586 w 2388"/>
                <a:gd name="T47" fmla="*/ 392 h 2388"/>
                <a:gd name="T48" fmla="*/ 1484 w 2388"/>
                <a:gd name="T49" fmla="*/ 290 h 2388"/>
                <a:gd name="T50" fmla="*/ 1433 w 2388"/>
                <a:gd name="T51" fmla="*/ 238 h 2388"/>
                <a:gd name="T52" fmla="*/ 1330 w 2388"/>
                <a:gd name="T53" fmla="*/ 136 h 2388"/>
                <a:gd name="T54" fmla="*/ 1254 w 2388"/>
                <a:gd name="T55" fmla="*/ 59 h 2388"/>
                <a:gd name="T56" fmla="*/ 1215 w 2388"/>
                <a:gd name="T57" fmla="*/ 21 h 2388"/>
                <a:gd name="T58" fmla="*/ 1190 w 2388"/>
                <a:gd name="T59" fmla="*/ 4 h 2388"/>
                <a:gd name="T60" fmla="*/ 1164 w 2388"/>
                <a:gd name="T61" fmla="*/ 29 h 2388"/>
                <a:gd name="T62" fmla="*/ 1126 w 2388"/>
                <a:gd name="T63" fmla="*/ 68 h 2388"/>
                <a:gd name="T64" fmla="*/ 1083 w 2388"/>
                <a:gd name="T65" fmla="*/ 110 h 2388"/>
                <a:gd name="T66" fmla="*/ 1032 w 2388"/>
                <a:gd name="T67" fmla="*/ 162 h 2388"/>
                <a:gd name="T68" fmla="*/ 972 w 2388"/>
                <a:gd name="T69" fmla="*/ 221 h 2388"/>
                <a:gd name="T70" fmla="*/ 887 w 2388"/>
                <a:gd name="T71" fmla="*/ 307 h 2388"/>
                <a:gd name="T72" fmla="*/ 716 w 2388"/>
                <a:gd name="T73" fmla="*/ 477 h 2388"/>
                <a:gd name="T74" fmla="*/ 580 w 2388"/>
                <a:gd name="T75" fmla="*/ 614 h 2388"/>
                <a:gd name="T76" fmla="*/ 409 w 2388"/>
                <a:gd name="T77" fmla="*/ 784 h 2388"/>
                <a:gd name="T78" fmla="*/ 273 w 2388"/>
                <a:gd name="T79" fmla="*/ 921 h 2388"/>
                <a:gd name="T80" fmla="*/ 170 w 2388"/>
                <a:gd name="T81" fmla="*/ 1023 h 2388"/>
                <a:gd name="T82" fmla="*/ 85 w 2388"/>
                <a:gd name="T83" fmla="*/ 1108 h 2388"/>
                <a:gd name="T84" fmla="*/ 34 w 2388"/>
                <a:gd name="T85" fmla="*/ 1160 h 2388"/>
                <a:gd name="T86" fmla="*/ 8 w 2388"/>
                <a:gd name="T87" fmla="*/ 1185 h 2388"/>
                <a:gd name="T88" fmla="*/ 25 w 2388"/>
                <a:gd name="T89" fmla="*/ 1219 h 2388"/>
                <a:gd name="T90" fmla="*/ 102 w 2388"/>
                <a:gd name="T91" fmla="*/ 1296 h 2388"/>
                <a:gd name="T92" fmla="*/ 205 w 2388"/>
                <a:gd name="T93" fmla="*/ 1398 h 2388"/>
                <a:gd name="T94" fmla="*/ 290 w 2388"/>
                <a:gd name="T95" fmla="*/ 1484 h 2388"/>
                <a:gd name="T96" fmla="*/ 443 w 2388"/>
                <a:gd name="T97" fmla="*/ 1637 h 2388"/>
                <a:gd name="T98" fmla="*/ 597 w 2388"/>
                <a:gd name="T99" fmla="*/ 1791 h 2388"/>
                <a:gd name="T100" fmla="*/ 733 w 2388"/>
                <a:gd name="T101" fmla="*/ 1927 h 2388"/>
                <a:gd name="T102" fmla="*/ 836 w 2388"/>
                <a:gd name="T103" fmla="*/ 2029 h 2388"/>
                <a:gd name="T104" fmla="*/ 912 w 2388"/>
                <a:gd name="T105" fmla="*/ 2106 h 2388"/>
                <a:gd name="T106" fmla="*/ 972 w 2388"/>
                <a:gd name="T107" fmla="*/ 2166 h 2388"/>
                <a:gd name="T108" fmla="*/ 1040 w 2388"/>
                <a:gd name="T109" fmla="*/ 2234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88" h="2388">
                  <a:moveTo>
                    <a:pt x="1066" y="2260"/>
                  </a:moveTo>
                  <a:lnTo>
                    <a:pt x="1066" y="2260"/>
                  </a:lnTo>
                  <a:lnTo>
                    <a:pt x="1075" y="2268"/>
                  </a:lnTo>
                  <a:lnTo>
                    <a:pt x="1083" y="2277"/>
                  </a:lnTo>
                  <a:lnTo>
                    <a:pt x="1092" y="2285"/>
                  </a:lnTo>
                  <a:lnTo>
                    <a:pt x="1100" y="2294"/>
                  </a:lnTo>
                  <a:lnTo>
                    <a:pt x="1109" y="2302"/>
                  </a:lnTo>
                  <a:lnTo>
                    <a:pt x="1117" y="2311"/>
                  </a:lnTo>
                  <a:lnTo>
                    <a:pt x="1121" y="2315"/>
                  </a:lnTo>
                  <a:lnTo>
                    <a:pt x="1126" y="2319"/>
                  </a:lnTo>
                  <a:lnTo>
                    <a:pt x="1134" y="2328"/>
                  </a:lnTo>
                  <a:lnTo>
                    <a:pt x="1143" y="2336"/>
                  </a:lnTo>
                  <a:lnTo>
                    <a:pt x="1147" y="2341"/>
                  </a:lnTo>
                  <a:lnTo>
                    <a:pt x="1151" y="2345"/>
                  </a:lnTo>
                  <a:lnTo>
                    <a:pt x="1160" y="2354"/>
                  </a:lnTo>
                  <a:lnTo>
                    <a:pt x="1164" y="2358"/>
                  </a:lnTo>
                  <a:lnTo>
                    <a:pt x="1168" y="2362"/>
                  </a:lnTo>
                  <a:lnTo>
                    <a:pt x="1173" y="2366"/>
                  </a:lnTo>
                  <a:lnTo>
                    <a:pt x="1177" y="2371"/>
                  </a:lnTo>
                  <a:lnTo>
                    <a:pt x="1181" y="2375"/>
                  </a:lnTo>
                  <a:lnTo>
                    <a:pt x="1185" y="2379"/>
                  </a:lnTo>
                  <a:lnTo>
                    <a:pt x="1190" y="2383"/>
                  </a:lnTo>
                  <a:lnTo>
                    <a:pt x="1194" y="2388"/>
                  </a:lnTo>
                  <a:lnTo>
                    <a:pt x="1198" y="2383"/>
                  </a:lnTo>
                  <a:lnTo>
                    <a:pt x="1202" y="2379"/>
                  </a:lnTo>
                  <a:lnTo>
                    <a:pt x="1207" y="2375"/>
                  </a:lnTo>
                  <a:lnTo>
                    <a:pt x="1211" y="2371"/>
                  </a:lnTo>
                  <a:lnTo>
                    <a:pt x="1215" y="2366"/>
                  </a:lnTo>
                  <a:lnTo>
                    <a:pt x="1220" y="2362"/>
                  </a:lnTo>
                  <a:lnTo>
                    <a:pt x="1228" y="2354"/>
                  </a:lnTo>
                  <a:lnTo>
                    <a:pt x="1237" y="2345"/>
                  </a:lnTo>
                  <a:lnTo>
                    <a:pt x="1245" y="2336"/>
                  </a:lnTo>
                  <a:lnTo>
                    <a:pt x="1254" y="2328"/>
                  </a:lnTo>
                  <a:lnTo>
                    <a:pt x="1262" y="2319"/>
                  </a:lnTo>
                  <a:lnTo>
                    <a:pt x="1271" y="2311"/>
                  </a:lnTo>
                  <a:lnTo>
                    <a:pt x="1279" y="2302"/>
                  </a:lnTo>
                  <a:lnTo>
                    <a:pt x="1296" y="2285"/>
                  </a:lnTo>
                  <a:lnTo>
                    <a:pt x="1313" y="2268"/>
                  </a:lnTo>
                  <a:lnTo>
                    <a:pt x="1330" y="2251"/>
                  </a:lnTo>
                  <a:lnTo>
                    <a:pt x="1347" y="2234"/>
                  </a:lnTo>
                  <a:lnTo>
                    <a:pt x="1364" y="2217"/>
                  </a:lnTo>
                  <a:lnTo>
                    <a:pt x="1382" y="2200"/>
                  </a:lnTo>
                  <a:lnTo>
                    <a:pt x="1399" y="2183"/>
                  </a:lnTo>
                  <a:lnTo>
                    <a:pt x="1416" y="2166"/>
                  </a:lnTo>
                  <a:lnTo>
                    <a:pt x="1433" y="2149"/>
                  </a:lnTo>
                  <a:lnTo>
                    <a:pt x="1450" y="2132"/>
                  </a:lnTo>
                  <a:lnTo>
                    <a:pt x="1467" y="2115"/>
                  </a:lnTo>
                  <a:lnTo>
                    <a:pt x="1484" y="2098"/>
                  </a:lnTo>
                  <a:lnTo>
                    <a:pt x="1501" y="2081"/>
                  </a:lnTo>
                  <a:lnTo>
                    <a:pt x="1535" y="2047"/>
                  </a:lnTo>
                  <a:lnTo>
                    <a:pt x="1569" y="2012"/>
                  </a:lnTo>
                  <a:lnTo>
                    <a:pt x="1586" y="1995"/>
                  </a:lnTo>
                  <a:lnTo>
                    <a:pt x="1603" y="1978"/>
                  </a:lnTo>
                  <a:lnTo>
                    <a:pt x="1637" y="1944"/>
                  </a:lnTo>
                  <a:lnTo>
                    <a:pt x="1672" y="1910"/>
                  </a:lnTo>
                  <a:lnTo>
                    <a:pt x="1689" y="1893"/>
                  </a:lnTo>
                  <a:lnTo>
                    <a:pt x="1706" y="1876"/>
                  </a:lnTo>
                  <a:lnTo>
                    <a:pt x="1740" y="1842"/>
                  </a:lnTo>
                  <a:lnTo>
                    <a:pt x="1774" y="1808"/>
                  </a:lnTo>
                  <a:lnTo>
                    <a:pt x="1791" y="1791"/>
                  </a:lnTo>
                  <a:lnTo>
                    <a:pt x="1808" y="1774"/>
                  </a:lnTo>
                  <a:lnTo>
                    <a:pt x="1842" y="1739"/>
                  </a:lnTo>
                  <a:lnTo>
                    <a:pt x="1876" y="1705"/>
                  </a:lnTo>
                  <a:lnTo>
                    <a:pt x="1893" y="1688"/>
                  </a:lnTo>
                  <a:lnTo>
                    <a:pt x="1910" y="1671"/>
                  </a:lnTo>
                  <a:lnTo>
                    <a:pt x="1944" y="1637"/>
                  </a:lnTo>
                  <a:lnTo>
                    <a:pt x="1979" y="1603"/>
                  </a:lnTo>
                  <a:lnTo>
                    <a:pt x="1996" y="1586"/>
                  </a:lnTo>
                  <a:lnTo>
                    <a:pt x="2013" y="1569"/>
                  </a:lnTo>
                  <a:lnTo>
                    <a:pt x="2047" y="1535"/>
                  </a:lnTo>
                  <a:lnTo>
                    <a:pt x="2081" y="1501"/>
                  </a:lnTo>
                  <a:lnTo>
                    <a:pt x="2098" y="1484"/>
                  </a:lnTo>
                  <a:lnTo>
                    <a:pt x="2115" y="1467"/>
                  </a:lnTo>
                  <a:lnTo>
                    <a:pt x="2132" y="1449"/>
                  </a:lnTo>
                  <a:lnTo>
                    <a:pt x="2149" y="1432"/>
                  </a:lnTo>
                  <a:lnTo>
                    <a:pt x="2166" y="1415"/>
                  </a:lnTo>
                  <a:lnTo>
                    <a:pt x="2183" y="1398"/>
                  </a:lnTo>
                  <a:lnTo>
                    <a:pt x="2200" y="1381"/>
                  </a:lnTo>
                  <a:lnTo>
                    <a:pt x="2217" y="1364"/>
                  </a:lnTo>
                  <a:lnTo>
                    <a:pt x="2234" y="1347"/>
                  </a:lnTo>
                  <a:lnTo>
                    <a:pt x="2251" y="1330"/>
                  </a:lnTo>
                  <a:lnTo>
                    <a:pt x="2269" y="1313"/>
                  </a:lnTo>
                  <a:lnTo>
                    <a:pt x="2286" y="1296"/>
                  </a:lnTo>
                  <a:lnTo>
                    <a:pt x="2303" y="1279"/>
                  </a:lnTo>
                  <a:lnTo>
                    <a:pt x="2320" y="1262"/>
                  </a:lnTo>
                  <a:lnTo>
                    <a:pt x="2328" y="1253"/>
                  </a:lnTo>
                  <a:lnTo>
                    <a:pt x="2337" y="1245"/>
                  </a:lnTo>
                  <a:lnTo>
                    <a:pt x="2354" y="1228"/>
                  </a:lnTo>
                  <a:lnTo>
                    <a:pt x="2362" y="1219"/>
                  </a:lnTo>
                  <a:lnTo>
                    <a:pt x="2367" y="1215"/>
                  </a:lnTo>
                  <a:lnTo>
                    <a:pt x="2371" y="1211"/>
                  </a:lnTo>
                  <a:lnTo>
                    <a:pt x="2375" y="1206"/>
                  </a:lnTo>
                  <a:lnTo>
                    <a:pt x="2379" y="1202"/>
                  </a:lnTo>
                  <a:lnTo>
                    <a:pt x="2384" y="1198"/>
                  </a:lnTo>
                  <a:lnTo>
                    <a:pt x="2388" y="1194"/>
                  </a:lnTo>
                  <a:lnTo>
                    <a:pt x="2384" y="1189"/>
                  </a:lnTo>
                  <a:lnTo>
                    <a:pt x="2379" y="1185"/>
                  </a:lnTo>
                  <a:lnTo>
                    <a:pt x="2375" y="1181"/>
                  </a:lnTo>
                  <a:lnTo>
                    <a:pt x="2371" y="1177"/>
                  </a:lnTo>
                  <a:lnTo>
                    <a:pt x="2367" y="1172"/>
                  </a:lnTo>
                  <a:lnTo>
                    <a:pt x="2362" y="1168"/>
                  </a:lnTo>
                  <a:lnTo>
                    <a:pt x="2354" y="1160"/>
                  </a:lnTo>
                  <a:lnTo>
                    <a:pt x="2345" y="1151"/>
                  </a:lnTo>
                  <a:lnTo>
                    <a:pt x="2337" y="1142"/>
                  </a:lnTo>
                  <a:lnTo>
                    <a:pt x="2328" y="1134"/>
                  </a:lnTo>
                  <a:lnTo>
                    <a:pt x="2320" y="1125"/>
                  </a:lnTo>
                  <a:lnTo>
                    <a:pt x="2311" y="1117"/>
                  </a:lnTo>
                  <a:lnTo>
                    <a:pt x="2303" y="1108"/>
                  </a:lnTo>
                  <a:lnTo>
                    <a:pt x="2294" y="1100"/>
                  </a:lnTo>
                  <a:lnTo>
                    <a:pt x="2286" y="1091"/>
                  </a:lnTo>
                  <a:lnTo>
                    <a:pt x="2277" y="1083"/>
                  </a:lnTo>
                  <a:lnTo>
                    <a:pt x="2269" y="1074"/>
                  </a:lnTo>
                  <a:lnTo>
                    <a:pt x="2251" y="1057"/>
                  </a:lnTo>
                  <a:lnTo>
                    <a:pt x="2234" y="1040"/>
                  </a:lnTo>
                  <a:lnTo>
                    <a:pt x="2217" y="1023"/>
                  </a:lnTo>
                  <a:lnTo>
                    <a:pt x="2200" y="1006"/>
                  </a:lnTo>
                  <a:lnTo>
                    <a:pt x="2183" y="989"/>
                  </a:lnTo>
                  <a:lnTo>
                    <a:pt x="2166" y="972"/>
                  </a:lnTo>
                  <a:lnTo>
                    <a:pt x="2149" y="955"/>
                  </a:lnTo>
                  <a:lnTo>
                    <a:pt x="2132" y="938"/>
                  </a:lnTo>
                  <a:lnTo>
                    <a:pt x="2115" y="921"/>
                  </a:lnTo>
                  <a:lnTo>
                    <a:pt x="2098" y="904"/>
                  </a:lnTo>
                  <a:lnTo>
                    <a:pt x="2081" y="887"/>
                  </a:lnTo>
                  <a:lnTo>
                    <a:pt x="2047" y="852"/>
                  </a:lnTo>
                  <a:lnTo>
                    <a:pt x="2013" y="818"/>
                  </a:lnTo>
                  <a:lnTo>
                    <a:pt x="1996" y="801"/>
                  </a:lnTo>
                  <a:lnTo>
                    <a:pt x="1979" y="784"/>
                  </a:lnTo>
                  <a:lnTo>
                    <a:pt x="1944" y="750"/>
                  </a:lnTo>
                  <a:lnTo>
                    <a:pt x="1910" y="716"/>
                  </a:lnTo>
                  <a:lnTo>
                    <a:pt x="1893" y="699"/>
                  </a:lnTo>
                  <a:lnTo>
                    <a:pt x="1876" y="682"/>
                  </a:lnTo>
                  <a:lnTo>
                    <a:pt x="1842" y="648"/>
                  </a:lnTo>
                  <a:lnTo>
                    <a:pt x="1808" y="614"/>
                  </a:lnTo>
                  <a:lnTo>
                    <a:pt x="1791" y="597"/>
                  </a:lnTo>
                  <a:lnTo>
                    <a:pt x="1774" y="580"/>
                  </a:lnTo>
                  <a:lnTo>
                    <a:pt x="1740" y="545"/>
                  </a:lnTo>
                  <a:lnTo>
                    <a:pt x="1706" y="511"/>
                  </a:lnTo>
                  <a:lnTo>
                    <a:pt x="1689" y="494"/>
                  </a:lnTo>
                  <a:lnTo>
                    <a:pt x="1672" y="477"/>
                  </a:lnTo>
                  <a:lnTo>
                    <a:pt x="1654" y="460"/>
                  </a:lnTo>
                  <a:lnTo>
                    <a:pt x="1637" y="443"/>
                  </a:lnTo>
                  <a:lnTo>
                    <a:pt x="1620" y="426"/>
                  </a:lnTo>
                  <a:lnTo>
                    <a:pt x="1603" y="409"/>
                  </a:lnTo>
                  <a:lnTo>
                    <a:pt x="1586" y="392"/>
                  </a:lnTo>
                  <a:lnTo>
                    <a:pt x="1569" y="375"/>
                  </a:lnTo>
                  <a:lnTo>
                    <a:pt x="1552" y="358"/>
                  </a:lnTo>
                  <a:lnTo>
                    <a:pt x="1535" y="341"/>
                  </a:lnTo>
                  <a:lnTo>
                    <a:pt x="1518" y="324"/>
                  </a:lnTo>
                  <a:lnTo>
                    <a:pt x="1501" y="307"/>
                  </a:lnTo>
                  <a:lnTo>
                    <a:pt x="1484" y="290"/>
                  </a:lnTo>
                  <a:lnTo>
                    <a:pt x="1475" y="281"/>
                  </a:lnTo>
                  <a:lnTo>
                    <a:pt x="1467" y="273"/>
                  </a:lnTo>
                  <a:lnTo>
                    <a:pt x="1458" y="264"/>
                  </a:lnTo>
                  <a:lnTo>
                    <a:pt x="1450" y="255"/>
                  </a:lnTo>
                  <a:lnTo>
                    <a:pt x="1441" y="247"/>
                  </a:lnTo>
                  <a:lnTo>
                    <a:pt x="1433" y="238"/>
                  </a:lnTo>
                  <a:lnTo>
                    <a:pt x="1416" y="221"/>
                  </a:lnTo>
                  <a:lnTo>
                    <a:pt x="1399" y="204"/>
                  </a:lnTo>
                  <a:lnTo>
                    <a:pt x="1382" y="187"/>
                  </a:lnTo>
                  <a:lnTo>
                    <a:pt x="1364" y="170"/>
                  </a:lnTo>
                  <a:lnTo>
                    <a:pt x="1347" y="153"/>
                  </a:lnTo>
                  <a:lnTo>
                    <a:pt x="1330" y="136"/>
                  </a:lnTo>
                  <a:lnTo>
                    <a:pt x="1313" y="119"/>
                  </a:lnTo>
                  <a:lnTo>
                    <a:pt x="1296" y="102"/>
                  </a:lnTo>
                  <a:lnTo>
                    <a:pt x="1279" y="85"/>
                  </a:lnTo>
                  <a:lnTo>
                    <a:pt x="1271" y="76"/>
                  </a:lnTo>
                  <a:lnTo>
                    <a:pt x="1262" y="68"/>
                  </a:lnTo>
                  <a:lnTo>
                    <a:pt x="1254" y="59"/>
                  </a:lnTo>
                  <a:lnTo>
                    <a:pt x="1245" y="51"/>
                  </a:lnTo>
                  <a:lnTo>
                    <a:pt x="1237" y="42"/>
                  </a:lnTo>
                  <a:lnTo>
                    <a:pt x="1228" y="34"/>
                  </a:lnTo>
                  <a:lnTo>
                    <a:pt x="1224" y="29"/>
                  </a:lnTo>
                  <a:lnTo>
                    <a:pt x="1220" y="25"/>
                  </a:lnTo>
                  <a:lnTo>
                    <a:pt x="1215" y="21"/>
                  </a:lnTo>
                  <a:lnTo>
                    <a:pt x="1211" y="17"/>
                  </a:lnTo>
                  <a:lnTo>
                    <a:pt x="1207" y="12"/>
                  </a:lnTo>
                  <a:lnTo>
                    <a:pt x="1202" y="8"/>
                  </a:lnTo>
                  <a:lnTo>
                    <a:pt x="1198" y="4"/>
                  </a:lnTo>
                  <a:lnTo>
                    <a:pt x="1194" y="0"/>
                  </a:lnTo>
                  <a:lnTo>
                    <a:pt x="1190" y="4"/>
                  </a:lnTo>
                  <a:lnTo>
                    <a:pt x="1185" y="8"/>
                  </a:lnTo>
                  <a:lnTo>
                    <a:pt x="1181" y="12"/>
                  </a:lnTo>
                  <a:lnTo>
                    <a:pt x="1177" y="17"/>
                  </a:lnTo>
                  <a:lnTo>
                    <a:pt x="1173" y="21"/>
                  </a:lnTo>
                  <a:lnTo>
                    <a:pt x="1168" y="25"/>
                  </a:lnTo>
                  <a:lnTo>
                    <a:pt x="1164" y="29"/>
                  </a:lnTo>
                  <a:lnTo>
                    <a:pt x="1160" y="34"/>
                  </a:lnTo>
                  <a:lnTo>
                    <a:pt x="1151" y="42"/>
                  </a:lnTo>
                  <a:lnTo>
                    <a:pt x="1147" y="46"/>
                  </a:lnTo>
                  <a:lnTo>
                    <a:pt x="1143" y="51"/>
                  </a:lnTo>
                  <a:lnTo>
                    <a:pt x="1134" y="59"/>
                  </a:lnTo>
                  <a:lnTo>
                    <a:pt x="1126" y="68"/>
                  </a:lnTo>
                  <a:lnTo>
                    <a:pt x="1121" y="72"/>
                  </a:lnTo>
                  <a:lnTo>
                    <a:pt x="1117" y="76"/>
                  </a:lnTo>
                  <a:lnTo>
                    <a:pt x="1109" y="85"/>
                  </a:lnTo>
                  <a:lnTo>
                    <a:pt x="1100" y="93"/>
                  </a:lnTo>
                  <a:lnTo>
                    <a:pt x="1092" y="102"/>
                  </a:lnTo>
                  <a:lnTo>
                    <a:pt x="1083" y="110"/>
                  </a:lnTo>
                  <a:lnTo>
                    <a:pt x="1075" y="119"/>
                  </a:lnTo>
                  <a:lnTo>
                    <a:pt x="1066" y="128"/>
                  </a:lnTo>
                  <a:lnTo>
                    <a:pt x="1057" y="136"/>
                  </a:lnTo>
                  <a:lnTo>
                    <a:pt x="1049" y="145"/>
                  </a:lnTo>
                  <a:lnTo>
                    <a:pt x="1040" y="153"/>
                  </a:lnTo>
                  <a:lnTo>
                    <a:pt x="1032" y="162"/>
                  </a:lnTo>
                  <a:lnTo>
                    <a:pt x="1023" y="170"/>
                  </a:lnTo>
                  <a:lnTo>
                    <a:pt x="1006" y="187"/>
                  </a:lnTo>
                  <a:lnTo>
                    <a:pt x="998" y="196"/>
                  </a:lnTo>
                  <a:lnTo>
                    <a:pt x="989" y="204"/>
                  </a:lnTo>
                  <a:lnTo>
                    <a:pt x="981" y="213"/>
                  </a:lnTo>
                  <a:lnTo>
                    <a:pt x="972" y="221"/>
                  </a:lnTo>
                  <a:lnTo>
                    <a:pt x="964" y="230"/>
                  </a:lnTo>
                  <a:lnTo>
                    <a:pt x="955" y="238"/>
                  </a:lnTo>
                  <a:lnTo>
                    <a:pt x="938" y="255"/>
                  </a:lnTo>
                  <a:lnTo>
                    <a:pt x="921" y="273"/>
                  </a:lnTo>
                  <a:lnTo>
                    <a:pt x="904" y="290"/>
                  </a:lnTo>
                  <a:lnTo>
                    <a:pt x="887" y="307"/>
                  </a:lnTo>
                  <a:lnTo>
                    <a:pt x="853" y="341"/>
                  </a:lnTo>
                  <a:lnTo>
                    <a:pt x="819" y="375"/>
                  </a:lnTo>
                  <a:lnTo>
                    <a:pt x="802" y="392"/>
                  </a:lnTo>
                  <a:lnTo>
                    <a:pt x="785" y="409"/>
                  </a:lnTo>
                  <a:lnTo>
                    <a:pt x="750" y="443"/>
                  </a:lnTo>
                  <a:lnTo>
                    <a:pt x="716" y="477"/>
                  </a:lnTo>
                  <a:lnTo>
                    <a:pt x="699" y="494"/>
                  </a:lnTo>
                  <a:lnTo>
                    <a:pt x="682" y="511"/>
                  </a:lnTo>
                  <a:lnTo>
                    <a:pt x="648" y="545"/>
                  </a:lnTo>
                  <a:lnTo>
                    <a:pt x="614" y="580"/>
                  </a:lnTo>
                  <a:lnTo>
                    <a:pt x="597" y="597"/>
                  </a:lnTo>
                  <a:lnTo>
                    <a:pt x="580" y="614"/>
                  </a:lnTo>
                  <a:lnTo>
                    <a:pt x="546" y="648"/>
                  </a:lnTo>
                  <a:lnTo>
                    <a:pt x="512" y="682"/>
                  </a:lnTo>
                  <a:lnTo>
                    <a:pt x="495" y="699"/>
                  </a:lnTo>
                  <a:lnTo>
                    <a:pt x="477" y="716"/>
                  </a:lnTo>
                  <a:lnTo>
                    <a:pt x="443" y="750"/>
                  </a:lnTo>
                  <a:lnTo>
                    <a:pt x="409" y="784"/>
                  </a:lnTo>
                  <a:lnTo>
                    <a:pt x="392" y="801"/>
                  </a:lnTo>
                  <a:lnTo>
                    <a:pt x="375" y="818"/>
                  </a:lnTo>
                  <a:lnTo>
                    <a:pt x="341" y="852"/>
                  </a:lnTo>
                  <a:lnTo>
                    <a:pt x="307" y="887"/>
                  </a:lnTo>
                  <a:lnTo>
                    <a:pt x="290" y="904"/>
                  </a:lnTo>
                  <a:lnTo>
                    <a:pt x="273" y="921"/>
                  </a:lnTo>
                  <a:lnTo>
                    <a:pt x="256" y="938"/>
                  </a:lnTo>
                  <a:lnTo>
                    <a:pt x="239" y="955"/>
                  </a:lnTo>
                  <a:lnTo>
                    <a:pt x="222" y="972"/>
                  </a:lnTo>
                  <a:lnTo>
                    <a:pt x="205" y="989"/>
                  </a:lnTo>
                  <a:lnTo>
                    <a:pt x="188" y="1006"/>
                  </a:lnTo>
                  <a:lnTo>
                    <a:pt x="170" y="1023"/>
                  </a:lnTo>
                  <a:lnTo>
                    <a:pt x="153" y="1040"/>
                  </a:lnTo>
                  <a:lnTo>
                    <a:pt x="136" y="1057"/>
                  </a:lnTo>
                  <a:lnTo>
                    <a:pt x="119" y="1074"/>
                  </a:lnTo>
                  <a:lnTo>
                    <a:pt x="111" y="1083"/>
                  </a:lnTo>
                  <a:lnTo>
                    <a:pt x="102" y="1091"/>
                  </a:lnTo>
                  <a:lnTo>
                    <a:pt x="85" y="1108"/>
                  </a:lnTo>
                  <a:lnTo>
                    <a:pt x="77" y="1117"/>
                  </a:lnTo>
                  <a:lnTo>
                    <a:pt x="68" y="1125"/>
                  </a:lnTo>
                  <a:lnTo>
                    <a:pt x="60" y="1134"/>
                  </a:lnTo>
                  <a:lnTo>
                    <a:pt x="51" y="1142"/>
                  </a:lnTo>
                  <a:lnTo>
                    <a:pt x="43" y="1151"/>
                  </a:lnTo>
                  <a:lnTo>
                    <a:pt x="34" y="1160"/>
                  </a:lnTo>
                  <a:lnTo>
                    <a:pt x="30" y="1164"/>
                  </a:lnTo>
                  <a:lnTo>
                    <a:pt x="25" y="1168"/>
                  </a:lnTo>
                  <a:lnTo>
                    <a:pt x="21" y="1172"/>
                  </a:lnTo>
                  <a:lnTo>
                    <a:pt x="17" y="1177"/>
                  </a:lnTo>
                  <a:lnTo>
                    <a:pt x="13" y="1181"/>
                  </a:lnTo>
                  <a:lnTo>
                    <a:pt x="8" y="1185"/>
                  </a:lnTo>
                  <a:lnTo>
                    <a:pt x="0" y="1194"/>
                  </a:lnTo>
                  <a:lnTo>
                    <a:pt x="8" y="1202"/>
                  </a:lnTo>
                  <a:lnTo>
                    <a:pt x="13" y="1206"/>
                  </a:lnTo>
                  <a:lnTo>
                    <a:pt x="17" y="1211"/>
                  </a:lnTo>
                  <a:lnTo>
                    <a:pt x="21" y="1215"/>
                  </a:lnTo>
                  <a:lnTo>
                    <a:pt x="25" y="1219"/>
                  </a:lnTo>
                  <a:lnTo>
                    <a:pt x="34" y="1228"/>
                  </a:lnTo>
                  <a:lnTo>
                    <a:pt x="51" y="1245"/>
                  </a:lnTo>
                  <a:lnTo>
                    <a:pt x="60" y="1253"/>
                  </a:lnTo>
                  <a:lnTo>
                    <a:pt x="68" y="1262"/>
                  </a:lnTo>
                  <a:lnTo>
                    <a:pt x="85" y="1279"/>
                  </a:lnTo>
                  <a:lnTo>
                    <a:pt x="102" y="1296"/>
                  </a:lnTo>
                  <a:lnTo>
                    <a:pt x="119" y="1313"/>
                  </a:lnTo>
                  <a:lnTo>
                    <a:pt x="136" y="1330"/>
                  </a:lnTo>
                  <a:lnTo>
                    <a:pt x="153" y="1347"/>
                  </a:lnTo>
                  <a:lnTo>
                    <a:pt x="170" y="1364"/>
                  </a:lnTo>
                  <a:lnTo>
                    <a:pt x="188" y="1381"/>
                  </a:lnTo>
                  <a:lnTo>
                    <a:pt x="205" y="1398"/>
                  </a:lnTo>
                  <a:lnTo>
                    <a:pt x="213" y="1407"/>
                  </a:lnTo>
                  <a:lnTo>
                    <a:pt x="222" y="1415"/>
                  </a:lnTo>
                  <a:lnTo>
                    <a:pt x="239" y="1432"/>
                  </a:lnTo>
                  <a:lnTo>
                    <a:pt x="256" y="1449"/>
                  </a:lnTo>
                  <a:lnTo>
                    <a:pt x="273" y="1467"/>
                  </a:lnTo>
                  <a:lnTo>
                    <a:pt x="290" y="1484"/>
                  </a:lnTo>
                  <a:lnTo>
                    <a:pt x="307" y="1501"/>
                  </a:lnTo>
                  <a:lnTo>
                    <a:pt x="341" y="1535"/>
                  </a:lnTo>
                  <a:lnTo>
                    <a:pt x="375" y="1569"/>
                  </a:lnTo>
                  <a:lnTo>
                    <a:pt x="392" y="1586"/>
                  </a:lnTo>
                  <a:lnTo>
                    <a:pt x="409" y="1603"/>
                  </a:lnTo>
                  <a:lnTo>
                    <a:pt x="443" y="1637"/>
                  </a:lnTo>
                  <a:lnTo>
                    <a:pt x="477" y="1671"/>
                  </a:lnTo>
                  <a:lnTo>
                    <a:pt x="495" y="1688"/>
                  </a:lnTo>
                  <a:lnTo>
                    <a:pt x="512" y="1705"/>
                  </a:lnTo>
                  <a:lnTo>
                    <a:pt x="546" y="1739"/>
                  </a:lnTo>
                  <a:lnTo>
                    <a:pt x="580" y="1774"/>
                  </a:lnTo>
                  <a:lnTo>
                    <a:pt x="597" y="1791"/>
                  </a:lnTo>
                  <a:lnTo>
                    <a:pt x="614" y="1808"/>
                  </a:lnTo>
                  <a:lnTo>
                    <a:pt x="648" y="1842"/>
                  </a:lnTo>
                  <a:lnTo>
                    <a:pt x="682" y="1876"/>
                  </a:lnTo>
                  <a:lnTo>
                    <a:pt x="699" y="1893"/>
                  </a:lnTo>
                  <a:lnTo>
                    <a:pt x="716" y="1910"/>
                  </a:lnTo>
                  <a:lnTo>
                    <a:pt x="733" y="1927"/>
                  </a:lnTo>
                  <a:lnTo>
                    <a:pt x="750" y="1944"/>
                  </a:lnTo>
                  <a:lnTo>
                    <a:pt x="767" y="1961"/>
                  </a:lnTo>
                  <a:lnTo>
                    <a:pt x="785" y="1978"/>
                  </a:lnTo>
                  <a:lnTo>
                    <a:pt x="802" y="1995"/>
                  </a:lnTo>
                  <a:lnTo>
                    <a:pt x="819" y="2012"/>
                  </a:lnTo>
                  <a:lnTo>
                    <a:pt x="836" y="2029"/>
                  </a:lnTo>
                  <a:lnTo>
                    <a:pt x="853" y="2047"/>
                  </a:lnTo>
                  <a:lnTo>
                    <a:pt x="870" y="2064"/>
                  </a:lnTo>
                  <a:lnTo>
                    <a:pt x="878" y="2072"/>
                  </a:lnTo>
                  <a:lnTo>
                    <a:pt x="887" y="2081"/>
                  </a:lnTo>
                  <a:lnTo>
                    <a:pt x="904" y="2098"/>
                  </a:lnTo>
                  <a:lnTo>
                    <a:pt x="912" y="2106"/>
                  </a:lnTo>
                  <a:lnTo>
                    <a:pt x="921" y="2115"/>
                  </a:lnTo>
                  <a:lnTo>
                    <a:pt x="930" y="2123"/>
                  </a:lnTo>
                  <a:lnTo>
                    <a:pt x="938" y="2132"/>
                  </a:lnTo>
                  <a:lnTo>
                    <a:pt x="947" y="2140"/>
                  </a:lnTo>
                  <a:lnTo>
                    <a:pt x="955" y="2149"/>
                  </a:lnTo>
                  <a:lnTo>
                    <a:pt x="972" y="2166"/>
                  </a:lnTo>
                  <a:lnTo>
                    <a:pt x="981" y="2174"/>
                  </a:lnTo>
                  <a:lnTo>
                    <a:pt x="989" y="2183"/>
                  </a:lnTo>
                  <a:lnTo>
                    <a:pt x="1006" y="2200"/>
                  </a:lnTo>
                  <a:lnTo>
                    <a:pt x="1023" y="2217"/>
                  </a:lnTo>
                  <a:lnTo>
                    <a:pt x="1032" y="2226"/>
                  </a:lnTo>
                  <a:lnTo>
                    <a:pt x="1040" y="2234"/>
                  </a:lnTo>
                  <a:lnTo>
                    <a:pt x="1057" y="2251"/>
                  </a:lnTo>
                  <a:lnTo>
                    <a:pt x="1066" y="2260"/>
                  </a:lnTo>
                  <a:close/>
                </a:path>
              </a:pathLst>
            </a:custGeom>
            <a:noFill/>
            <a:ln w="1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13" y="3117"/>
              <a:ext cx="1509" cy="0"/>
            </a:xfrm>
            <a:custGeom>
              <a:avLst/>
              <a:gdLst>
                <a:gd name="T0" fmla="*/ 2985 w 2985"/>
                <a:gd name="T1" fmla="*/ 2985 w 2985"/>
                <a:gd name="T2" fmla="*/ 0 w 29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85">
                  <a:moveTo>
                    <a:pt x="2985" y="0"/>
                  </a:moveTo>
                  <a:lnTo>
                    <a:pt x="2985" y="0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13" y="1616"/>
              <a:ext cx="0" cy="1501"/>
            </a:xfrm>
            <a:custGeom>
              <a:avLst/>
              <a:gdLst>
                <a:gd name="T0" fmla="*/ 2984 h 2984"/>
                <a:gd name="T1" fmla="*/ 2984 h 2984"/>
                <a:gd name="T2" fmla="*/ 0 h 29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84">
                  <a:moveTo>
                    <a:pt x="0" y="2984"/>
                  </a:moveTo>
                  <a:lnTo>
                    <a:pt x="0" y="2984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13" y="1616"/>
              <a:ext cx="1509" cy="0"/>
            </a:xfrm>
            <a:custGeom>
              <a:avLst/>
              <a:gdLst>
                <a:gd name="T0" fmla="*/ 0 w 2985"/>
                <a:gd name="T1" fmla="*/ 0 w 2985"/>
                <a:gd name="T2" fmla="*/ 2985 w 29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85">
                  <a:moveTo>
                    <a:pt x="0" y="0"/>
                  </a:moveTo>
                  <a:lnTo>
                    <a:pt x="0" y="0"/>
                  </a:lnTo>
                  <a:lnTo>
                    <a:pt x="2985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822" y="1616"/>
              <a:ext cx="0" cy="1501"/>
            </a:xfrm>
            <a:custGeom>
              <a:avLst/>
              <a:gdLst>
                <a:gd name="T0" fmla="*/ 0 h 2984"/>
                <a:gd name="T1" fmla="*/ 0 h 2984"/>
                <a:gd name="T2" fmla="*/ 2984 h 29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84">
                  <a:moveTo>
                    <a:pt x="0" y="0"/>
                  </a:moveTo>
                  <a:lnTo>
                    <a:pt x="0" y="0"/>
                  </a:lnTo>
                  <a:lnTo>
                    <a:pt x="0" y="2984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44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04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64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22" y="3153"/>
              <a:ext cx="24" cy="2"/>
            </a:xfrm>
            <a:custGeom>
              <a:avLst/>
              <a:gdLst>
                <a:gd name="T0" fmla="*/ 49 w 49"/>
                <a:gd name="T1" fmla="*/ 5 h 5"/>
                <a:gd name="T2" fmla="*/ 49 w 49"/>
                <a:gd name="T3" fmla="*/ 5 h 5"/>
                <a:gd name="T4" fmla="*/ 49 w 49"/>
                <a:gd name="T5" fmla="*/ 0 h 5"/>
                <a:gd name="T6" fmla="*/ 0 w 49"/>
                <a:gd name="T7" fmla="*/ 0 h 5"/>
                <a:gd name="T8" fmla="*/ 0 w 49"/>
                <a:gd name="T9" fmla="*/ 5 h 5"/>
                <a:gd name="T10" fmla="*/ 49 w 4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">
                  <a:moveTo>
                    <a:pt x="49" y="5"/>
                  </a:moveTo>
                  <a:lnTo>
                    <a:pt x="49" y="5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525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585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645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706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766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723" y="3153"/>
              <a:ext cx="25" cy="2"/>
            </a:xfrm>
            <a:custGeom>
              <a:avLst/>
              <a:gdLst>
                <a:gd name="T0" fmla="*/ 49 w 49"/>
                <a:gd name="T1" fmla="*/ 5 h 5"/>
                <a:gd name="T2" fmla="*/ 49 w 49"/>
                <a:gd name="T3" fmla="*/ 5 h 5"/>
                <a:gd name="T4" fmla="*/ 49 w 49"/>
                <a:gd name="T5" fmla="*/ 0 h 5"/>
                <a:gd name="T6" fmla="*/ 0 w 49"/>
                <a:gd name="T7" fmla="*/ 0 h 5"/>
                <a:gd name="T8" fmla="*/ 0 w 49"/>
                <a:gd name="T9" fmla="*/ 5 h 5"/>
                <a:gd name="T10" fmla="*/ 49 w 4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">
                  <a:moveTo>
                    <a:pt x="49" y="5"/>
                  </a:moveTo>
                  <a:lnTo>
                    <a:pt x="49" y="5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826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887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947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008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068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1128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189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249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309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370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1430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1490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1551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1611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1671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1731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1792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313" y="30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313" y="30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313" y="2967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209" y="2963"/>
              <a:ext cx="24" cy="3"/>
            </a:xfrm>
            <a:custGeom>
              <a:avLst/>
              <a:gdLst>
                <a:gd name="T0" fmla="*/ 48 w 48"/>
                <a:gd name="T1" fmla="*/ 5 h 5"/>
                <a:gd name="T2" fmla="*/ 48 w 48"/>
                <a:gd name="T3" fmla="*/ 5 h 5"/>
                <a:gd name="T4" fmla="*/ 48 w 48"/>
                <a:gd name="T5" fmla="*/ 0 h 5"/>
                <a:gd name="T6" fmla="*/ 0 w 48"/>
                <a:gd name="T7" fmla="*/ 0 h 5"/>
                <a:gd name="T8" fmla="*/ 0 w 48"/>
                <a:gd name="T9" fmla="*/ 5 h 5"/>
                <a:gd name="T10" fmla="*/ 48 w 4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">
                  <a:moveTo>
                    <a:pt x="48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313" y="29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313" y="28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313" y="27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313" y="27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313" y="26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09" y="2663"/>
              <a:ext cx="24" cy="2"/>
            </a:xfrm>
            <a:custGeom>
              <a:avLst/>
              <a:gdLst>
                <a:gd name="T0" fmla="*/ 48 w 48"/>
                <a:gd name="T1" fmla="*/ 5 h 5"/>
                <a:gd name="T2" fmla="*/ 48 w 48"/>
                <a:gd name="T3" fmla="*/ 5 h 5"/>
                <a:gd name="T4" fmla="*/ 48 w 48"/>
                <a:gd name="T5" fmla="*/ 0 h 5"/>
                <a:gd name="T6" fmla="*/ 0 w 48"/>
                <a:gd name="T7" fmla="*/ 0 h 5"/>
                <a:gd name="T8" fmla="*/ 0 w 48"/>
                <a:gd name="T9" fmla="*/ 5 h 5"/>
                <a:gd name="T10" fmla="*/ 48 w 4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">
                  <a:moveTo>
                    <a:pt x="48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313" y="26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313" y="25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313" y="24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313" y="24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313" y="23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313" y="23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313" y="22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313" y="21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313" y="21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313" y="20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313" y="20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313" y="19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313" y="18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13" y="18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313" y="17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13" y="17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313" y="16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344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404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464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525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585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645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706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766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826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887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947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1008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1068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1128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1189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1249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7" name="Freeform 81"/>
            <p:cNvSpPr>
              <a:spLocks/>
            </p:cNvSpPr>
            <p:nvPr/>
          </p:nvSpPr>
          <p:spPr bwMode="auto">
            <a:xfrm>
              <a:off x="1309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1370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1430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1490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1551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1611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1671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1731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1792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1809" y="30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1809" y="30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8" name="Freeform 92"/>
            <p:cNvSpPr>
              <a:spLocks/>
            </p:cNvSpPr>
            <p:nvPr/>
          </p:nvSpPr>
          <p:spPr bwMode="auto">
            <a:xfrm>
              <a:off x="1801" y="2967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1809" y="29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1809" y="28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1" name="Freeform 95"/>
            <p:cNvSpPr>
              <a:spLocks/>
            </p:cNvSpPr>
            <p:nvPr/>
          </p:nvSpPr>
          <p:spPr bwMode="auto">
            <a:xfrm>
              <a:off x="1809" y="27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1809" y="27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>
              <a:off x="1801" y="26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1809" y="26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>
              <a:off x="1809" y="25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1809" y="24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1809" y="24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8" name="Freeform 102"/>
            <p:cNvSpPr>
              <a:spLocks/>
            </p:cNvSpPr>
            <p:nvPr/>
          </p:nvSpPr>
          <p:spPr bwMode="auto">
            <a:xfrm>
              <a:off x="1801" y="23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1809" y="23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1809" y="22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1809" y="21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1809" y="21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1801" y="20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4" name="Freeform 108"/>
            <p:cNvSpPr>
              <a:spLocks/>
            </p:cNvSpPr>
            <p:nvPr/>
          </p:nvSpPr>
          <p:spPr bwMode="auto">
            <a:xfrm>
              <a:off x="1809" y="20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>
              <a:off x="1809" y="19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1809" y="18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7" name="Freeform 111"/>
            <p:cNvSpPr>
              <a:spLocks/>
            </p:cNvSpPr>
            <p:nvPr/>
          </p:nvSpPr>
          <p:spPr bwMode="auto">
            <a:xfrm>
              <a:off x="1809" y="18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8" name="Freeform 112"/>
            <p:cNvSpPr>
              <a:spLocks/>
            </p:cNvSpPr>
            <p:nvPr/>
          </p:nvSpPr>
          <p:spPr bwMode="auto">
            <a:xfrm>
              <a:off x="1801" y="17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>
              <a:off x="1809" y="17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0" name="Freeform 114"/>
            <p:cNvSpPr>
              <a:spLocks/>
            </p:cNvSpPr>
            <p:nvPr/>
          </p:nvSpPr>
          <p:spPr bwMode="auto">
            <a:xfrm>
              <a:off x="1809" y="16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121" name="Group 117"/>
          <p:cNvGrpSpPr>
            <a:grpSpLocks noChangeAspect="1"/>
          </p:cNvGrpSpPr>
          <p:nvPr/>
        </p:nvGrpSpPr>
        <p:grpSpPr bwMode="auto">
          <a:xfrm>
            <a:off x="2916238" y="2565400"/>
            <a:ext cx="2879725" cy="2474913"/>
            <a:chOff x="1837" y="1616"/>
            <a:chExt cx="1814" cy="1559"/>
          </a:xfrm>
        </p:grpSpPr>
        <p:sp>
          <p:nvSpPr>
            <p:cNvPr id="122" name="AutoShape 116"/>
            <p:cNvSpPr>
              <a:spLocks noChangeAspect="1" noChangeArrowheads="1" noTextEdit="1"/>
            </p:cNvSpPr>
            <p:nvPr/>
          </p:nvSpPr>
          <p:spPr bwMode="auto">
            <a:xfrm>
              <a:off x="1837" y="1616"/>
              <a:ext cx="1814" cy="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3" name="Line 118"/>
            <p:cNvSpPr>
              <a:spLocks noChangeShapeType="1"/>
            </p:cNvSpPr>
            <p:nvPr/>
          </p:nvSpPr>
          <p:spPr bwMode="auto">
            <a:xfrm>
              <a:off x="1824" y="1594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4" name="Freeform 119"/>
            <p:cNvSpPr>
              <a:spLocks/>
            </p:cNvSpPr>
            <p:nvPr/>
          </p:nvSpPr>
          <p:spPr bwMode="auto">
            <a:xfrm>
              <a:off x="2310" y="1766"/>
              <a:ext cx="1190" cy="0"/>
            </a:xfrm>
            <a:custGeom>
              <a:avLst/>
              <a:gdLst>
                <a:gd name="T0" fmla="*/ 0 w 2354"/>
                <a:gd name="T1" fmla="*/ 8 w 2354"/>
                <a:gd name="T2" fmla="*/ 26 w 2354"/>
                <a:gd name="T3" fmla="*/ 43 w 2354"/>
                <a:gd name="T4" fmla="*/ 68 w 2354"/>
                <a:gd name="T5" fmla="*/ 85 w 2354"/>
                <a:gd name="T6" fmla="*/ 119 w 2354"/>
                <a:gd name="T7" fmla="*/ 153 w 2354"/>
                <a:gd name="T8" fmla="*/ 188 w 2354"/>
                <a:gd name="T9" fmla="*/ 222 w 2354"/>
                <a:gd name="T10" fmla="*/ 256 w 2354"/>
                <a:gd name="T11" fmla="*/ 290 w 2354"/>
                <a:gd name="T12" fmla="*/ 324 w 2354"/>
                <a:gd name="T13" fmla="*/ 358 w 2354"/>
                <a:gd name="T14" fmla="*/ 426 w 2354"/>
                <a:gd name="T15" fmla="*/ 495 w 2354"/>
                <a:gd name="T16" fmla="*/ 563 w 2354"/>
                <a:gd name="T17" fmla="*/ 631 w 2354"/>
                <a:gd name="T18" fmla="*/ 699 w 2354"/>
                <a:gd name="T19" fmla="*/ 768 w 2354"/>
                <a:gd name="T20" fmla="*/ 836 w 2354"/>
                <a:gd name="T21" fmla="*/ 904 w 2354"/>
                <a:gd name="T22" fmla="*/ 972 w 2354"/>
                <a:gd name="T23" fmla="*/ 1040 w 2354"/>
                <a:gd name="T24" fmla="*/ 1109 w 2354"/>
                <a:gd name="T25" fmla="*/ 1177 w 2354"/>
                <a:gd name="T26" fmla="*/ 1245 w 2354"/>
                <a:gd name="T27" fmla="*/ 1313 w 2354"/>
                <a:gd name="T28" fmla="*/ 1382 w 2354"/>
                <a:gd name="T29" fmla="*/ 1450 w 2354"/>
                <a:gd name="T30" fmla="*/ 1518 w 2354"/>
                <a:gd name="T31" fmla="*/ 1586 w 2354"/>
                <a:gd name="T32" fmla="*/ 1655 w 2354"/>
                <a:gd name="T33" fmla="*/ 1723 w 2354"/>
                <a:gd name="T34" fmla="*/ 1791 w 2354"/>
                <a:gd name="T35" fmla="*/ 1859 w 2354"/>
                <a:gd name="T36" fmla="*/ 1927 w 2354"/>
                <a:gd name="T37" fmla="*/ 1996 w 2354"/>
                <a:gd name="T38" fmla="*/ 2030 w 2354"/>
                <a:gd name="T39" fmla="*/ 2064 w 2354"/>
                <a:gd name="T40" fmla="*/ 2098 w 2354"/>
                <a:gd name="T41" fmla="*/ 2132 w 2354"/>
                <a:gd name="T42" fmla="*/ 2166 w 2354"/>
                <a:gd name="T43" fmla="*/ 2200 w 2354"/>
                <a:gd name="T44" fmla="*/ 2234 w 2354"/>
                <a:gd name="T45" fmla="*/ 2269 w 2354"/>
                <a:gd name="T46" fmla="*/ 2303 w 2354"/>
                <a:gd name="T47" fmla="*/ 2320 w 2354"/>
                <a:gd name="T48" fmla="*/ 2337 w 2354"/>
                <a:gd name="T49" fmla="*/ 2354 w 23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</a:cxnLst>
              <a:rect l="0" t="0" r="r" b="b"/>
              <a:pathLst>
                <a:path w="235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171" y="0"/>
                  </a:lnTo>
                  <a:lnTo>
                    <a:pt x="188" y="0"/>
                  </a:lnTo>
                  <a:lnTo>
                    <a:pt x="205" y="0"/>
                  </a:lnTo>
                  <a:lnTo>
                    <a:pt x="222" y="0"/>
                  </a:lnTo>
                  <a:lnTo>
                    <a:pt x="239" y="0"/>
                  </a:lnTo>
                  <a:lnTo>
                    <a:pt x="256" y="0"/>
                  </a:lnTo>
                  <a:lnTo>
                    <a:pt x="273" y="0"/>
                  </a:lnTo>
                  <a:lnTo>
                    <a:pt x="290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8" y="0"/>
                  </a:lnTo>
                  <a:lnTo>
                    <a:pt x="392" y="0"/>
                  </a:lnTo>
                  <a:lnTo>
                    <a:pt x="426" y="0"/>
                  </a:lnTo>
                  <a:lnTo>
                    <a:pt x="460" y="0"/>
                  </a:lnTo>
                  <a:lnTo>
                    <a:pt x="495" y="0"/>
                  </a:lnTo>
                  <a:lnTo>
                    <a:pt x="529" y="0"/>
                  </a:lnTo>
                  <a:lnTo>
                    <a:pt x="563" y="0"/>
                  </a:lnTo>
                  <a:lnTo>
                    <a:pt x="597" y="0"/>
                  </a:lnTo>
                  <a:lnTo>
                    <a:pt x="631" y="0"/>
                  </a:lnTo>
                  <a:lnTo>
                    <a:pt x="665" y="0"/>
                  </a:lnTo>
                  <a:lnTo>
                    <a:pt x="699" y="0"/>
                  </a:lnTo>
                  <a:lnTo>
                    <a:pt x="733" y="0"/>
                  </a:lnTo>
                  <a:lnTo>
                    <a:pt x="768" y="0"/>
                  </a:lnTo>
                  <a:lnTo>
                    <a:pt x="802" y="0"/>
                  </a:lnTo>
                  <a:lnTo>
                    <a:pt x="836" y="0"/>
                  </a:lnTo>
                  <a:lnTo>
                    <a:pt x="870" y="0"/>
                  </a:lnTo>
                  <a:lnTo>
                    <a:pt x="904" y="0"/>
                  </a:lnTo>
                  <a:lnTo>
                    <a:pt x="938" y="0"/>
                  </a:lnTo>
                  <a:lnTo>
                    <a:pt x="972" y="0"/>
                  </a:lnTo>
                  <a:lnTo>
                    <a:pt x="1006" y="0"/>
                  </a:lnTo>
                  <a:lnTo>
                    <a:pt x="1040" y="0"/>
                  </a:lnTo>
                  <a:lnTo>
                    <a:pt x="1075" y="0"/>
                  </a:lnTo>
                  <a:lnTo>
                    <a:pt x="1109" y="0"/>
                  </a:lnTo>
                  <a:lnTo>
                    <a:pt x="1143" y="0"/>
                  </a:lnTo>
                  <a:lnTo>
                    <a:pt x="1177" y="0"/>
                  </a:lnTo>
                  <a:lnTo>
                    <a:pt x="1211" y="0"/>
                  </a:lnTo>
                  <a:lnTo>
                    <a:pt x="1245" y="0"/>
                  </a:lnTo>
                  <a:lnTo>
                    <a:pt x="1279" y="0"/>
                  </a:lnTo>
                  <a:lnTo>
                    <a:pt x="1313" y="0"/>
                  </a:lnTo>
                  <a:lnTo>
                    <a:pt x="1347" y="0"/>
                  </a:lnTo>
                  <a:lnTo>
                    <a:pt x="1382" y="0"/>
                  </a:lnTo>
                  <a:lnTo>
                    <a:pt x="1416" y="0"/>
                  </a:lnTo>
                  <a:lnTo>
                    <a:pt x="1450" y="0"/>
                  </a:lnTo>
                  <a:lnTo>
                    <a:pt x="1484" y="0"/>
                  </a:lnTo>
                  <a:lnTo>
                    <a:pt x="1518" y="0"/>
                  </a:lnTo>
                  <a:lnTo>
                    <a:pt x="1552" y="0"/>
                  </a:lnTo>
                  <a:lnTo>
                    <a:pt x="1586" y="0"/>
                  </a:lnTo>
                  <a:lnTo>
                    <a:pt x="1620" y="0"/>
                  </a:lnTo>
                  <a:lnTo>
                    <a:pt x="1655" y="0"/>
                  </a:lnTo>
                  <a:lnTo>
                    <a:pt x="1689" y="0"/>
                  </a:lnTo>
                  <a:lnTo>
                    <a:pt x="1723" y="0"/>
                  </a:lnTo>
                  <a:lnTo>
                    <a:pt x="1757" y="0"/>
                  </a:lnTo>
                  <a:lnTo>
                    <a:pt x="1791" y="0"/>
                  </a:lnTo>
                  <a:lnTo>
                    <a:pt x="1825" y="0"/>
                  </a:lnTo>
                  <a:lnTo>
                    <a:pt x="1859" y="0"/>
                  </a:lnTo>
                  <a:lnTo>
                    <a:pt x="1893" y="0"/>
                  </a:lnTo>
                  <a:lnTo>
                    <a:pt x="1927" y="0"/>
                  </a:lnTo>
                  <a:lnTo>
                    <a:pt x="1962" y="0"/>
                  </a:lnTo>
                  <a:lnTo>
                    <a:pt x="1996" y="0"/>
                  </a:lnTo>
                  <a:lnTo>
                    <a:pt x="2013" y="0"/>
                  </a:lnTo>
                  <a:lnTo>
                    <a:pt x="2030" y="0"/>
                  </a:lnTo>
                  <a:lnTo>
                    <a:pt x="2047" y="0"/>
                  </a:lnTo>
                  <a:lnTo>
                    <a:pt x="2064" y="0"/>
                  </a:lnTo>
                  <a:lnTo>
                    <a:pt x="2081" y="0"/>
                  </a:lnTo>
                  <a:lnTo>
                    <a:pt x="2098" y="0"/>
                  </a:lnTo>
                  <a:lnTo>
                    <a:pt x="2115" y="0"/>
                  </a:lnTo>
                  <a:lnTo>
                    <a:pt x="2132" y="0"/>
                  </a:lnTo>
                  <a:lnTo>
                    <a:pt x="2149" y="0"/>
                  </a:lnTo>
                  <a:lnTo>
                    <a:pt x="2166" y="0"/>
                  </a:lnTo>
                  <a:lnTo>
                    <a:pt x="2183" y="0"/>
                  </a:lnTo>
                  <a:lnTo>
                    <a:pt x="2200" y="0"/>
                  </a:lnTo>
                  <a:lnTo>
                    <a:pt x="2217" y="0"/>
                  </a:lnTo>
                  <a:lnTo>
                    <a:pt x="2234" y="0"/>
                  </a:lnTo>
                  <a:lnTo>
                    <a:pt x="2252" y="0"/>
                  </a:lnTo>
                  <a:lnTo>
                    <a:pt x="2269" y="0"/>
                  </a:lnTo>
                  <a:lnTo>
                    <a:pt x="2286" y="0"/>
                  </a:lnTo>
                  <a:lnTo>
                    <a:pt x="2303" y="0"/>
                  </a:lnTo>
                  <a:lnTo>
                    <a:pt x="2311" y="0"/>
                  </a:lnTo>
                  <a:lnTo>
                    <a:pt x="2320" y="0"/>
                  </a:lnTo>
                  <a:lnTo>
                    <a:pt x="2328" y="0"/>
                  </a:lnTo>
                  <a:lnTo>
                    <a:pt x="2337" y="0"/>
                  </a:lnTo>
                  <a:lnTo>
                    <a:pt x="2345" y="0"/>
                  </a:lnTo>
                  <a:lnTo>
                    <a:pt x="2354" y="0"/>
                  </a:lnTo>
                  <a:lnTo>
                    <a:pt x="2354" y="0"/>
                  </a:lnTo>
                </a:path>
              </a:pathLst>
            </a:custGeom>
            <a:noFill/>
            <a:ln w="1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5" name="Freeform 120"/>
            <p:cNvSpPr>
              <a:spLocks/>
            </p:cNvSpPr>
            <p:nvPr/>
          </p:nvSpPr>
          <p:spPr bwMode="auto">
            <a:xfrm>
              <a:off x="3508" y="1774"/>
              <a:ext cx="0" cy="1184"/>
            </a:xfrm>
            <a:custGeom>
              <a:avLst/>
              <a:gdLst>
                <a:gd name="T0" fmla="*/ 2355 h 2355"/>
                <a:gd name="T1" fmla="*/ 2346 h 2355"/>
                <a:gd name="T2" fmla="*/ 2329 h 2355"/>
                <a:gd name="T3" fmla="*/ 2312 h 2355"/>
                <a:gd name="T4" fmla="*/ 2286 h 2355"/>
                <a:gd name="T5" fmla="*/ 2269 h 2355"/>
                <a:gd name="T6" fmla="*/ 2235 h 2355"/>
                <a:gd name="T7" fmla="*/ 2201 h 2355"/>
                <a:gd name="T8" fmla="*/ 2167 h 2355"/>
                <a:gd name="T9" fmla="*/ 2133 h 2355"/>
                <a:gd name="T10" fmla="*/ 2099 h 2355"/>
                <a:gd name="T11" fmla="*/ 2065 h 2355"/>
                <a:gd name="T12" fmla="*/ 2031 h 2355"/>
                <a:gd name="T13" fmla="*/ 1996 h 2355"/>
                <a:gd name="T14" fmla="*/ 1928 h 2355"/>
                <a:gd name="T15" fmla="*/ 1860 h 2355"/>
                <a:gd name="T16" fmla="*/ 1792 h 2355"/>
                <a:gd name="T17" fmla="*/ 1723 h 2355"/>
                <a:gd name="T18" fmla="*/ 1655 h 2355"/>
                <a:gd name="T19" fmla="*/ 1587 h 2355"/>
                <a:gd name="T20" fmla="*/ 1519 h 2355"/>
                <a:gd name="T21" fmla="*/ 1451 h 2355"/>
                <a:gd name="T22" fmla="*/ 1382 h 2355"/>
                <a:gd name="T23" fmla="*/ 1314 h 2355"/>
                <a:gd name="T24" fmla="*/ 1246 h 2355"/>
                <a:gd name="T25" fmla="*/ 1178 h 2355"/>
                <a:gd name="T26" fmla="*/ 1109 h 2355"/>
                <a:gd name="T27" fmla="*/ 1041 h 2355"/>
                <a:gd name="T28" fmla="*/ 973 h 2355"/>
                <a:gd name="T29" fmla="*/ 905 h 2355"/>
                <a:gd name="T30" fmla="*/ 836 h 2355"/>
                <a:gd name="T31" fmla="*/ 768 h 2355"/>
                <a:gd name="T32" fmla="*/ 700 h 2355"/>
                <a:gd name="T33" fmla="*/ 649 h 2355"/>
                <a:gd name="T34" fmla="*/ 615 h 2355"/>
                <a:gd name="T35" fmla="*/ 581 h 2355"/>
                <a:gd name="T36" fmla="*/ 546 h 2355"/>
                <a:gd name="T37" fmla="*/ 512 h 2355"/>
                <a:gd name="T38" fmla="*/ 478 h 2355"/>
                <a:gd name="T39" fmla="*/ 444 h 2355"/>
                <a:gd name="T40" fmla="*/ 410 h 2355"/>
                <a:gd name="T41" fmla="*/ 376 h 2355"/>
                <a:gd name="T42" fmla="*/ 342 h 2355"/>
                <a:gd name="T43" fmla="*/ 308 h 2355"/>
                <a:gd name="T44" fmla="*/ 274 h 2355"/>
                <a:gd name="T45" fmla="*/ 248 h 2355"/>
                <a:gd name="T46" fmla="*/ 231 h 2355"/>
                <a:gd name="T47" fmla="*/ 214 h 2355"/>
                <a:gd name="T48" fmla="*/ 197 h 2355"/>
                <a:gd name="T49" fmla="*/ 180 h 2355"/>
                <a:gd name="T50" fmla="*/ 163 h 2355"/>
                <a:gd name="T51" fmla="*/ 146 h 2355"/>
                <a:gd name="T52" fmla="*/ 129 h 2355"/>
                <a:gd name="T53" fmla="*/ 112 h 2355"/>
                <a:gd name="T54" fmla="*/ 94 h 2355"/>
                <a:gd name="T55" fmla="*/ 77 h 2355"/>
                <a:gd name="T56" fmla="*/ 60 h 2355"/>
                <a:gd name="T57" fmla="*/ 43 h 2355"/>
                <a:gd name="T58" fmla="*/ 26 h 2355"/>
                <a:gd name="T59" fmla="*/ 9 h 2355"/>
                <a:gd name="T60" fmla="*/ 0 h 23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  <a:cxn ang="0">
                  <a:pos x="0" y="T50"/>
                </a:cxn>
                <a:cxn ang="0">
                  <a:pos x="0" y="T51"/>
                </a:cxn>
                <a:cxn ang="0">
                  <a:pos x="0" y="T52"/>
                </a:cxn>
                <a:cxn ang="0">
                  <a:pos x="0" y="T53"/>
                </a:cxn>
                <a:cxn ang="0">
                  <a:pos x="0" y="T54"/>
                </a:cxn>
                <a:cxn ang="0">
                  <a:pos x="0" y="T55"/>
                </a:cxn>
                <a:cxn ang="0">
                  <a:pos x="0" y="T56"/>
                </a:cxn>
                <a:cxn ang="0">
                  <a:pos x="0" y="T57"/>
                </a:cxn>
                <a:cxn ang="0">
                  <a:pos x="0" y="T58"/>
                </a:cxn>
                <a:cxn ang="0">
                  <a:pos x="0" y="T59"/>
                </a:cxn>
                <a:cxn ang="0">
                  <a:pos x="0" y="T60"/>
                </a:cxn>
              </a:cxnLst>
              <a:rect l="0" t="0" r="r" b="b"/>
              <a:pathLst>
                <a:path h="2355">
                  <a:moveTo>
                    <a:pt x="0" y="2355"/>
                  </a:moveTo>
                  <a:lnTo>
                    <a:pt x="0" y="2355"/>
                  </a:lnTo>
                  <a:lnTo>
                    <a:pt x="0" y="2355"/>
                  </a:lnTo>
                  <a:lnTo>
                    <a:pt x="0" y="2346"/>
                  </a:lnTo>
                  <a:lnTo>
                    <a:pt x="0" y="2338"/>
                  </a:lnTo>
                  <a:lnTo>
                    <a:pt x="0" y="2329"/>
                  </a:lnTo>
                  <a:lnTo>
                    <a:pt x="0" y="2320"/>
                  </a:lnTo>
                  <a:lnTo>
                    <a:pt x="0" y="2312"/>
                  </a:lnTo>
                  <a:lnTo>
                    <a:pt x="0" y="2303"/>
                  </a:lnTo>
                  <a:lnTo>
                    <a:pt x="0" y="2286"/>
                  </a:lnTo>
                  <a:lnTo>
                    <a:pt x="0" y="2278"/>
                  </a:lnTo>
                  <a:lnTo>
                    <a:pt x="0" y="2269"/>
                  </a:lnTo>
                  <a:lnTo>
                    <a:pt x="0" y="2252"/>
                  </a:lnTo>
                  <a:lnTo>
                    <a:pt x="0" y="2235"/>
                  </a:lnTo>
                  <a:lnTo>
                    <a:pt x="0" y="2218"/>
                  </a:lnTo>
                  <a:lnTo>
                    <a:pt x="0" y="2201"/>
                  </a:lnTo>
                  <a:lnTo>
                    <a:pt x="0" y="2184"/>
                  </a:lnTo>
                  <a:lnTo>
                    <a:pt x="0" y="2167"/>
                  </a:lnTo>
                  <a:lnTo>
                    <a:pt x="0" y="2150"/>
                  </a:lnTo>
                  <a:lnTo>
                    <a:pt x="0" y="2133"/>
                  </a:lnTo>
                  <a:lnTo>
                    <a:pt x="0" y="2116"/>
                  </a:lnTo>
                  <a:lnTo>
                    <a:pt x="0" y="2099"/>
                  </a:lnTo>
                  <a:lnTo>
                    <a:pt x="0" y="2082"/>
                  </a:lnTo>
                  <a:lnTo>
                    <a:pt x="0" y="2065"/>
                  </a:lnTo>
                  <a:lnTo>
                    <a:pt x="0" y="2048"/>
                  </a:lnTo>
                  <a:lnTo>
                    <a:pt x="0" y="2031"/>
                  </a:lnTo>
                  <a:lnTo>
                    <a:pt x="0" y="2013"/>
                  </a:lnTo>
                  <a:lnTo>
                    <a:pt x="0" y="1996"/>
                  </a:lnTo>
                  <a:lnTo>
                    <a:pt x="0" y="1962"/>
                  </a:lnTo>
                  <a:lnTo>
                    <a:pt x="0" y="1928"/>
                  </a:lnTo>
                  <a:lnTo>
                    <a:pt x="0" y="1894"/>
                  </a:lnTo>
                  <a:lnTo>
                    <a:pt x="0" y="1860"/>
                  </a:lnTo>
                  <a:lnTo>
                    <a:pt x="0" y="1826"/>
                  </a:lnTo>
                  <a:lnTo>
                    <a:pt x="0" y="1792"/>
                  </a:lnTo>
                  <a:lnTo>
                    <a:pt x="0" y="1758"/>
                  </a:lnTo>
                  <a:lnTo>
                    <a:pt x="0" y="1723"/>
                  </a:lnTo>
                  <a:lnTo>
                    <a:pt x="0" y="1689"/>
                  </a:lnTo>
                  <a:lnTo>
                    <a:pt x="0" y="1655"/>
                  </a:lnTo>
                  <a:lnTo>
                    <a:pt x="0" y="1621"/>
                  </a:lnTo>
                  <a:lnTo>
                    <a:pt x="0" y="1587"/>
                  </a:lnTo>
                  <a:lnTo>
                    <a:pt x="0" y="1553"/>
                  </a:lnTo>
                  <a:lnTo>
                    <a:pt x="0" y="1519"/>
                  </a:lnTo>
                  <a:lnTo>
                    <a:pt x="0" y="1485"/>
                  </a:lnTo>
                  <a:lnTo>
                    <a:pt x="0" y="1451"/>
                  </a:lnTo>
                  <a:lnTo>
                    <a:pt x="0" y="1416"/>
                  </a:lnTo>
                  <a:lnTo>
                    <a:pt x="0" y="1382"/>
                  </a:lnTo>
                  <a:lnTo>
                    <a:pt x="0" y="1348"/>
                  </a:lnTo>
                  <a:lnTo>
                    <a:pt x="0" y="1314"/>
                  </a:lnTo>
                  <a:lnTo>
                    <a:pt x="0" y="1280"/>
                  </a:lnTo>
                  <a:lnTo>
                    <a:pt x="0" y="1246"/>
                  </a:lnTo>
                  <a:lnTo>
                    <a:pt x="0" y="1212"/>
                  </a:lnTo>
                  <a:lnTo>
                    <a:pt x="0" y="1178"/>
                  </a:lnTo>
                  <a:lnTo>
                    <a:pt x="0" y="1144"/>
                  </a:lnTo>
                  <a:lnTo>
                    <a:pt x="0" y="1109"/>
                  </a:lnTo>
                  <a:lnTo>
                    <a:pt x="0" y="1075"/>
                  </a:lnTo>
                  <a:lnTo>
                    <a:pt x="0" y="1041"/>
                  </a:lnTo>
                  <a:lnTo>
                    <a:pt x="0" y="1007"/>
                  </a:lnTo>
                  <a:lnTo>
                    <a:pt x="0" y="973"/>
                  </a:lnTo>
                  <a:lnTo>
                    <a:pt x="0" y="939"/>
                  </a:lnTo>
                  <a:lnTo>
                    <a:pt x="0" y="905"/>
                  </a:lnTo>
                  <a:lnTo>
                    <a:pt x="0" y="871"/>
                  </a:lnTo>
                  <a:lnTo>
                    <a:pt x="0" y="836"/>
                  </a:lnTo>
                  <a:lnTo>
                    <a:pt x="0" y="802"/>
                  </a:lnTo>
                  <a:lnTo>
                    <a:pt x="0" y="768"/>
                  </a:lnTo>
                  <a:lnTo>
                    <a:pt x="0" y="734"/>
                  </a:lnTo>
                  <a:lnTo>
                    <a:pt x="0" y="700"/>
                  </a:lnTo>
                  <a:lnTo>
                    <a:pt x="0" y="666"/>
                  </a:lnTo>
                  <a:lnTo>
                    <a:pt x="0" y="649"/>
                  </a:lnTo>
                  <a:lnTo>
                    <a:pt x="0" y="632"/>
                  </a:lnTo>
                  <a:lnTo>
                    <a:pt x="0" y="615"/>
                  </a:lnTo>
                  <a:lnTo>
                    <a:pt x="0" y="598"/>
                  </a:lnTo>
                  <a:lnTo>
                    <a:pt x="0" y="581"/>
                  </a:lnTo>
                  <a:lnTo>
                    <a:pt x="0" y="564"/>
                  </a:lnTo>
                  <a:lnTo>
                    <a:pt x="0" y="546"/>
                  </a:lnTo>
                  <a:lnTo>
                    <a:pt x="0" y="529"/>
                  </a:lnTo>
                  <a:lnTo>
                    <a:pt x="0" y="512"/>
                  </a:lnTo>
                  <a:lnTo>
                    <a:pt x="0" y="495"/>
                  </a:lnTo>
                  <a:lnTo>
                    <a:pt x="0" y="478"/>
                  </a:lnTo>
                  <a:lnTo>
                    <a:pt x="0" y="461"/>
                  </a:lnTo>
                  <a:lnTo>
                    <a:pt x="0" y="444"/>
                  </a:lnTo>
                  <a:lnTo>
                    <a:pt x="0" y="427"/>
                  </a:lnTo>
                  <a:lnTo>
                    <a:pt x="0" y="410"/>
                  </a:lnTo>
                  <a:lnTo>
                    <a:pt x="0" y="393"/>
                  </a:lnTo>
                  <a:lnTo>
                    <a:pt x="0" y="376"/>
                  </a:lnTo>
                  <a:lnTo>
                    <a:pt x="0" y="359"/>
                  </a:lnTo>
                  <a:lnTo>
                    <a:pt x="0" y="342"/>
                  </a:lnTo>
                  <a:lnTo>
                    <a:pt x="0" y="325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4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39"/>
                  </a:lnTo>
                  <a:lnTo>
                    <a:pt x="0" y="231"/>
                  </a:lnTo>
                  <a:lnTo>
                    <a:pt x="0" y="222"/>
                  </a:lnTo>
                  <a:lnTo>
                    <a:pt x="0" y="214"/>
                  </a:lnTo>
                  <a:lnTo>
                    <a:pt x="0" y="205"/>
                  </a:lnTo>
                  <a:lnTo>
                    <a:pt x="0" y="197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71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6"/>
                  </a:lnTo>
                  <a:lnTo>
                    <a:pt x="0" y="137"/>
                  </a:lnTo>
                  <a:lnTo>
                    <a:pt x="0" y="129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0" y="103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6" name="Freeform 121"/>
            <p:cNvSpPr>
              <a:spLocks/>
            </p:cNvSpPr>
            <p:nvPr/>
          </p:nvSpPr>
          <p:spPr bwMode="auto">
            <a:xfrm>
              <a:off x="2310" y="2967"/>
              <a:ext cx="1190" cy="0"/>
            </a:xfrm>
            <a:custGeom>
              <a:avLst/>
              <a:gdLst>
                <a:gd name="T0" fmla="*/ 0 w 2354"/>
                <a:gd name="T1" fmla="*/ 8 w 2354"/>
                <a:gd name="T2" fmla="*/ 26 w 2354"/>
                <a:gd name="T3" fmla="*/ 43 w 2354"/>
                <a:gd name="T4" fmla="*/ 68 w 2354"/>
                <a:gd name="T5" fmla="*/ 102 w 2354"/>
                <a:gd name="T6" fmla="*/ 136 w 2354"/>
                <a:gd name="T7" fmla="*/ 171 w 2354"/>
                <a:gd name="T8" fmla="*/ 205 w 2354"/>
                <a:gd name="T9" fmla="*/ 239 w 2354"/>
                <a:gd name="T10" fmla="*/ 273 w 2354"/>
                <a:gd name="T11" fmla="*/ 307 w 2354"/>
                <a:gd name="T12" fmla="*/ 341 w 2354"/>
                <a:gd name="T13" fmla="*/ 375 w 2354"/>
                <a:gd name="T14" fmla="*/ 409 w 2354"/>
                <a:gd name="T15" fmla="*/ 443 w 2354"/>
                <a:gd name="T16" fmla="*/ 478 w 2354"/>
                <a:gd name="T17" fmla="*/ 512 w 2354"/>
                <a:gd name="T18" fmla="*/ 546 w 2354"/>
                <a:gd name="T19" fmla="*/ 597 w 2354"/>
                <a:gd name="T20" fmla="*/ 665 w 2354"/>
                <a:gd name="T21" fmla="*/ 733 w 2354"/>
                <a:gd name="T22" fmla="*/ 802 w 2354"/>
                <a:gd name="T23" fmla="*/ 870 w 2354"/>
                <a:gd name="T24" fmla="*/ 938 w 2354"/>
                <a:gd name="T25" fmla="*/ 1006 w 2354"/>
                <a:gd name="T26" fmla="*/ 1075 w 2354"/>
                <a:gd name="T27" fmla="*/ 1143 w 2354"/>
                <a:gd name="T28" fmla="*/ 1211 w 2354"/>
                <a:gd name="T29" fmla="*/ 1279 w 2354"/>
                <a:gd name="T30" fmla="*/ 1347 w 2354"/>
                <a:gd name="T31" fmla="*/ 1416 w 2354"/>
                <a:gd name="T32" fmla="*/ 1484 w 2354"/>
                <a:gd name="T33" fmla="*/ 1552 w 2354"/>
                <a:gd name="T34" fmla="*/ 1620 w 2354"/>
                <a:gd name="T35" fmla="*/ 1689 w 2354"/>
                <a:gd name="T36" fmla="*/ 1757 w 2354"/>
                <a:gd name="T37" fmla="*/ 1825 w 2354"/>
                <a:gd name="T38" fmla="*/ 1893 w 2354"/>
                <a:gd name="T39" fmla="*/ 1962 w 2354"/>
                <a:gd name="T40" fmla="*/ 2013 w 2354"/>
                <a:gd name="T41" fmla="*/ 2047 w 2354"/>
                <a:gd name="T42" fmla="*/ 2081 w 2354"/>
                <a:gd name="T43" fmla="*/ 2115 w 2354"/>
                <a:gd name="T44" fmla="*/ 2149 w 2354"/>
                <a:gd name="T45" fmla="*/ 2183 w 2354"/>
                <a:gd name="T46" fmla="*/ 2217 w 2354"/>
                <a:gd name="T47" fmla="*/ 2252 w 2354"/>
                <a:gd name="T48" fmla="*/ 2286 w 2354"/>
                <a:gd name="T49" fmla="*/ 2311 w 2354"/>
                <a:gd name="T50" fmla="*/ 2328 w 2354"/>
                <a:gd name="T51" fmla="*/ 2345 w 2354"/>
                <a:gd name="T52" fmla="*/ 2354 w 23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</a:cxnLst>
              <a:rect l="0" t="0" r="r" b="b"/>
              <a:pathLst>
                <a:path w="235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68" y="0"/>
                  </a:lnTo>
                  <a:lnTo>
                    <a:pt x="85" y="0"/>
                  </a:lnTo>
                  <a:lnTo>
                    <a:pt x="102" y="0"/>
                  </a:lnTo>
                  <a:lnTo>
                    <a:pt x="119" y="0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171" y="0"/>
                  </a:lnTo>
                  <a:lnTo>
                    <a:pt x="188" y="0"/>
                  </a:lnTo>
                  <a:lnTo>
                    <a:pt x="205" y="0"/>
                  </a:lnTo>
                  <a:lnTo>
                    <a:pt x="222" y="0"/>
                  </a:lnTo>
                  <a:lnTo>
                    <a:pt x="239" y="0"/>
                  </a:lnTo>
                  <a:lnTo>
                    <a:pt x="256" y="0"/>
                  </a:lnTo>
                  <a:lnTo>
                    <a:pt x="273" y="0"/>
                  </a:lnTo>
                  <a:lnTo>
                    <a:pt x="290" y="0"/>
                  </a:lnTo>
                  <a:lnTo>
                    <a:pt x="307" y="0"/>
                  </a:lnTo>
                  <a:lnTo>
                    <a:pt x="324" y="0"/>
                  </a:lnTo>
                  <a:lnTo>
                    <a:pt x="341" y="0"/>
                  </a:lnTo>
                  <a:lnTo>
                    <a:pt x="358" y="0"/>
                  </a:lnTo>
                  <a:lnTo>
                    <a:pt x="375" y="0"/>
                  </a:lnTo>
                  <a:lnTo>
                    <a:pt x="392" y="0"/>
                  </a:lnTo>
                  <a:lnTo>
                    <a:pt x="409" y="0"/>
                  </a:lnTo>
                  <a:lnTo>
                    <a:pt x="426" y="0"/>
                  </a:lnTo>
                  <a:lnTo>
                    <a:pt x="443" y="0"/>
                  </a:lnTo>
                  <a:lnTo>
                    <a:pt x="460" y="0"/>
                  </a:lnTo>
                  <a:lnTo>
                    <a:pt x="478" y="0"/>
                  </a:lnTo>
                  <a:lnTo>
                    <a:pt x="495" y="0"/>
                  </a:lnTo>
                  <a:lnTo>
                    <a:pt x="512" y="0"/>
                  </a:lnTo>
                  <a:lnTo>
                    <a:pt x="529" y="0"/>
                  </a:lnTo>
                  <a:lnTo>
                    <a:pt x="546" y="0"/>
                  </a:lnTo>
                  <a:lnTo>
                    <a:pt x="563" y="0"/>
                  </a:lnTo>
                  <a:lnTo>
                    <a:pt x="597" y="0"/>
                  </a:lnTo>
                  <a:lnTo>
                    <a:pt x="631" y="0"/>
                  </a:lnTo>
                  <a:lnTo>
                    <a:pt x="665" y="0"/>
                  </a:lnTo>
                  <a:lnTo>
                    <a:pt x="699" y="0"/>
                  </a:lnTo>
                  <a:lnTo>
                    <a:pt x="733" y="0"/>
                  </a:lnTo>
                  <a:lnTo>
                    <a:pt x="768" y="0"/>
                  </a:lnTo>
                  <a:lnTo>
                    <a:pt x="802" y="0"/>
                  </a:lnTo>
                  <a:lnTo>
                    <a:pt x="836" y="0"/>
                  </a:lnTo>
                  <a:lnTo>
                    <a:pt x="870" y="0"/>
                  </a:lnTo>
                  <a:lnTo>
                    <a:pt x="904" y="0"/>
                  </a:lnTo>
                  <a:lnTo>
                    <a:pt x="938" y="0"/>
                  </a:lnTo>
                  <a:lnTo>
                    <a:pt x="972" y="0"/>
                  </a:lnTo>
                  <a:lnTo>
                    <a:pt x="1006" y="0"/>
                  </a:lnTo>
                  <a:lnTo>
                    <a:pt x="1040" y="0"/>
                  </a:lnTo>
                  <a:lnTo>
                    <a:pt x="1075" y="0"/>
                  </a:lnTo>
                  <a:lnTo>
                    <a:pt x="1109" y="0"/>
                  </a:lnTo>
                  <a:lnTo>
                    <a:pt x="1143" y="0"/>
                  </a:lnTo>
                  <a:lnTo>
                    <a:pt x="1177" y="0"/>
                  </a:lnTo>
                  <a:lnTo>
                    <a:pt x="1211" y="0"/>
                  </a:lnTo>
                  <a:lnTo>
                    <a:pt x="1245" y="0"/>
                  </a:lnTo>
                  <a:lnTo>
                    <a:pt x="1279" y="0"/>
                  </a:lnTo>
                  <a:lnTo>
                    <a:pt x="1313" y="0"/>
                  </a:lnTo>
                  <a:lnTo>
                    <a:pt x="1347" y="0"/>
                  </a:lnTo>
                  <a:lnTo>
                    <a:pt x="1382" y="0"/>
                  </a:lnTo>
                  <a:lnTo>
                    <a:pt x="1416" y="0"/>
                  </a:lnTo>
                  <a:lnTo>
                    <a:pt x="1450" y="0"/>
                  </a:lnTo>
                  <a:lnTo>
                    <a:pt x="1484" y="0"/>
                  </a:lnTo>
                  <a:lnTo>
                    <a:pt x="1518" y="0"/>
                  </a:lnTo>
                  <a:lnTo>
                    <a:pt x="1552" y="0"/>
                  </a:lnTo>
                  <a:lnTo>
                    <a:pt x="1586" y="0"/>
                  </a:lnTo>
                  <a:lnTo>
                    <a:pt x="1620" y="0"/>
                  </a:lnTo>
                  <a:lnTo>
                    <a:pt x="1655" y="0"/>
                  </a:lnTo>
                  <a:lnTo>
                    <a:pt x="1689" y="0"/>
                  </a:lnTo>
                  <a:lnTo>
                    <a:pt x="1723" y="0"/>
                  </a:lnTo>
                  <a:lnTo>
                    <a:pt x="1757" y="0"/>
                  </a:lnTo>
                  <a:lnTo>
                    <a:pt x="1791" y="0"/>
                  </a:lnTo>
                  <a:lnTo>
                    <a:pt x="1825" y="0"/>
                  </a:lnTo>
                  <a:lnTo>
                    <a:pt x="1859" y="0"/>
                  </a:lnTo>
                  <a:lnTo>
                    <a:pt x="1893" y="0"/>
                  </a:lnTo>
                  <a:lnTo>
                    <a:pt x="1927" y="0"/>
                  </a:lnTo>
                  <a:lnTo>
                    <a:pt x="1962" y="0"/>
                  </a:lnTo>
                  <a:lnTo>
                    <a:pt x="1996" y="0"/>
                  </a:lnTo>
                  <a:lnTo>
                    <a:pt x="2013" y="0"/>
                  </a:lnTo>
                  <a:lnTo>
                    <a:pt x="2030" y="0"/>
                  </a:lnTo>
                  <a:lnTo>
                    <a:pt x="2047" y="0"/>
                  </a:lnTo>
                  <a:lnTo>
                    <a:pt x="2064" y="0"/>
                  </a:lnTo>
                  <a:lnTo>
                    <a:pt x="2081" y="0"/>
                  </a:lnTo>
                  <a:lnTo>
                    <a:pt x="2098" y="0"/>
                  </a:lnTo>
                  <a:lnTo>
                    <a:pt x="2115" y="0"/>
                  </a:lnTo>
                  <a:lnTo>
                    <a:pt x="2132" y="0"/>
                  </a:lnTo>
                  <a:lnTo>
                    <a:pt x="2149" y="0"/>
                  </a:lnTo>
                  <a:lnTo>
                    <a:pt x="2166" y="0"/>
                  </a:lnTo>
                  <a:lnTo>
                    <a:pt x="2183" y="0"/>
                  </a:lnTo>
                  <a:lnTo>
                    <a:pt x="2200" y="0"/>
                  </a:lnTo>
                  <a:lnTo>
                    <a:pt x="2217" y="0"/>
                  </a:lnTo>
                  <a:lnTo>
                    <a:pt x="2234" y="0"/>
                  </a:lnTo>
                  <a:lnTo>
                    <a:pt x="2252" y="0"/>
                  </a:lnTo>
                  <a:lnTo>
                    <a:pt x="2269" y="0"/>
                  </a:lnTo>
                  <a:lnTo>
                    <a:pt x="2286" y="0"/>
                  </a:lnTo>
                  <a:lnTo>
                    <a:pt x="2303" y="0"/>
                  </a:lnTo>
                  <a:lnTo>
                    <a:pt x="2311" y="0"/>
                  </a:lnTo>
                  <a:lnTo>
                    <a:pt x="2320" y="0"/>
                  </a:lnTo>
                  <a:lnTo>
                    <a:pt x="2328" y="0"/>
                  </a:lnTo>
                  <a:lnTo>
                    <a:pt x="2337" y="0"/>
                  </a:lnTo>
                  <a:lnTo>
                    <a:pt x="2345" y="0"/>
                  </a:lnTo>
                  <a:lnTo>
                    <a:pt x="2354" y="0"/>
                  </a:lnTo>
                  <a:lnTo>
                    <a:pt x="2354" y="0"/>
                  </a:lnTo>
                </a:path>
              </a:pathLst>
            </a:custGeom>
            <a:noFill/>
            <a:ln w="1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7" name="Freeform 122"/>
            <p:cNvSpPr>
              <a:spLocks/>
            </p:cNvSpPr>
            <p:nvPr/>
          </p:nvSpPr>
          <p:spPr bwMode="auto">
            <a:xfrm>
              <a:off x="2301" y="1774"/>
              <a:ext cx="0" cy="1184"/>
            </a:xfrm>
            <a:custGeom>
              <a:avLst/>
              <a:gdLst>
                <a:gd name="T0" fmla="*/ 0 h 2355"/>
                <a:gd name="T1" fmla="*/ 9 h 2355"/>
                <a:gd name="T2" fmla="*/ 26 h 2355"/>
                <a:gd name="T3" fmla="*/ 43 h 2355"/>
                <a:gd name="T4" fmla="*/ 69 h 2355"/>
                <a:gd name="T5" fmla="*/ 103 h 2355"/>
                <a:gd name="T6" fmla="*/ 137 h 2355"/>
                <a:gd name="T7" fmla="*/ 171 h 2355"/>
                <a:gd name="T8" fmla="*/ 205 h 2355"/>
                <a:gd name="T9" fmla="*/ 239 h 2355"/>
                <a:gd name="T10" fmla="*/ 274 h 2355"/>
                <a:gd name="T11" fmla="*/ 308 h 2355"/>
                <a:gd name="T12" fmla="*/ 342 h 2355"/>
                <a:gd name="T13" fmla="*/ 393 h 2355"/>
                <a:gd name="T14" fmla="*/ 461 h 2355"/>
                <a:gd name="T15" fmla="*/ 529 h 2355"/>
                <a:gd name="T16" fmla="*/ 598 h 2355"/>
                <a:gd name="T17" fmla="*/ 666 h 2355"/>
                <a:gd name="T18" fmla="*/ 734 h 2355"/>
                <a:gd name="T19" fmla="*/ 802 h 2355"/>
                <a:gd name="T20" fmla="*/ 871 h 2355"/>
                <a:gd name="T21" fmla="*/ 939 h 2355"/>
                <a:gd name="T22" fmla="*/ 1007 h 2355"/>
                <a:gd name="T23" fmla="*/ 1075 h 2355"/>
                <a:gd name="T24" fmla="*/ 1144 h 2355"/>
                <a:gd name="T25" fmla="*/ 1212 h 2355"/>
                <a:gd name="T26" fmla="*/ 1280 h 2355"/>
                <a:gd name="T27" fmla="*/ 1348 h 2355"/>
                <a:gd name="T28" fmla="*/ 1416 h 2355"/>
                <a:gd name="T29" fmla="*/ 1485 h 2355"/>
                <a:gd name="T30" fmla="*/ 1553 h 2355"/>
                <a:gd name="T31" fmla="*/ 1621 h 2355"/>
                <a:gd name="T32" fmla="*/ 1689 h 2355"/>
                <a:gd name="T33" fmla="*/ 1758 h 2355"/>
                <a:gd name="T34" fmla="*/ 1826 h 2355"/>
                <a:gd name="T35" fmla="*/ 1894 h 2355"/>
                <a:gd name="T36" fmla="*/ 1962 h 2355"/>
                <a:gd name="T37" fmla="*/ 2013 h 2355"/>
                <a:gd name="T38" fmla="*/ 2048 h 2355"/>
                <a:gd name="T39" fmla="*/ 2082 h 2355"/>
                <a:gd name="T40" fmla="*/ 2116 h 2355"/>
                <a:gd name="T41" fmla="*/ 2150 h 2355"/>
                <a:gd name="T42" fmla="*/ 2184 h 2355"/>
                <a:gd name="T43" fmla="*/ 2218 h 2355"/>
                <a:gd name="T44" fmla="*/ 2252 h 2355"/>
                <a:gd name="T45" fmla="*/ 2286 h 2355"/>
                <a:gd name="T46" fmla="*/ 2312 h 2355"/>
                <a:gd name="T47" fmla="*/ 2329 h 2355"/>
                <a:gd name="T48" fmla="*/ 2346 h 2355"/>
                <a:gd name="T49" fmla="*/ 2355 h 235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  <a:cxn ang="0">
                  <a:pos x="0" y="T45"/>
                </a:cxn>
                <a:cxn ang="0">
                  <a:pos x="0" y="T46"/>
                </a:cxn>
                <a:cxn ang="0">
                  <a:pos x="0" y="T47"/>
                </a:cxn>
                <a:cxn ang="0">
                  <a:pos x="0" y="T48"/>
                </a:cxn>
                <a:cxn ang="0">
                  <a:pos x="0" y="T49"/>
                </a:cxn>
              </a:cxnLst>
              <a:rect l="0" t="0" r="r" b="b"/>
              <a:pathLst>
                <a:path h="2355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0" y="103"/>
                  </a:lnTo>
                  <a:lnTo>
                    <a:pt x="0" y="120"/>
                  </a:lnTo>
                  <a:lnTo>
                    <a:pt x="0" y="137"/>
                  </a:lnTo>
                  <a:lnTo>
                    <a:pt x="0" y="15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0" y="205"/>
                  </a:lnTo>
                  <a:lnTo>
                    <a:pt x="0" y="222"/>
                  </a:lnTo>
                  <a:lnTo>
                    <a:pt x="0" y="239"/>
                  </a:lnTo>
                  <a:lnTo>
                    <a:pt x="0" y="257"/>
                  </a:lnTo>
                  <a:lnTo>
                    <a:pt x="0" y="274"/>
                  </a:lnTo>
                  <a:lnTo>
                    <a:pt x="0" y="291"/>
                  </a:lnTo>
                  <a:lnTo>
                    <a:pt x="0" y="308"/>
                  </a:lnTo>
                  <a:lnTo>
                    <a:pt x="0" y="325"/>
                  </a:lnTo>
                  <a:lnTo>
                    <a:pt x="0" y="342"/>
                  </a:lnTo>
                  <a:lnTo>
                    <a:pt x="0" y="359"/>
                  </a:lnTo>
                  <a:lnTo>
                    <a:pt x="0" y="393"/>
                  </a:lnTo>
                  <a:lnTo>
                    <a:pt x="0" y="427"/>
                  </a:lnTo>
                  <a:lnTo>
                    <a:pt x="0" y="461"/>
                  </a:lnTo>
                  <a:lnTo>
                    <a:pt x="0" y="495"/>
                  </a:lnTo>
                  <a:lnTo>
                    <a:pt x="0" y="529"/>
                  </a:lnTo>
                  <a:lnTo>
                    <a:pt x="0" y="564"/>
                  </a:lnTo>
                  <a:lnTo>
                    <a:pt x="0" y="598"/>
                  </a:lnTo>
                  <a:lnTo>
                    <a:pt x="0" y="632"/>
                  </a:lnTo>
                  <a:lnTo>
                    <a:pt x="0" y="666"/>
                  </a:lnTo>
                  <a:lnTo>
                    <a:pt x="0" y="700"/>
                  </a:lnTo>
                  <a:lnTo>
                    <a:pt x="0" y="734"/>
                  </a:lnTo>
                  <a:lnTo>
                    <a:pt x="0" y="768"/>
                  </a:lnTo>
                  <a:lnTo>
                    <a:pt x="0" y="802"/>
                  </a:lnTo>
                  <a:lnTo>
                    <a:pt x="0" y="836"/>
                  </a:lnTo>
                  <a:lnTo>
                    <a:pt x="0" y="871"/>
                  </a:lnTo>
                  <a:lnTo>
                    <a:pt x="0" y="905"/>
                  </a:lnTo>
                  <a:lnTo>
                    <a:pt x="0" y="939"/>
                  </a:lnTo>
                  <a:lnTo>
                    <a:pt x="0" y="973"/>
                  </a:lnTo>
                  <a:lnTo>
                    <a:pt x="0" y="1007"/>
                  </a:lnTo>
                  <a:lnTo>
                    <a:pt x="0" y="1041"/>
                  </a:lnTo>
                  <a:lnTo>
                    <a:pt x="0" y="1075"/>
                  </a:lnTo>
                  <a:lnTo>
                    <a:pt x="0" y="1109"/>
                  </a:lnTo>
                  <a:lnTo>
                    <a:pt x="0" y="1144"/>
                  </a:lnTo>
                  <a:lnTo>
                    <a:pt x="0" y="1178"/>
                  </a:lnTo>
                  <a:lnTo>
                    <a:pt x="0" y="1212"/>
                  </a:lnTo>
                  <a:lnTo>
                    <a:pt x="0" y="1246"/>
                  </a:lnTo>
                  <a:lnTo>
                    <a:pt x="0" y="1280"/>
                  </a:lnTo>
                  <a:lnTo>
                    <a:pt x="0" y="1314"/>
                  </a:lnTo>
                  <a:lnTo>
                    <a:pt x="0" y="1348"/>
                  </a:lnTo>
                  <a:lnTo>
                    <a:pt x="0" y="1382"/>
                  </a:lnTo>
                  <a:lnTo>
                    <a:pt x="0" y="1416"/>
                  </a:lnTo>
                  <a:lnTo>
                    <a:pt x="0" y="1451"/>
                  </a:lnTo>
                  <a:lnTo>
                    <a:pt x="0" y="1485"/>
                  </a:lnTo>
                  <a:lnTo>
                    <a:pt x="0" y="1519"/>
                  </a:lnTo>
                  <a:lnTo>
                    <a:pt x="0" y="1553"/>
                  </a:lnTo>
                  <a:lnTo>
                    <a:pt x="0" y="1587"/>
                  </a:lnTo>
                  <a:lnTo>
                    <a:pt x="0" y="1621"/>
                  </a:lnTo>
                  <a:lnTo>
                    <a:pt x="0" y="1655"/>
                  </a:lnTo>
                  <a:lnTo>
                    <a:pt x="0" y="1689"/>
                  </a:lnTo>
                  <a:lnTo>
                    <a:pt x="0" y="1723"/>
                  </a:lnTo>
                  <a:lnTo>
                    <a:pt x="0" y="1758"/>
                  </a:lnTo>
                  <a:lnTo>
                    <a:pt x="0" y="1792"/>
                  </a:lnTo>
                  <a:lnTo>
                    <a:pt x="0" y="1826"/>
                  </a:lnTo>
                  <a:lnTo>
                    <a:pt x="0" y="1860"/>
                  </a:lnTo>
                  <a:lnTo>
                    <a:pt x="0" y="1894"/>
                  </a:lnTo>
                  <a:lnTo>
                    <a:pt x="0" y="1928"/>
                  </a:lnTo>
                  <a:lnTo>
                    <a:pt x="0" y="1962"/>
                  </a:lnTo>
                  <a:lnTo>
                    <a:pt x="0" y="1996"/>
                  </a:lnTo>
                  <a:lnTo>
                    <a:pt x="0" y="2013"/>
                  </a:lnTo>
                  <a:lnTo>
                    <a:pt x="0" y="2031"/>
                  </a:lnTo>
                  <a:lnTo>
                    <a:pt x="0" y="2048"/>
                  </a:lnTo>
                  <a:lnTo>
                    <a:pt x="0" y="2065"/>
                  </a:lnTo>
                  <a:lnTo>
                    <a:pt x="0" y="2082"/>
                  </a:lnTo>
                  <a:lnTo>
                    <a:pt x="0" y="2099"/>
                  </a:lnTo>
                  <a:lnTo>
                    <a:pt x="0" y="2116"/>
                  </a:lnTo>
                  <a:lnTo>
                    <a:pt x="0" y="2133"/>
                  </a:lnTo>
                  <a:lnTo>
                    <a:pt x="0" y="2150"/>
                  </a:lnTo>
                  <a:lnTo>
                    <a:pt x="0" y="2167"/>
                  </a:lnTo>
                  <a:lnTo>
                    <a:pt x="0" y="2184"/>
                  </a:lnTo>
                  <a:lnTo>
                    <a:pt x="0" y="2201"/>
                  </a:lnTo>
                  <a:lnTo>
                    <a:pt x="0" y="2218"/>
                  </a:lnTo>
                  <a:lnTo>
                    <a:pt x="0" y="2235"/>
                  </a:lnTo>
                  <a:lnTo>
                    <a:pt x="0" y="2252"/>
                  </a:lnTo>
                  <a:lnTo>
                    <a:pt x="0" y="2269"/>
                  </a:lnTo>
                  <a:lnTo>
                    <a:pt x="0" y="2286"/>
                  </a:lnTo>
                  <a:lnTo>
                    <a:pt x="0" y="2303"/>
                  </a:lnTo>
                  <a:lnTo>
                    <a:pt x="0" y="2312"/>
                  </a:lnTo>
                  <a:lnTo>
                    <a:pt x="0" y="2320"/>
                  </a:lnTo>
                  <a:lnTo>
                    <a:pt x="0" y="2329"/>
                  </a:lnTo>
                  <a:lnTo>
                    <a:pt x="0" y="2338"/>
                  </a:lnTo>
                  <a:lnTo>
                    <a:pt x="0" y="2346"/>
                  </a:lnTo>
                  <a:lnTo>
                    <a:pt x="0" y="2355"/>
                  </a:lnTo>
                  <a:lnTo>
                    <a:pt x="0" y="2355"/>
                  </a:lnTo>
                </a:path>
              </a:pathLst>
            </a:custGeom>
            <a:noFill/>
            <a:ln w="1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8" name="Freeform 123"/>
            <p:cNvSpPr>
              <a:spLocks/>
            </p:cNvSpPr>
            <p:nvPr/>
          </p:nvSpPr>
          <p:spPr bwMode="auto">
            <a:xfrm>
              <a:off x="2150" y="3117"/>
              <a:ext cx="1509" cy="0"/>
            </a:xfrm>
            <a:custGeom>
              <a:avLst/>
              <a:gdLst>
                <a:gd name="T0" fmla="*/ 2985 w 2985"/>
                <a:gd name="T1" fmla="*/ 2985 w 2985"/>
                <a:gd name="T2" fmla="*/ 0 w 29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85">
                  <a:moveTo>
                    <a:pt x="2985" y="0"/>
                  </a:moveTo>
                  <a:lnTo>
                    <a:pt x="2985" y="0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29" name="Freeform 124"/>
            <p:cNvSpPr>
              <a:spLocks/>
            </p:cNvSpPr>
            <p:nvPr/>
          </p:nvSpPr>
          <p:spPr bwMode="auto">
            <a:xfrm>
              <a:off x="2150" y="1616"/>
              <a:ext cx="0" cy="1501"/>
            </a:xfrm>
            <a:custGeom>
              <a:avLst/>
              <a:gdLst>
                <a:gd name="T0" fmla="*/ 2984 h 2984"/>
                <a:gd name="T1" fmla="*/ 2984 h 2984"/>
                <a:gd name="T2" fmla="*/ 0 h 29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84">
                  <a:moveTo>
                    <a:pt x="0" y="2984"/>
                  </a:moveTo>
                  <a:lnTo>
                    <a:pt x="0" y="2984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0" name="Freeform 125"/>
            <p:cNvSpPr>
              <a:spLocks/>
            </p:cNvSpPr>
            <p:nvPr/>
          </p:nvSpPr>
          <p:spPr bwMode="auto">
            <a:xfrm>
              <a:off x="2150" y="1616"/>
              <a:ext cx="1509" cy="0"/>
            </a:xfrm>
            <a:custGeom>
              <a:avLst/>
              <a:gdLst>
                <a:gd name="T0" fmla="*/ 0 w 2985"/>
                <a:gd name="T1" fmla="*/ 0 w 2985"/>
                <a:gd name="T2" fmla="*/ 2985 w 29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85">
                  <a:moveTo>
                    <a:pt x="0" y="0"/>
                  </a:moveTo>
                  <a:lnTo>
                    <a:pt x="0" y="0"/>
                  </a:lnTo>
                  <a:lnTo>
                    <a:pt x="2985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1" name="Freeform 126"/>
            <p:cNvSpPr>
              <a:spLocks/>
            </p:cNvSpPr>
            <p:nvPr/>
          </p:nvSpPr>
          <p:spPr bwMode="auto">
            <a:xfrm>
              <a:off x="3659" y="1616"/>
              <a:ext cx="0" cy="1501"/>
            </a:xfrm>
            <a:custGeom>
              <a:avLst/>
              <a:gdLst>
                <a:gd name="T0" fmla="*/ 0 h 2984"/>
                <a:gd name="T1" fmla="*/ 0 h 2984"/>
                <a:gd name="T2" fmla="*/ 2984 h 29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84">
                  <a:moveTo>
                    <a:pt x="0" y="0"/>
                  </a:moveTo>
                  <a:lnTo>
                    <a:pt x="0" y="0"/>
                  </a:lnTo>
                  <a:lnTo>
                    <a:pt x="0" y="2984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2" name="Freeform 127"/>
            <p:cNvSpPr>
              <a:spLocks/>
            </p:cNvSpPr>
            <p:nvPr/>
          </p:nvSpPr>
          <p:spPr bwMode="auto">
            <a:xfrm>
              <a:off x="2181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3" name="Freeform 128"/>
            <p:cNvSpPr>
              <a:spLocks/>
            </p:cNvSpPr>
            <p:nvPr/>
          </p:nvSpPr>
          <p:spPr bwMode="auto">
            <a:xfrm>
              <a:off x="2241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4" name="Freeform 129"/>
            <p:cNvSpPr>
              <a:spLocks/>
            </p:cNvSpPr>
            <p:nvPr/>
          </p:nvSpPr>
          <p:spPr bwMode="auto">
            <a:xfrm>
              <a:off x="2301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5" name="Freeform 130"/>
            <p:cNvSpPr>
              <a:spLocks/>
            </p:cNvSpPr>
            <p:nvPr/>
          </p:nvSpPr>
          <p:spPr bwMode="auto">
            <a:xfrm>
              <a:off x="2259" y="3153"/>
              <a:ext cx="24" cy="2"/>
            </a:xfrm>
            <a:custGeom>
              <a:avLst/>
              <a:gdLst>
                <a:gd name="T0" fmla="*/ 49 w 49"/>
                <a:gd name="T1" fmla="*/ 5 h 5"/>
                <a:gd name="T2" fmla="*/ 49 w 49"/>
                <a:gd name="T3" fmla="*/ 5 h 5"/>
                <a:gd name="T4" fmla="*/ 49 w 49"/>
                <a:gd name="T5" fmla="*/ 0 h 5"/>
                <a:gd name="T6" fmla="*/ 0 w 49"/>
                <a:gd name="T7" fmla="*/ 0 h 5"/>
                <a:gd name="T8" fmla="*/ 0 w 49"/>
                <a:gd name="T9" fmla="*/ 5 h 5"/>
                <a:gd name="T10" fmla="*/ 49 w 4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">
                  <a:moveTo>
                    <a:pt x="49" y="5"/>
                  </a:moveTo>
                  <a:lnTo>
                    <a:pt x="49" y="5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6" name="Freeform 131"/>
            <p:cNvSpPr>
              <a:spLocks/>
            </p:cNvSpPr>
            <p:nvPr/>
          </p:nvSpPr>
          <p:spPr bwMode="auto">
            <a:xfrm>
              <a:off x="2362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7" name="Freeform 132"/>
            <p:cNvSpPr>
              <a:spLocks/>
            </p:cNvSpPr>
            <p:nvPr/>
          </p:nvSpPr>
          <p:spPr bwMode="auto">
            <a:xfrm>
              <a:off x="2422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8" name="Freeform 133"/>
            <p:cNvSpPr>
              <a:spLocks/>
            </p:cNvSpPr>
            <p:nvPr/>
          </p:nvSpPr>
          <p:spPr bwMode="auto">
            <a:xfrm>
              <a:off x="2482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39" name="Freeform 134"/>
            <p:cNvSpPr>
              <a:spLocks/>
            </p:cNvSpPr>
            <p:nvPr/>
          </p:nvSpPr>
          <p:spPr bwMode="auto">
            <a:xfrm>
              <a:off x="2543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0" name="Freeform 135"/>
            <p:cNvSpPr>
              <a:spLocks/>
            </p:cNvSpPr>
            <p:nvPr/>
          </p:nvSpPr>
          <p:spPr bwMode="auto">
            <a:xfrm>
              <a:off x="2603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1" name="Freeform 136"/>
            <p:cNvSpPr>
              <a:spLocks/>
            </p:cNvSpPr>
            <p:nvPr/>
          </p:nvSpPr>
          <p:spPr bwMode="auto">
            <a:xfrm>
              <a:off x="2560" y="3153"/>
              <a:ext cx="25" cy="2"/>
            </a:xfrm>
            <a:custGeom>
              <a:avLst/>
              <a:gdLst>
                <a:gd name="T0" fmla="*/ 49 w 49"/>
                <a:gd name="T1" fmla="*/ 5 h 5"/>
                <a:gd name="T2" fmla="*/ 49 w 49"/>
                <a:gd name="T3" fmla="*/ 5 h 5"/>
                <a:gd name="T4" fmla="*/ 49 w 49"/>
                <a:gd name="T5" fmla="*/ 0 h 5"/>
                <a:gd name="T6" fmla="*/ 0 w 49"/>
                <a:gd name="T7" fmla="*/ 0 h 5"/>
                <a:gd name="T8" fmla="*/ 0 w 49"/>
                <a:gd name="T9" fmla="*/ 5 h 5"/>
                <a:gd name="T10" fmla="*/ 49 w 4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">
                  <a:moveTo>
                    <a:pt x="49" y="5"/>
                  </a:moveTo>
                  <a:lnTo>
                    <a:pt x="49" y="5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2" name="Freeform 137"/>
            <p:cNvSpPr>
              <a:spLocks/>
            </p:cNvSpPr>
            <p:nvPr/>
          </p:nvSpPr>
          <p:spPr bwMode="auto">
            <a:xfrm>
              <a:off x="2663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3" name="Freeform 138"/>
            <p:cNvSpPr>
              <a:spLocks/>
            </p:cNvSpPr>
            <p:nvPr/>
          </p:nvSpPr>
          <p:spPr bwMode="auto">
            <a:xfrm>
              <a:off x="2724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4" name="Freeform 139"/>
            <p:cNvSpPr>
              <a:spLocks/>
            </p:cNvSpPr>
            <p:nvPr/>
          </p:nvSpPr>
          <p:spPr bwMode="auto">
            <a:xfrm>
              <a:off x="2784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5" name="Freeform 140"/>
            <p:cNvSpPr>
              <a:spLocks/>
            </p:cNvSpPr>
            <p:nvPr/>
          </p:nvSpPr>
          <p:spPr bwMode="auto">
            <a:xfrm>
              <a:off x="2845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6" name="Freeform 141"/>
            <p:cNvSpPr>
              <a:spLocks/>
            </p:cNvSpPr>
            <p:nvPr/>
          </p:nvSpPr>
          <p:spPr bwMode="auto">
            <a:xfrm>
              <a:off x="2905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7" name="Freeform 142"/>
            <p:cNvSpPr>
              <a:spLocks/>
            </p:cNvSpPr>
            <p:nvPr/>
          </p:nvSpPr>
          <p:spPr bwMode="auto">
            <a:xfrm>
              <a:off x="2965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8" name="Freeform 143"/>
            <p:cNvSpPr>
              <a:spLocks/>
            </p:cNvSpPr>
            <p:nvPr/>
          </p:nvSpPr>
          <p:spPr bwMode="auto">
            <a:xfrm>
              <a:off x="3026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49" name="Freeform 144"/>
            <p:cNvSpPr>
              <a:spLocks/>
            </p:cNvSpPr>
            <p:nvPr/>
          </p:nvSpPr>
          <p:spPr bwMode="auto">
            <a:xfrm>
              <a:off x="3086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0" name="Freeform 145"/>
            <p:cNvSpPr>
              <a:spLocks/>
            </p:cNvSpPr>
            <p:nvPr/>
          </p:nvSpPr>
          <p:spPr bwMode="auto">
            <a:xfrm>
              <a:off x="3146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1" name="Freeform 146"/>
            <p:cNvSpPr>
              <a:spLocks/>
            </p:cNvSpPr>
            <p:nvPr/>
          </p:nvSpPr>
          <p:spPr bwMode="auto">
            <a:xfrm>
              <a:off x="3207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2" name="Freeform 147"/>
            <p:cNvSpPr>
              <a:spLocks/>
            </p:cNvSpPr>
            <p:nvPr/>
          </p:nvSpPr>
          <p:spPr bwMode="auto">
            <a:xfrm>
              <a:off x="3267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3" name="Freeform 148"/>
            <p:cNvSpPr>
              <a:spLocks/>
            </p:cNvSpPr>
            <p:nvPr/>
          </p:nvSpPr>
          <p:spPr bwMode="auto">
            <a:xfrm>
              <a:off x="3327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4" name="Freeform 149"/>
            <p:cNvSpPr>
              <a:spLocks/>
            </p:cNvSpPr>
            <p:nvPr/>
          </p:nvSpPr>
          <p:spPr bwMode="auto">
            <a:xfrm>
              <a:off x="3388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5" name="Freeform 150"/>
            <p:cNvSpPr>
              <a:spLocks/>
            </p:cNvSpPr>
            <p:nvPr/>
          </p:nvSpPr>
          <p:spPr bwMode="auto">
            <a:xfrm>
              <a:off x="3448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6" name="Freeform 151"/>
            <p:cNvSpPr>
              <a:spLocks/>
            </p:cNvSpPr>
            <p:nvPr/>
          </p:nvSpPr>
          <p:spPr bwMode="auto">
            <a:xfrm>
              <a:off x="3508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7" name="Freeform 152"/>
            <p:cNvSpPr>
              <a:spLocks/>
            </p:cNvSpPr>
            <p:nvPr/>
          </p:nvSpPr>
          <p:spPr bwMode="auto">
            <a:xfrm>
              <a:off x="3568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8" name="Freeform 153"/>
            <p:cNvSpPr>
              <a:spLocks/>
            </p:cNvSpPr>
            <p:nvPr/>
          </p:nvSpPr>
          <p:spPr bwMode="auto">
            <a:xfrm>
              <a:off x="3629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59" name="Freeform 154"/>
            <p:cNvSpPr>
              <a:spLocks/>
            </p:cNvSpPr>
            <p:nvPr/>
          </p:nvSpPr>
          <p:spPr bwMode="auto">
            <a:xfrm>
              <a:off x="2150" y="30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0" name="Freeform 155"/>
            <p:cNvSpPr>
              <a:spLocks/>
            </p:cNvSpPr>
            <p:nvPr/>
          </p:nvSpPr>
          <p:spPr bwMode="auto">
            <a:xfrm>
              <a:off x="2150" y="30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1" name="Freeform 156"/>
            <p:cNvSpPr>
              <a:spLocks/>
            </p:cNvSpPr>
            <p:nvPr/>
          </p:nvSpPr>
          <p:spPr bwMode="auto">
            <a:xfrm>
              <a:off x="2150" y="2967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2" name="Freeform 157"/>
            <p:cNvSpPr>
              <a:spLocks/>
            </p:cNvSpPr>
            <p:nvPr/>
          </p:nvSpPr>
          <p:spPr bwMode="auto">
            <a:xfrm>
              <a:off x="2046" y="2963"/>
              <a:ext cx="24" cy="3"/>
            </a:xfrm>
            <a:custGeom>
              <a:avLst/>
              <a:gdLst>
                <a:gd name="T0" fmla="*/ 48 w 48"/>
                <a:gd name="T1" fmla="*/ 5 h 5"/>
                <a:gd name="T2" fmla="*/ 48 w 48"/>
                <a:gd name="T3" fmla="*/ 5 h 5"/>
                <a:gd name="T4" fmla="*/ 48 w 48"/>
                <a:gd name="T5" fmla="*/ 0 h 5"/>
                <a:gd name="T6" fmla="*/ 0 w 48"/>
                <a:gd name="T7" fmla="*/ 0 h 5"/>
                <a:gd name="T8" fmla="*/ 0 w 48"/>
                <a:gd name="T9" fmla="*/ 5 h 5"/>
                <a:gd name="T10" fmla="*/ 48 w 4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">
                  <a:moveTo>
                    <a:pt x="48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3" name="Freeform 158"/>
            <p:cNvSpPr>
              <a:spLocks/>
            </p:cNvSpPr>
            <p:nvPr/>
          </p:nvSpPr>
          <p:spPr bwMode="auto">
            <a:xfrm>
              <a:off x="2150" y="29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4" name="Freeform 159"/>
            <p:cNvSpPr>
              <a:spLocks/>
            </p:cNvSpPr>
            <p:nvPr/>
          </p:nvSpPr>
          <p:spPr bwMode="auto">
            <a:xfrm>
              <a:off x="2150" y="28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5" name="Freeform 160"/>
            <p:cNvSpPr>
              <a:spLocks/>
            </p:cNvSpPr>
            <p:nvPr/>
          </p:nvSpPr>
          <p:spPr bwMode="auto">
            <a:xfrm>
              <a:off x="2150" y="27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6" name="Freeform 161"/>
            <p:cNvSpPr>
              <a:spLocks/>
            </p:cNvSpPr>
            <p:nvPr/>
          </p:nvSpPr>
          <p:spPr bwMode="auto">
            <a:xfrm>
              <a:off x="2150" y="27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7" name="Freeform 162"/>
            <p:cNvSpPr>
              <a:spLocks/>
            </p:cNvSpPr>
            <p:nvPr/>
          </p:nvSpPr>
          <p:spPr bwMode="auto">
            <a:xfrm>
              <a:off x="2150" y="26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8" name="Freeform 163"/>
            <p:cNvSpPr>
              <a:spLocks/>
            </p:cNvSpPr>
            <p:nvPr/>
          </p:nvSpPr>
          <p:spPr bwMode="auto">
            <a:xfrm>
              <a:off x="2046" y="2663"/>
              <a:ext cx="24" cy="2"/>
            </a:xfrm>
            <a:custGeom>
              <a:avLst/>
              <a:gdLst>
                <a:gd name="T0" fmla="*/ 48 w 48"/>
                <a:gd name="T1" fmla="*/ 5 h 5"/>
                <a:gd name="T2" fmla="*/ 48 w 48"/>
                <a:gd name="T3" fmla="*/ 5 h 5"/>
                <a:gd name="T4" fmla="*/ 48 w 48"/>
                <a:gd name="T5" fmla="*/ 0 h 5"/>
                <a:gd name="T6" fmla="*/ 0 w 48"/>
                <a:gd name="T7" fmla="*/ 0 h 5"/>
                <a:gd name="T8" fmla="*/ 0 w 48"/>
                <a:gd name="T9" fmla="*/ 5 h 5"/>
                <a:gd name="T10" fmla="*/ 48 w 4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">
                  <a:moveTo>
                    <a:pt x="48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69" name="Freeform 164"/>
            <p:cNvSpPr>
              <a:spLocks/>
            </p:cNvSpPr>
            <p:nvPr/>
          </p:nvSpPr>
          <p:spPr bwMode="auto">
            <a:xfrm>
              <a:off x="2150" y="26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0" name="Freeform 165"/>
            <p:cNvSpPr>
              <a:spLocks/>
            </p:cNvSpPr>
            <p:nvPr/>
          </p:nvSpPr>
          <p:spPr bwMode="auto">
            <a:xfrm>
              <a:off x="2150" y="25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1" name="Freeform 166"/>
            <p:cNvSpPr>
              <a:spLocks/>
            </p:cNvSpPr>
            <p:nvPr/>
          </p:nvSpPr>
          <p:spPr bwMode="auto">
            <a:xfrm>
              <a:off x="2150" y="24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2" name="Freeform 167"/>
            <p:cNvSpPr>
              <a:spLocks/>
            </p:cNvSpPr>
            <p:nvPr/>
          </p:nvSpPr>
          <p:spPr bwMode="auto">
            <a:xfrm>
              <a:off x="2150" y="24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3" name="Freeform 168"/>
            <p:cNvSpPr>
              <a:spLocks/>
            </p:cNvSpPr>
            <p:nvPr/>
          </p:nvSpPr>
          <p:spPr bwMode="auto">
            <a:xfrm>
              <a:off x="2150" y="23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4" name="Freeform 169"/>
            <p:cNvSpPr>
              <a:spLocks/>
            </p:cNvSpPr>
            <p:nvPr/>
          </p:nvSpPr>
          <p:spPr bwMode="auto">
            <a:xfrm>
              <a:off x="2150" y="23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5" name="Freeform 170"/>
            <p:cNvSpPr>
              <a:spLocks/>
            </p:cNvSpPr>
            <p:nvPr/>
          </p:nvSpPr>
          <p:spPr bwMode="auto">
            <a:xfrm>
              <a:off x="2150" y="22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6" name="Freeform 171"/>
            <p:cNvSpPr>
              <a:spLocks/>
            </p:cNvSpPr>
            <p:nvPr/>
          </p:nvSpPr>
          <p:spPr bwMode="auto">
            <a:xfrm>
              <a:off x="2150" y="21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7" name="Freeform 172"/>
            <p:cNvSpPr>
              <a:spLocks/>
            </p:cNvSpPr>
            <p:nvPr/>
          </p:nvSpPr>
          <p:spPr bwMode="auto">
            <a:xfrm>
              <a:off x="2150" y="21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8" name="Freeform 173"/>
            <p:cNvSpPr>
              <a:spLocks/>
            </p:cNvSpPr>
            <p:nvPr/>
          </p:nvSpPr>
          <p:spPr bwMode="auto">
            <a:xfrm>
              <a:off x="2150" y="20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79" name="Freeform 174"/>
            <p:cNvSpPr>
              <a:spLocks/>
            </p:cNvSpPr>
            <p:nvPr/>
          </p:nvSpPr>
          <p:spPr bwMode="auto">
            <a:xfrm>
              <a:off x="2150" y="20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0" name="Freeform 175"/>
            <p:cNvSpPr>
              <a:spLocks/>
            </p:cNvSpPr>
            <p:nvPr/>
          </p:nvSpPr>
          <p:spPr bwMode="auto">
            <a:xfrm>
              <a:off x="2150" y="19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1" name="Freeform 176"/>
            <p:cNvSpPr>
              <a:spLocks/>
            </p:cNvSpPr>
            <p:nvPr/>
          </p:nvSpPr>
          <p:spPr bwMode="auto">
            <a:xfrm>
              <a:off x="2150" y="18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2" name="Freeform 177"/>
            <p:cNvSpPr>
              <a:spLocks/>
            </p:cNvSpPr>
            <p:nvPr/>
          </p:nvSpPr>
          <p:spPr bwMode="auto">
            <a:xfrm>
              <a:off x="2150" y="18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3" name="Freeform 178"/>
            <p:cNvSpPr>
              <a:spLocks/>
            </p:cNvSpPr>
            <p:nvPr/>
          </p:nvSpPr>
          <p:spPr bwMode="auto">
            <a:xfrm>
              <a:off x="2150" y="17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4" name="Freeform 179"/>
            <p:cNvSpPr>
              <a:spLocks/>
            </p:cNvSpPr>
            <p:nvPr/>
          </p:nvSpPr>
          <p:spPr bwMode="auto">
            <a:xfrm>
              <a:off x="2150" y="17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5" name="Freeform 180"/>
            <p:cNvSpPr>
              <a:spLocks/>
            </p:cNvSpPr>
            <p:nvPr/>
          </p:nvSpPr>
          <p:spPr bwMode="auto">
            <a:xfrm>
              <a:off x="2150" y="16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6" name="Freeform 181"/>
            <p:cNvSpPr>
              <a:spLocks/>
            </p:cNvSpPr>
            <p:nvPr/>
          </p:nvSpPr>
          <p:spPr bwMode="auto">
            <a:xfrm>
              <a:off x="2181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7" name="Freeform 182"/>
            <p:cNvSpPr>
              <a:spLocks/>
            </p:cNvSpPr>
            <p:nvPr/>
          </p:nvSpPr>
          <p:spPr bwMode="auto">
            <a:xfrm>
              <a:off x="2241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8" name="Freeform 183"/>
            <p:cNvSpPr>
              <a:spLocks/>
            </p:cNvSpPr>
            <p:nvPr/>
          </p:nvSpPr>
          <p:spPr bwMode="auto">
            <a:xfrm>
              <a:off x="2301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89" name="Freeform 184"/>
            <p:cNvSpPr>
              <a:spLocks/>
            </p:cNvSpPr>
            <p:nvPr/>
          </p:nvSpPr>
          <p:spPr bwMode="auto">
            <a:xfrm>
              <a:off x="2362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0" name="Freeform 185"/>
            <p:cNvSpPr>
              <a:spLocks/>
            </p:cNvSpPr>
            <p:nvPr/>
          </p:nvSpPr>
          <p:spPr bwMode="auto">
            <a:xfrm>
              <a:off x="2422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1" name="Freeform 186"/>
            <p:cNvSpPr>
              <a:spLocks/>
            </p:cNvSpPr>
            <p:nvPr/>
          </p:nvSpPr>
          <p:spPr bwMode="auto">
            <a:xfrm>
              <a:off x="2482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2" name="Freeform 187"/>
            <p:cNvSpPr>
              <a:spLocks/>
            </p:cNvSpPr>
            <p:nvPr/>
          </p:nvSpPr>
          <p:spPr bwMode="auto">
            <a:xfrm>
              <a:off x="2543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3" name="Freeform 188"/>
            <p:cNvSpPr>
              <a:spLocks/>
            </p:cNvSpPr>
            <p:nvPr/>
          </p:nvSpPr>
          <p:spPr bwMode="auto">
            <a:xfrm>
              <a:off x="2603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4" name="Freeform 189"/>
            <p:cNvSpPr>
              <a:spLocks/>
            </p:cNvSpPr>
            <p:nvPr/>
          </p:nvSpPr>
          <p:spPr bwMode="auto">
            <a:xfrm>
              <a:off x="2663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5" name="Freeform 190"/>
            <p:cNvSpPr>
              <a:spLocks/>
            </p:cNvSpPr>
            <p:nvPr/>
          </p:nvSpPr>
          <p:spPr bwMode="auto">
            <a:xfrm>
              <a:off x="2724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6" name="Freeform 191"/>
            <p:cNvSpPr>
              <a:spLocks/>
            </p:cNvSpPr>
            <p:nvPr/>
          </p:nvSpPr>
          <p:spPr bwMode="auto">
            <a:xfrm>
              <a:off x="2784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7" name="Freeform 192"/>
            <p:cNvSpPr>
              <a:spLocks/>
            </p:cNvSpPr>
            <p:nvPr/>
          </p:nvSpPr>
          <p:spPr bwMode="auto">
            <a:xfrm>
              <a:off x="2845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8" name="Freeform 193"/>
            <p:cNvSpPr>
              <a:spLocks/>
            </p:cNvSpPr>
            <p:nvPr/>
          </p:nvSpPr>
          <p:spPr bwMode="auto">
            <a:xfrm>
              <a:off x="2905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199" name="Freeform 194"/>
            <p:cNvSpPr>
              <a:spLocks/>
            </p:cNvSpPr>
            <p:nvPr/>
          </p:nvSpPr>
          <p:spPr bwMode="auto">
            <a:xfrm>
              <a:off x="2965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0" name="Freeform 195"/>
            <p:cNvSpPr>
              <a:spLocks/>
            </p:cNvSpPr>
            <p:nvPr/>
          </p:nvSpPr>
          <p:spPr bwMode="auto">
            <a:xfrm>
              <a:off x="3026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1" name="Freeform 196"/>
            <p:cNvSpPr>
              <a:spLocks/>
            </p:cNvSpPr>
            <p:nvPr/>
          </p:nvSpPr>
          <p:spPr bwMode="auto">
            <a:xfrm>
              <a:off x="3086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2" name="Freeform 197"/>
            <p:cNvSpPr>
              <a:spLocks/>
            </p:cNvSpPr>
            <p:nvPr/>
          </p:nvSpPr>
          <p:spPr bwMode="auto">
            <a:xfrm>
              <a:off x="3146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3" name="Freeform 198"/>
            <p:cNvSpPr>
              <a:spLocks/>
            </p:cNvSpPr>
            <p:nvPr/>
          </p:nvSpPr>
          <p:spPr bwMode="auto">
            <a:xfrm>
              <a:off x="3207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4" name="Freeform 199"/>
            <p:cNvSpPr>
              <a:spLocks/>
            </p:cNvSpPr>
            <p:nvPr/>
          </p:nvSpPr>
          <p:spPr bwMode="auto">
            <a:xfrm>
              <a:off x="3267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5" name="Freeform 200"/>
            <p:cNvSpPr>
              <a:spLocks/>
            </p:cNvSpPr>
            <p:nvPr/>
          </p:nvSpPr>
          <p:spPr bwMode="auto">
            <a:xfrm>
              <a:off x="3327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6" name="Freeform 201"/>
            <p:cNvSpPr>
              <a:spLocks/>
            </p:cNvSpPr>
            <p:nvPr/>
          </p:nvSpPr>
          <p:spPr bwMode="auto">
            <a:xfrm>
              <a:off x="3388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7" name="Freeform 202"/>
            <p:cNvSpPr>
              <a:spLocks/>
            </p:cNvSpPr>
            <p:nvPr/>
          </p:nvSpPr>
          <p:spPr bwMode="auto">
            <a:xfrm>
              <a:off x="3448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8" name="Freeform 203"/>
            <p:cNvSpPr>
              <a:spLocks/>
            </p:cNvSpPr>
            <p:nvPr/>
          </p:nvSpPr>
          <p:spPr bwMode="auto">
            <a:xfrm>
              <a:off x="3508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09" name="Freeform 204"/>
            <p:cNvSpPr>
              <a:spLocks/>
            </p:cNvSpPr>
            <p:nvPr/>
          </p:nvSpPr>
          <p:spPr bwMode="auto">
            <a:xfrm>
              <a:off x="3568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0" name="Freeform 205"/>
            <p:cNvSpPr>
              <a:spLocks/>
            </p:cNvSpPr>
            <p:nvPr/>
          </p:nvSpPr>
          <p:spPr bwMode="auto">
            <a:xfrm>
              <a:off x="3629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1" name="Freeform 206"/>
            <p:cNvSpPr>
              <a:spLocks/>
            </p:cNvSpPr>
            <p:nvPr/>
          </p:nvSpPr>
          <p:spPr bwMode="auto">
            <a:xfrm>
              <a:off x="3646" y="30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2" name="Freeform 207"/>
            <p:cNvSpPr>
              <a:spLocks/>
            </p:cNvSpPr>
            <p:nvPr/>
          </p:nvSpPr>
          <p:spPr bwMode="auto">
            <a:xfrm>
              <a:off x="3646" y="30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3" name="Freeform 208"/>
            <p:cNvSpPr>
              <a:spLocks/>
            </p:cNvSpPr>
            <p:nvPr/>
          </p:nvSpPr>
          <p:spPr bwMode="auto">
            <a:xfrm>
              <a:off x="3638" y="2967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4" name="Freeform 209"/>
            <p:cNvSpPr>
              <a:spLocks/>
            </p:cNvSpPr>
            <p:nvPr/>
          </p:nvSpPr>
          <p:spPr bwMode="auto">
            <a:xfrm>
              <a:off x="3646" y="29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5" name="Freeform 210"/>
            <p:cNvSpPr>
              <a:spLocks/>
            </p:cNvSpPr>
            <p:nvPr/>
          </p:nvSpPr>
          <p:spPr bwMode="auto">
            <a:xfrm>
              <a:off x="3646" y="28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6" name="Freeform 211"/>
            <p:cNvSpPr>
              <a:spLocks/>
            </p:cNvSpPr>
            <p:nvPr/>
          </p:nvSpPr>
          <p:spPr bwMode="auto">
            <a:xfrm>
              <a:off x="3646" y="27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7" name="Freeform 212"/>
            <p:cNvSpPr>
              <a:spLocks/>
            </p:cNvSpPr>
            <p:nvPr/>
          </p:nvSpPr>
          <p:spPr bwMode="auto">
            <a:xfrm>
              <a:off x="3646" y="27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8" name="Freeform 213"/>
            <p:cNvSpPr>
              <a:spLocks/>
            </p:cNvSpPr>
            <p:nvPr/>
          </p:nvSpPr>
          <p:spPr bwMode="auto">
            <a:xfrm>
              <a:off x="3638" y="26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19" name="Freeform 214"/>
            <p:cNvSpPr>
              <a:spLocks/>
            </p:cNvSpPr>
            <p:nvPr/>
          </p:nvSpPr>
          <p:spPr bwMode="auto">
            <a:xfrm>
              <a:off x="3646" y="26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0" name="Freeform 215"/>
            <p:cNvSpPr>
              <a:spLocks/>
            </p:cNvSpPr>
            <p:nvPr/>
          </p:nvSpPr>
          <p:spPr bwMode="auto">
            <a:xfrm>
              <a:off x="3646" y="25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1" name="Freeform 216"/>
            <p:cNvSpPr>
              <a:spLocks/>
            </p:cNvSpPr>
            <p:nvPr/>
          </p:nvSpPr>
          <p:spPr bwMode="auto">
            <a:xfrm>
              <a:off x="3646" y="24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2" name="Freeform 217"/>
            <p:cNvSpPr>
              <a:spLocks/>
            </p:cNvSpPr>
            <p:nvPr/>
          </p:nvSpPr>
          <p:spPr bwMode="auto">
            <a:xfrm>
              <a:off x="3646" y="24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3" name="Freeform 218"/>
            <p:cNvSpPr>
              <a:spLocks/>
            </p:cNvSpPr>
            <p:nvPr/>
          </p:nvSpPr>
          <p:spPr bwMode="auto">
            <a:xfrm>
              <a:off x="3638" y="23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4" name="Freeform 219"/>
            <p:cNvSpPr>
              <a:spLocks/>
            </p:cNvSpPr>
            <p:nvPr/>
          </p:nvSpPr>
          <p:spPr bwMode="auto">
            <a:xfrm>
              <a:off x="3646" y="23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5" name="Freeform 220"/>
            <p:cNvSpPr>
              <a:spLocks/>
            </p:cNvSpPr>
            <p:nvPr/>
          </p:nvSpPr>
          <p:spPr bwMode="auto">
            <a:xfrm>
              <a:off x="3646" y="22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6" name="Freeform 221"/>
            <p:cNvSpPr>
              <a:spLocks/>
            </p:cNvSpPr>
            <p:nvPr/>
          </p:nvSpPr>
          <p:spPr bwMode="auto">
            <a:xfrm>
              <a:off x="3646" y="21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7" name="Freeform 222"/>
            <p:cNvSpPr>
              <a:spLocks/>
            </p:cNvSpPr>
            <p:nvPr/>
          </p:nvSpPr>
          <p:spPr bwMode="auto">
            <a:xfrm>
              <a:off x="3646" y="21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8" name="Freeform 223"/>
            <p:cNvSpPr>
              <a:spLocks/>
            </p:cNvSpPr>
            <p:nvPr/>
          </p:nvSpPr>
          <p:spPr bwMode="auto">
            <a:xfrm>
              <a:off x="3638" y="20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29" name="Freeform 224"/>
            <p:cNvSpPr>
              <a:spLocks/>
            </p:cNvSpPr>
            <p:nvPr/>
          </p:nvSpPr>
          <p:spPr bwMode="auto">
            <a:xfrm>
              <a:off x="3646" y="20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0" name="Freeform 225"/>
            <p:cNvSpPr>
              <a:spLocks/>
            </p:cNvSpPr>
            <p:nvPr/>
          </p:nvSpPr>
          <p:spPr bwMode="auto">
            <a:xfrm>
              <a:off x="3646" y="19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1" name="Freeform 226"/>
            <p:cNvSpPr>
              <a:spLocks/>
            </p:cNvSpPr>
            <p:nvPr/>
          </p:nvSpPr>
          <p:spPr bwMode="auto">
            <a:xfrm>
              <a:off x="3646" y="18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2" name="Freeform 227"/>
            <p:cNvSpPr>
              <a:spLocks/>
            </p:cNvSpPr>
            <p:nvPr/>
          </p:nvSpPr>
          <p:spPr bwMode="auto">
            <a:xfrm>
              <a:off x="3646" y="18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3" name="Freeform 228"/>
            <p:cNvSpPr>
              <a:spLocks/>
            </p:cNvSpPr>
            <p:nvPr/>
          </p:nvSpPr>
          <p:spPr bwMode="auto">
            <a:xfrm>
              <a:off x="3638" y="17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4" name="Freeform 229"/>
            <p:cNvSpPr>
              <a:spLocks/>
            </p:cNvSpPr>
            <p:nvPr/>
          </p:nvSpPr>
          <p:spPr bwMode="auto">
            <a:xfrm>
              <a:off x="3646" y="17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5" name="Freeform 230"/>
            <p:cNvSpPr>
              <a:spLocks/>
            </p:cNvSpPr>
            <p:nvPr/>
          </p:nvSpPr>
          <p:spPr bwMode="auto">
            <a:xfrm>
              <a:off x="3646" y="16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grpSp>
        <p:nvGrpSpPr>
          <p:cNvPr id="236" name="Group 233"/>
          <p:cNvGrpSpPr>
            <a:grpSpLocks noChangeAspect="1"/>
          </p:cNvGrpSpPr>
          <p:nvPr/>
        </p:nvGrpSpPr>
        <p:grpSpPr bwMode="auto">
          <a:xfrm>
            <a:off x="5868988" y="2565400"/>
            <a:ext cx="2879725" cy="2474913"/>
            <a:chOff x="3697" y="1616"/>
            <a:chExt cx="1814" cy="1559"/>
          </a:xfrm>
        </p:grpSpPr>
        <p:sp>
          <p:nvSpPr>
            <p:cNvPr id="237" name="AutoShape 232"/>
            <p:cNvSpPr>
              <a:spLocks noChangeAspect="1" noChangeArrowheads="1" noTextEdit="1"/>
            </p:cNvSpPr>
            <p:nvPr/>
          </p:nvSpPr>
          <p:spPr bwMode="auto">
            <a:xfrm>
              <a:off x="3697" y="1616"/>
              <a:ext cx="1814" cy="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8" name="Line 234"/>
            <p:cNvSpPr>
              <a:spLocks noChangeShapeType="1"/>
            </p:cNvSpPr>
            <p:nvPr/>
          </p:nvSpPr>
          <p:spPr bwMode="auto">
            <a:xfrm>
              <a:off x="3684" y="1594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39" name="Freeform 235"/>
            <p:cNvSpPr>
              <a:spLocks/>
            </p:cNvSpPr>
            <p:nvPr/>
          </p:nvSpPr>
          <p:spPr bwMode="auto">
            <a:xfrm>
              <a:off x="4161" y="1766"/>
              <a:ext cx="1207" cy="1200"/>
            </a:xfrm>
            <a:custGeom>
              <a:avLst/>
              <a:gdLst>
                <a:gd name="T0" fmla="*/ 715 w 2388"/>
                <a:gd name="T1" fmla="*/ 2287 h 2387"/>
                <a:gd name="T2" fmla="*/ 865 w 2388"/>
                <a:gd name="T3" fmla="*/ 2341 h 2387"/>
                <a:gd name="T4" fmla="*/ 989 w 2388"/>
                <a:gd name="T5" fmla="*/ 2370 h 2387"/>
                <a:gd name="T6" fmla="*/ 1092 w 2388"/>
                <a:gd name="T7" fmla="*/ 2382 h 2387"/>
                <a:gd name="T8" fmla="*/ 1229 w 2388"/>
                <a:gd name="T9" fmla="*/ 2387 h 2387"/>
                <a:gd name="T10" fmla="*/ 1354 w 2388"/>
                <a:gd name="T11" fmla="*/ 2377 h 2387"/>
                <a:gd name="T12" fmla="*/ 1464 w 2388"/>
                <a:gd name="T13" fmla="*/ 2356 h 2387"/>
                <a:gd name="T14" fmla="*/ 1600 w 2388"/>
                <a:gd name="T15" fmla="*/ 2316 h 2387"/>
                <a:gd name="T16" fmla="*/ 1706 w 2388"/>
                <a:gd name="T17" fmla="*/ 2271 h 2387"/>
                <a:gd name="T18" fmla="*/ 1808 w 2388"/>
                <a:gd name="T19" fmla="*/ 2217 h 2387"/>
                <a:gd name="T20" fmla="*/ 1910 w 2388"/>
                <a:gd name="T21" fmla="*/ 2149 h 2387"/>
                <a:gd name="T22" fmla="*/ 2013 w 2388"/>
                <a:gd name="T23" fmla="*/ 2061 h 2387"/>
                <a:gd name="T24" fmla="*/ 2115 w 2388"/>
                <a:gd name="T25" fmla="*/ 1952 h 2387"/>
                <a:gd name="T26" fmla="*/ 2177 w 2388"/>
                <a:gd name="T27" fmla="*/ 1870 h 2387"/>
                <a:gd name="T28" fmla="*/ 2218 w 2388"/>
                <a:gd name="T29" fmla="*/ 1808 h 2387"/>
                <a:gd name="T30" fmla="*/ 2287 w 2388"/>
                <a:gd name="T31" fmla="*/ 1673 h 2387"/>
                <a:gd name="T32" fmla="*/ 2320 w 2388"/>
                <a:gd name="T33" fmla="*/ 1590 h 2387"/>
                <a:gd name="T34" fmla="*/ 2362 w 2388"/>
                <a:gd name="T35" fmla="*/ 1440 h 2387"/>
                <a:gd name="T36" fmla="*/ 2379 w 2388"/>
                <a:gd name="T37" fmla="*/ 1339 h 2387"/>
                <a:gd name="T38" fmla="*/ 2388 w 2388"/>
                <a:gd name="T39" fmla="*/ 1194 h 2387"/>
                <a:gd name="T40" fmla="*/ 2379 w 2388"/>
                <a:gd name="T41" fmla="*/ 1048 h 2387"/>
                <a:gd name="T42" fmla="*/ 2362 w 2388"/>
                <a:gd name="T43" fmla="*/ 947 h 2387"/>
                <a:gd name="T44" fmla="*/ 2320 w 2388"/>
                <a:gd name="T45" fmla="*/ 797 h 2387"/>
                <a:gd name="T46" fmla="*/ 2287 w 2388"/>
                <a:gd name="T47" fmla="*/ 715 h 2387"/>
                <a:gd name="T48" fmla="*/ 2218 w 2388"/>
                <a:gd name="T49" fmla="*/ 580 h 2387"/>
                <a:gd name="T50" fmla="*/ 2148 w 2388"/>
                <a:gd name="T51" fmla="*/ 477 h 2387"/>
                <a:gd name="T52" fmla="*/ 2062 w 2388"/>
                <a:gd name="T53" fmla="*/ 375 h 2387"/>
                <a:gd name="T54" fmla="*/ 1952 w 2388"/>
                <a:gd name="T55" fmla="*/ 273 h 2387"/>
                <a:gd name="T56" fmla="*/ 1870 w 2388"/>
                <a:gd name="T57" fmla="*/ 210 h 2387"/>
                <a:gd name="T58" fmla="*/ 1808 w 2388"/>
                <a:gd name="T59" fmla="*/ 170 h 2387"/>
                <a:gd name="T60" fmla="*/ 1673 w 2388"/>
                <a:gd name="T61" fmla="*/ 100 h 2387"/>
                <a:gd name="T62" fmla="*/ 1590 w 2388"/>
                <a:gd name="T63" fmla="*/ 68 h 2387"/>
                <a:gd name="T64" fmla="*/ 1441 w 2388"/>
                <a:gd name="T65" fmla="*/ 26 h 2387"/>
                <a:gd name="T66" fmla="*/ 1347 w 2388"/>
                <a:gd name="T67" fmla="*/ 10 h 2387"/>
                <a:gd name="T68" fmla="*/ 1229 w 2388"/>
                <a:gd name="T69" fmla="*/ 1 h 2387"/>
                <a:gd name="T70" fmla="*/ 1128 w 2388"/>
                <a:gd name="T71" fmla="*/ 2 h 2387"/>
                <a:gd name="T72" fmla="*/ 993 w 2388"/>
                <a:gd name="T73" fmla="*/ 17 h 2387"/>
                <a:gd name="T74" fmla="*/ 887 w 2388"/>
                <a:gd name="T75" fmla="*/ 41 h 2387"/>
                <a:gd name="T76" fmla="*/ 785 w 2388"/>
                <a:gd name="T77" fmla="*/ 72 h 2387"/>
                <a:gd name="T78" fmla="*/ 645 w 2388"/>
                <a:gd name="T79" fmla="*/ 133 h 2387"/>
                <a:gd name="T80" fmla="*/ 579 w 2388"/>
                <a:gd name="T81" fmla="*/ 170 h 2387"/>
                <a:gd name="T82" fmla="*/ 436 w 2388"/>
                <a:gd name="T83" fmla="*/ 273 h 2387"/>
                <a:gd name="T84" fmla="*/ 326 w 2388"/>
                <a:gd name="T85" fmla="*/ 375 h 2387"/>
                <a:gd name="T86" fmla="*/ 240 w 2388"/>
                <a:gd name="T87" fmla="*/ 477 h 2387"/>
                <a:gd name="T88" fmla="*/ 170 w 2388"/>
                <a:gd name="T89" fmla="*/ 580 h 2387"/>
                <a:gd name="T90" fmla="*/ 101 w 2388"/>
                <a:gd name="T91" fmla="*/ 715 h 2387"/>
                <a:gd name="T92" fmla="*/ 68 w 2388"/>
                <a:gd name="T93" fmla="*/ 797 h 2387"/>
                <a:gd name="T94" fmla="*/ 28 w 2388"/>
                <a:gd name="T95" fmla="*/ 938 h 2387"/>
                <a:gd name="T96" fmla="*/ 11 w 2388"/>
                <a:gd name="T97" fmla="*/ 1034 h 2387"/>
                <a:gd name="T98" fmla="*/ 1 w 2388"/>
                <a:gd name="T99" fmla="*/ 1159 h 2387"/>
                <a:gd name="T100" fmla="*/ 4 w 2388"/>
                <a:gd name="T101" fmla="*/ 1296 h 2387"/>
                <a:gd name="T102" fmla="*/ 18 w 2388"/>
                <a:gd name="T103" fmla="*/ 1398 h 2387"/>
                <a:gd name="T104" fmla="*/ 47 w 2388"/>
                <a:gd name="T105" fmla="*/ 1522 h 2387"/>
                <a:gd name="T106" fmla="*/ 75 w 2388"/>
                <a:gd name="T107" fmla="*/ 1610 h 2387"/>
                <a:gd name="T108" fmla="*/ 169 w 2388"/>
                <a:gd name="T109" fmla="*/ 1806 h 2387"/>
                <a:gd name="T110" fmla="*/ 210 w 2388"/>
                <a:gd name="T111" fmla="*/ 1870 h 2387"/>
                <a:gd name="T112" fmla="*/ 273 w 2388"/>
                <a:gd name="T113" fmla="*/ 1952 h 2387"/>
                <a:gd name="T114" fmla="*/ 375 w 2388"/>
                <a:gd name="T115" fmla="*/ 2061 h 2387"/>
                <a:gd name="T116" fmla="*/ 477 w 2388"/>
                <a:gd name="T117" fmla="*/ 2148 h 2387"/>
                <a:gd name="T118" fmla="*/ 580 w 2388"/>
                <a:gd name="T119" fmla="*/ 2218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88" h="2387">
                  <a:moveTo>
                    <a:pt x="645" y="2254"/>
                  </a:moveTo>
                  <a:lnTo>
                    <a:pt x="645" y="2254"/>
                  </a:lnTo>
                  <a:lnTo>
                    <a:pt x="682" y="2271"/>
                  </a:lnTo>
                  <a:lnTo>
                    <a:pt x="715" y="2287"/>
                  </a:lnTo>
                  <a:lnTo>
                    <a:pt x="778" y="2312"/>
                  </a:lnTo>
                  <a:lnTo>
                    <a:pt x="785" y="2315"/>
                  </a:lnTo>
                  <a:lnTo>
                    <a:pt x="798" y="2319"/>
                  </a:lnTo>
                  <a:lnTo>
                    <a:pt x="865" y="2341"/>
                  </a:lnTo>
                  <a:lnTo>
                    <a:pt x="887" y="2347"/>
                  </a:lnTo>
                  <a:lnTo>
                    <a:pt x="924" y="2356"/>
                  </a:lnTo>
                  <a:lnTo>
                    <a:pt x="947" y="2362"/>
                  </a:lnTo>
                  <a:lnTo>
                    <a:pt x="989" y="2370"/>
                  </a:lnTo>
                  <a:lnTo>
                    <a:pt x="993" y="2371"/>
                  </a:lnTo>
                  <a:lnTo>
                    <a:pt x="1034" y="2377"/>
                  </a:lnTo>
                  <a:lnTo>
                    <a:pt x="1048" y="2378"/>
                  </a:lnTo>
                  <a:lnTo>
                    <a:pt x="1092" y="2382"/>
                  </a:lnTo>
                  <a:lnTo>
                    <a:pt x="1128" y="2385"/>
                  </a:lnTo>
                  <a:lnTo>
                    <a:pt x="1159" y="2387"/>
                  </a:lnTo>
                  <a:lnTo>
                    <a:pt x="1194" y="2387"/>
                  </a:lnTo>
                  <a:lnTo>
                    <a:pt x="1229" y="2387"/>
                  </a:lnTo>
                  <a:lnTo>
                    <a:pt x="1260" y="2385"/>
                  </a:lnTo>
                  <a:lnTo>
                    <a:pt x="1296" y="2382"/>
                  </a:lnTo>
                  <a:lnTo>
                    <a:pt x="1340" y="2378"/>
                  </a:lnTo>
                  <a:lnTo>
                    <a:pt x="1354" y="2377"/>
                  </a:lnTo>
                  <a:lnTo>
                    <a:pt x="1395" y="2371"/>
                  </a:lnTo>
                  <a:lnTo>
                    <a:pt x="1399" y="2370"/>
                  </a:lnTo>
                  <a:lnTo>
                    <a:pt x="1441" y="2362"/>
                  </a:lnTo>
                  <a:lnTo>
                    <a:pt x="1464" y="2356"/>
                  </a:lnTo>
                  <a:lnTo>
                    <a:pt x="1501" y="2347"/>
                  </a:lnTo>
                  <a:lnTo>
                    <a:pt x="1523" y="2341"/>
                  </a:lnTo>
                  <a:lnTo>
                    <a:pt x="1590" y="2319"/>
                  </a:lnTo>
                  <a:lnTo>
                    <a:pt x="1600" y="2316"/>
                  </a:lnTo>
                  <a:lnTo>
                    <a:pt x="1603" y="2315"/>
                  </a:lnTo>
                  <a:lnTo>
                    <a:pt x="1610" y="2312"/>
                  </a:lnTo>
                  <a:lnTo>
                    <a:pt x="1673" y="2287"/>
                  </a:lnTo>
                  <a:lnTo>
                    <a:pt x="1706" y="2271"/>
                  </a:lnTo>
                  <a:lnTo>
                    <a:pt x="1742" y="2254"/>
                  </a:lnTo>
                  <a:lnTo>
                    <a:pt x="1807" y="2218"/>
                  </a:lnTo>
                  <a:lnTo>
                    <a:pt x="1808" y="2218"/>
                  </a:lnTo>
                  <a:lnTo>
                    <a:pt x="1808" y="2217"/>
                  </a:lnTo>
                  <a:lnTo>
                    <a:pt x="1809" y="2217"/>
                  </a:lnTo>
                  <a:lnTo>
                    <a:pt x="1870" y="2177"/>
                  </a:lnTo>
                  <a:lnTo>
                    <a:pt x="1887" y="2166"/>
                  </a:lnTo>
                  <a:lnTo>
                    <a:pt x="1910" y="2149"/>
                  </a:lnTo>
                  <a:lnTo>
                    <a:pt x="1929" y="2134"/>
                  </a:lnTo>
                  <a:lnTo>
                    <a:pt x="1952" y="2115"/>
                  </a:lnTo>
                  <a:lnTo>
                    <a:pt x="1985" y="2087"/>
                  </a:lnTo>
                  <a:lnTo>
                    <a:pt x="2013" y="2061"/>
                  </a:lnTo>
                  <a:lnTo>
                    <a:pt x="2038" y="2038"/>
                  </a:lnTo>
                  <a:lnTo>
                    <a:pt x="2062" y="2012"/>
                  </a:lnTo>
                  <a:lnTo>
                    <a:pt x="2087" y="1985"/>
                  </a:lnTo>
                  <a:lnTo>
                    <a:pt x="2115" y="1952"/>
                  </a:lnTo>
                  <a:lnTo>
                    <a:pt x="2134" y="1929"/>
                  </a:lnTo>
                  <a:lnTo>
                    <a:pt x="2149" y="1910"/>
                  </a:lnTo>
                  <a:lnTo>
                    <a:pt x="2166" y="1886"/>
                  </a:lnTo>
                  <a:lnTo>
                    <a:pt x="2177" y="1870"/>
                  </a:lnTo>
                  <a:lnTo>
                    <a:pt x="2185" y="1859"/>
                  </a:lnTo>
                  <a:lnTo>
                    <a:pt x="2217" y="1809"/>
                  </a:lnTo>
                  <a:lnTo>
                    <a:pt x="2218" y="1808"/>
                  </a:lnTo>
                  <a:lnTo>
                    <a:pt x="2218" y="1808"/>
                  </a:lnTo>
                  <a:lnTo>
                    <a:pt x="2219" y="1806"/>
                  </a:lnTo>
                  <a:lnTo>
                    <a:pt x="2254" y="1742"/>
                  </a:lnTo>
                  <a:lnTo>
                    <a:pt x="2272" y="1705"/>
                  </a:lnTo>
                  <a:lnTo>
                    <a:pt x="2287" y="1673"/>
                  </a:lnTo>
                  <a:lnTo>
                    <a:pt x="2313" y="1610"/>
                  </a:lnTo>
                  <a:lnTo>
                    <a:pt x="2315" y="1603"/>
                  </a:lnTo>
                  <a:lnTo>
                    <a:pt x="2317" y="1600"/>
                  </a:lnTo>
                  <a:lnTo>
                    <a:pt x="2320" y="1590"/>
                  </a:lnTo>
                  <a:lnTo>
                    <a:pt x="2341" y="1522"/>
                  </a:lnTo>
                  <a:lnTo>
                    <a:pt x="2347" y="1501"/>
                  </a:lnTo>
                  <a:lnTo>
                    <a:pt x="2357" y="1464"/>
                  </a:lnTo>
                  <a:lnTo>
                    <a:pt x="2362" y="1440"/>
                  </a:lnTo>
                  <a:lnTo>
                    <a:pt x="2370" y="1398"/>
                  </a:lnTo>
                  <a:lnTo>
                    <a:pt x="2371" y="1394"/>
                  </a:lnTo>
                  <a:lnTo>
                    <a:pt x="2377" y="1353"/>
                  </a:lnTo>
                  <a:lnTo>
                    <a:pt x="2379" y="1339"/>
                  </a:lnTo>
                  <a:lnTo>
                    <a:pt x="2383" y="1296"/>
                  </a:lnTo>
                  <a:lnTo>
                    <a:pt x="2386" y="1260"/>
                  </a:lnTo>
                  <a:lnTo>
                    <a:pt x="2387" y="1229"/>
                  </a:lnTo>
                  <a:lnTo>
                    <a:pt x="2388" y="1194"/>
                  </a:lnTo>
                  <a:lnTo>
                    <a:pt x="2387" y="1159"/>
                  </a:lnTo>
                  <a:lnTo>
                    <a:pt x="2386" y="1128"/>
                  </a:lnTo>
                  <a:lnTo>
                    <a:pt x="2383" y="1091"/>
                  </a:lnTo>
                  <a:lnTo>
                    <a:pt x="2379" y="1048"/>
                  </a:lnTo>
                  <a:lnTo>
                    <a:pt x="2377" y="1034"/>
                  </a:lnTo>
                  <a:lnTo>
                    <a:pt x="2371" y="993"/>
                  </a:lnTo>
                  <a:lnTo>
                    <a:pt x="2370" y="989"/>
                  </a:lnTo>
                  <a:lnTo>
                    <a:pt x="2362" y="947"/>
                  </a:lnTo>
                  <a:lnTo>
                    <a:pt x="2357" y="923"/>
                  </a:lnTo>
                  <a:lnTo>
                    <a:pt x="2347" y="887"/>
                  </a:lnTo>
                  <a:lnTo>
                    <a:pt x="2341" y="865"/>
                  </a:lnTo>
                  <a:lnTo>
                    <a:pt x="2320" y="797"/>
                  </a:lnTo>
                  <a:lnTo>
                    <a:pt x="2317" y="787"/>
                  </a:lnTo>
                  <a:lnTo>
                    <a:pt x="2315" y="784"/>
                  </a:lnTo>
                  <a:lnTo>
                    <a:pt x="2313" y="777"/>
                  </a:lnTo>
                  <a:lnTo>
                    <a:pt x="2287" y="715"/>
                  </a:lnTo>
                  <a:lnTo>
                    <a:pt x="2272" y="682"/>
                  </a:lnTo>
                  <a:lnTo>
                    <a:pt x="2254" y="645"/>
                  </a:lnTo>
                  <a:lnTo>
                    <a:pt x="2219" y="581"/>
                  </a:lnTo>
                  <a:lnTo>
                    <a:pt x="2218" y="580"/>
                  </a:lnTo>
                  <a:lnTo>
                    <a:pt x="2218" y="579"/>
                  </a:lnTo>
                  <a:lnTo>
                    <a:pt x="2217" y="579"/>
                  </a:lnTo>
                  <a:lnTo>
                    <a:pt x="2177" y="517"/>
                  </a:lnTo>
                  <a:lnTo>
                    <a:pt x="2148" y="477"/>
                  </a:lnTo>
                  <a:lnTo>
                    <a:pt x="2134" y="458"/>
                  </a:lnTo>
                  <a:lnTo>
                    <a:pt x="2115" y="435"/>
                  </a:lnTo>
                  <a:lnTo>
                    <a:pt x="2087" y="402"/>
                  </a:lnTo>
                  <a:lnTo>
                    <a:pt x="2062" y="375"/>
                  </a:lnTo>
                  <a:lnTo>
                    <a:pt x="2038" y="350"/>
                  </a:lnTo>
                  <a:lnTo>
                    <a:pt x="2013" y="326"/>
                  </a:lnTo>
                  <a:lnTo>
                    <a:pt x="1985" y="300"/>
                  </a:lnTo>
                  <a:lnTo>
                    <a:pt x="1952" y="273"/>
                  </a:lnTo>
                  <a:lnTo>
                    <a:pt x="1929" y="254"/>
                  </a:lnTo>
                  <a:lnTo>
                    <a:pt x="1910" y="239"/>
                  </a:lnTo>
                  <a:lnTo>
                    <a:pt x="1887" y="221"/>
                  </a:lnTo>
                  <a:lnTo>
                    <a:pt x="1870" y="210"/>
                  </a:lnTo>
                  <a:lnTo>
                    <a:pt x="1859" y="202"/>
                  </a:lnTo>
                  <a:lnTo>
                    <a:pt x="1809" y="170"/>
                  </a:lnTo>
                  <a:lnTo>
                    <a:pt x="1808" y="170"/>
                  </a:lnTo>
                  <a:lnTo>
                    <a:pt x="1808" y="170"/>
                  </a:lnTo>
                  <a:lnTo>
                    <a:pt x="1807" y="169"/>
                  </a:lnTo>
                  <a:lnTo>
                    <a:pt x="1742" y="133"/>
                  </a:lnTo>
                  <a:lnTo>
                    <a:pt x="1706" y="116"/>
                  </a:lnTo>
                  <a:lnTo>
                    <a:pt x="1673" y="100"/>
                  </a:lnTo>
                  <a:lnTo>
                    <a:pt x="1610" y="75"/>
                  </a:lnTo>
                  <a:lnTo>
                    <a:pt x="1603" y="72"/>
                  </a:lnTo>
                  <a:lnTo>
                    <a:pt x="1600" y="71"/>
                  </a:lnTo>
                  <a:lnTo>
                    <a:pt x="1590" y="68"/>
                  </a:lnTo>
                  <a:lnTo>
                    <a:pt x="1523" y="46"/>
                  </a:lnTo>
                  <a:lnTo>
                    <a:pt x="1501" y="41"/>
                  </a:lnTo>
                  <a:lnTo>
                    <a:pt x="1464" y="31"/>
                  </a:lnTo>
                  <a:lnTo>
                    <a:pt x="1441" y="26"/>
                  </a:lnTo>
                  <a:lnTo>
                    <a:pt x="1399" y="17"/>
                  </a:lnTo>
                  <a:lnTo>
                    <a:pt x="1395" y="17"/>
                  </a:lnTo>
                  <a:lnTo>
                    <a:pt x="1354" y="11"/>
                  </a:lnTo>
                  <a:lnTo>
                    <a:pt x="1347" y="10"/>
                  </a:lnTo>
                  <a:lnTo>
                    <a:pt x="1340" y="9"/>
                  </a:lnTo>
                  <a:lnTo>
                    <a:pt x="1296" y="5"/>
                  </a:lnTo>
                  <a:lnTo>
                    <a:pt x="1260" y="2"/>
                  </a:lnTo>
                  <a:lnTo>
                    <a:pt x="1229" y="1"/>
                  </a:lnTo>
                  <a:lnTo>
                    <a:pt x="1194" y="0"/>
                  </a:lnTo>
                  <a:lnTo>
                    <a:pt x="1159" y="1"/>
                  </a:lnTo>
                  <a:lnTo>
                    <a:pt x="1143" y="1"/>
                  </a:lnTo>
                  <a:lnTo>
                    <a:pt x="1128" y="2"/>
                  </a:lnTo>
                  <a:lnTo>
                    <a:pt x="1092" y="5"/>
                  </a:lnTo>
                  <a:lnTo>
                    <a:pt x="1048" y="9"/>
                  </a:lnTo>
                  <a:lnTo>
                    <a:pt x="1034" y="11"/>
                  </a:lnTo>
                  <a:lnTo>
                    <a:pt x="993" y="17"/>
                  </a:lnTo>
                  <a:lnTo>
                    <a:pt x="989" y="17"/>
                  </a:lnTo>
                  <a:lnTo>
                    <a:pt x="947" y="26"/>
                  </a:lnTo>
                  <a:lnTo>
                    <a:pt x="924" y="31"/>
                  </a:lnTo>
                  <a:lnTo>
                    <a:pt x="887" y="41"/>
                  </a:lnTo>
                  <a:lnTo>
                    <a:pt x="865" y="46"/>
                  </a:lnTo>
                  <a:lnTo>
                    <a:pt x="798" y="68"/>
                  </a:lnTo>
                  <a:lnTo>
                    <a:pt x="788" y="71"/>
                  </a:lnTo>
                  <a:lnTo>
                    <a:pt x="785" y="72"/>
                  </a:lnTo>
                  <a:lnTo>
                    <a:pt x="778" y="75"/>
                  </a:lnTo>
                  <a:lnTo>
                    <a:pt x="715" y="100"/>
                  </a:lnTo>
                  <a:lnTo>
                    <a:pt x="682" y="116"/>
                  </a:lnTo>
                  <a:lnTo>
                    <a:pt x="645" y="133"/>
                  </a:lnTo>
                  <a:lnTo>
                    <a:pt x="581" y="169"/>
                  </a:lnTo>
                  <a:lnTo>
                    <a:pt x="580" y="170"/>
                  </a:lnTo>
                  <a:lnTo>
                    <a:pt x="579" y="170"/>
                  </a:lnTo>
                  <a:lnTo>
                    <a:pt x="579" y="170"/>
                  </a:lnTo>
                  <a:lnTo>
                    <a:pt x="517" y="210"/>
                  </a:lnTo>
                  <a:lnTo>
                    <a:pt x="477" y="240"/>
                  </a:lnTo>
                  <a:lnTo>
                    <a:pt x="459" y="254"/>
                  </a:lnTo>
                  <a:lnTo>
                    <a:pt x="436" y="273"/>
                  </a:lnTo>
                  <a:lnTo>
                    <a:pt x="403" y="300"/>
                  </a:lnTo>
                  <a:lnTo>
                    <a:pt x="375" y="326"/>
                  </a:lnTo>
                  <a:lnTo>
                    <a:pt x="350" y="350"/>
                  </a:lnTo>
                  <a:lnTo>
                    <a:pt x="326" y="375"/>
                  </a:lnTo>
                  <a:lnTo>
                    <a:pt x="300" y="402"/>
                  </a:lnTo>
                  <a:lnTo>
                    <a:pt x="273" y="435"/>
                  </a:lnTo>
                  <a:lnTo>
                    <a:pt x="254" y="458"/>
                  </a:lnTo>
                  <a:lnTo>
                    <a:pt x="240" y="477"/>
                  </a:lnTo>
                  <a:lnTo>
                    <a:pt x="210" y="517"/>
                  </a:lnTo>
                  <a:lnTo>
                    <a:pt x="170" y="579"/>
                  </a:lnTo>
                  <a:lnTo>
                    <a:pt x="170" y="579"/>
                  </a:lnTo>
                  <a:lnTo>
                    <a:pt x="170" y="580"/>
                  </a:lnTo>
                  <a:lnTo>
                    <a:pt x="169" y="581"/>
                  </a:lnTo>
                  <a:lnTo>
                    <a:pt x="134" y="645"/>
                  </a:lnTo>
                  <a:lnTo>
                    <a:pt x="116" y="682"/>
                  </a:lnTo>
                  <a:lnTo>
                    <a:pt x="101" y="715"/>
                  </a:lnTo>
                  <a:lnTo>
                    <a:pt x="75" y="777"/>
                  </a:lnTo>
                  <a:lnTo>
                    <a:pt x="72" y="784"/>
                  </a:lnTo>
                  <a:lnTo>
                    <a:pt x="71" y="787"/>
                  </a:lnTo>
                  <a:lnTo>
                    <a:pt x="68" y="797"/>
                  </a:lnTo>
                  <a:lnTo>
                    <a:pt x="47" y="865"/>
                  </a:lnTo>
                  <a:lnTo>
                    <a:pt x="40" y="887"/>
                  </a:lnTo>
                  <a:lnTo>
                    <a:pt x="31" y="923"/>
                  </a:lnTo>
                  <a:lnTo>
                    <a:pt x="28" y="938"/>
                  </a:lnTo>
                  <a:lnTo>
                    <a:pt x="26" y="947"/>
                  </a:lnTo>
                  <a:lnTo>
                    <a:pt x="18" y="989"/>
                  </a:lnTo>
                  <a:lnTo>
                    <a:pt x="17" y="993"/>
                  </a:lnTo>
                  <a:lnTo>
                    <a:pt x="11" y="1034"/>
                  </a:lnTo>
                  <a:lnTo>
                    <a:pt x="9" y="1048"/>
                  </a:lnTo>
                  <a:lnTo>
                    <a:pt x="4" y="1091"/>
                  </a:lnTo>
                  <a:lnTo>
                    <a:pt x="2" y="1128"/>
                  </a:lnTo>
                  <a:lnTo>
                    <a:pt x="1" y="1159"/>
                  </a:lnTo>
                  <a:lnTo>
                    <a:pt x="0" y="1194"/>
                  </a:lnTo>
                  <a:lnTo>
                    <a:pt x="1" y="1229"/>
                  </a:lnTo>
                  <a:lnTo>
                    <a:pt x="2" y="1260"/>
                  </a:lnTo>
                  <a:lnTo>
                    <a:pt x="4" y="1296"/>
                  </a:lnTo>
                  <a:lnTo>
                    <a:pt x="9" y="1339"/>
                  </a:lnTo>
                  <a:lnTo>
                    <a:pt x="11" y="1353"/>
                  </a:lnTo>
                  <a:lnTo>
                    <a:pt x="17" y="1394"/>
                  </a:lnTo>
                  <a:lnTo>
                    <a:pt x="18" y="1398"/>
                  </a:lnTo>
                  <a:lnTo>
                    <a:pt x="26" y="1440"/>
                  </a:lnTo>
                  <a:lnTo>
                    <a:pt x="31" y="1464"/>
                  </a:lnTo>
                  <a:lnTo>
                    <a:pt x="40" y="1501"/>
                  </a:lnTo>
                  <a:lnTo>
                    <a:pt x="47" y="1522"/>
                  </a:lnTo>
                  <a:lnTo>
                    <a:pt x="68" y="1590"/>
                  </a:lnTo>
                  <a:lnTo>
                    <a:pt x="71" y="1600"/>
                  </a:lnTo>
                  <a:lnTo>
                    <a:pt x="72" y="1603"/>
                  </a:lnTo>
                  <a:lnTo>
                    <a:pt x="75" y="1610"/>
                  </a:lnTo>
                  <a:lnTo>
                    <a:pt x="101" y="1673"/>
                  </a:lnTo>
                  <a:lnTo>
                    <a:pt x="116" y="1705"/>
                  </a:lnTo>
                  <a:lnTo>
                    <a:pt x="134" y="1742"/>
                  </a:lnTo>
                  <a:lnTo>
                    <a:pt x="169" y="1806"/>
                  </a:lnTo>
                  <a:lnTo>
                    <a:pt x="170" y="1808"/>
                  </a:lnTo>
                  <a:lnTo>
                    <a:pt x="170" y="1808"/>
                  </a:lnTo>
                  <a:lnTo>
                    <a:pt x="170" y="1809"/>
                  </a:lnTo>
                  <a:lnTo>
                    <a:pt x="210" y="1870"/>
                  </a:lnTo>
                  <a:lnTo>
                    <a:pt x="222" y="1886"/>
                  </a:lnTo>
                  <a:lnTo>
                    <a:pt x="239" y="1910"/>
                  </a:lnTo>
                  <a:lnTo>
                    <a:pt x="254" y="1929"/>
                  </a:lnTo>
                  <a:lnTo>
                    <a:pt x="273" y="1952"/>
                  </a:lnTo>
                  <a:lnTo>
                    <a:pt x="300" y="1985"/>
                  </a:lnTo>
                  <a:lnTo>
                    <a:pt x="326" y="2012"/>
                  </a:lnTo>
                  <a:lnTo>
                    <a:pt x="350" y="2038"/>
                  </a:lnTo>
                  <a:lnTo>
                    <a:pt x="375" y="2061"/>
                  </a:lnTo>
                  <a:lnTo>
                    <a:pt x="403" y="2087"/>
                  </a:lnTo>
                  <a:lnTo>
                    <a:pt x="436" y="2115"/>
                  </a:lnTo>
                  <a:lnTo>
                    <a:pt x="459" y="2134"/>
                  </a:lnTo>
                  <a:lnTo>
                    <a:pt x="477" y="2148"/>
                  </a:lnTo>
                  <a:lnTo>
                    <a:pt x="517" y="2177"/>
                  </a:lnTo>
                  <a:lnTo>
                    <a:pt x="579" y="2217"/>
                  </a:lnTo>
                  <a:lnTo>
                    <a:pt x="579" y="2217"/>
                  </a:lnTo>
                  <a:lnTo>
                    <a:pt x="580" y="2218"/>
                  </a:lnTo>
                  <a:lnTo>
                    <a:pt x="581" y="2218"/>
                  </a:lnTo>
                  <a:lnTo>
                    <a:pt x="645" y="2254"/>
                  </a:lnTo>
                  <a:close/>
                </a:path>
              </a:pathLst>
            </a:custGeom>
            <a:noFill/>
            <a:ln w="1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0" name="Freeform 236"/>
            <p:cNvSpPr>
              <a:spLocks/>
            </p:cNvSpPr>
            <p:nvPr/>
          </p:nvSpPr>
          <p:spPr bwMode="auto">
            <a:xfrm>
              <a:off x="4010" y="3117"/>
              <a:ext cx="1509" cy="0"/>
            </a:xfrm>
            <a:custGeom>
              <a:avLst/>
              <a:gdLst>
                <a:gd name="T0" fmla="*/ 2985 w 2985"/>
                <a:gd name="T1" fmla="*/ 2985 w 2985"/>
                <a:gd name="T2" fmla="*/ 0 w 29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85">
                  <a:moveTo>
                    <a:pt x="2985" y="0"/>
                  </a:moveTo>
                  <a:lnTo>
                    <a:pt x="2985" y="0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1" name="Freeform 237"/>
            <p:cNvSpPr>
              <a:spLocks/>
            </p:cNvSpPr>
            <p:nvPr/>
          </p:nvSpPr>
          <p:spPr bwMode="auto">
            <a:xfrm>
              <a:off x="4010" y="1616"/>
              <a:ext cx="0" cy="1501"/>
            </a:xfrm>
            <a:custGeom>
              <a:avLst/>
              <a:gdLst>
                <a:gd name="T0" fmla="*/ 2984 h 2984"/>
                <a:gd name="T1" fmla="*/ 2984 h 2984"/>
                <a:gd name="T2" fmla="*/ 0 h 29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84">
                  <a:moveTo>
                    <a:pt x="0" y="2984"/>
                  </a:moveTo>
                  <a:lnTo>
                    <a:pt x="0" y="2984"/>
                  </a:lnTo>
                  <a:lnTo>
                    <a:pt x="0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2" name="Freeform 238"/>
            <p:cNvSpPr>
              <a:spLocks/>
            </p:cNvSpPr>
            <p:nvPr/>
          </p:nvSpPr>
          <p:spPr bwMode="auto">
            <a:xfrm>
              <a:off x="4010" y="1616"/>
              <a:ext cx="1509" cy="0"/>
            </a:xfrm>
            <a:custGeom>
              <a:avLst/>
              <a:gdLst>
                <a:gd name="T0" fmla="*/ 0 w 2985"/>
                <a:gd name="T1" fmla="*/ 0 w 2985"/>
                <a:gd name="T2" fmla="*/ 2985 w 29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985">
                  <a:moveTo>
                    <a:pt x="0" y="0"/>
                  </a:moveTo>
                  <a:lnTo>
                    <a:pt x="0" y="0"/>
                  </a:lnTo>
                  <a:lnTo>
                    <a:pt x="2985" y="0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3" name="Freeform 239"/>
            <p:cNvSpPr>
              <a:spLocks/>
            </p:cNvSpPr>
            <p:nvPr/>
          </p:nvSpPr>
          <p:spPr bwMode="auto">
            <a:xfrm>
              <a:off x="5519" y="1616"/>
              <a:ext cx="0" cy="1501"/>
            </a:xfrm>
            <a:custGeom>
              <a:avLst/>
              <a:gdLst>
                <a:gd name="T0" fmla="*/ 0 h 2984"/>
                <a:gd name="T1" fmla="*/ 0 h 2984"/>
                <a:gd name="T2" fmla="*/ 2984 h 298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984">
                  <a:moveTo>
                    <a:pt x="0" y="0"/>
                  </a:moveTo>
                  <a:lnTo>
                    <a:pt x="0" y="0"/>
                  </a:lnTo>
                  <a:lnTo>
                    <a:pt x="0" y="2984"/>
                  </a:lnTo>
                </a:path>
              </a:pathLst>
            </a:custGeom>
            <a:noFill/>
            <a:ln w="1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4" name="Freeform 240"/>
            <p:cNvSpPr>
              <a:spLocks/>
            </p:cNvSpPr>
            <p:nvPr/>
          </p:nvSpPr>
          <p:spPr bwMode="auto">
            <a:xfrm>
              <a:off x="4041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5" name="Freeform 241"/>
            <p:cNvSpPr>
              <a:spLocks/>
            </p:cNvSpPr>
            <p:nvPr/>
          </p:nvSpPr>
          <p:spPr bwMode="auto">
            <a:xfrm>
              <a:off x="4101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6" name="Freeform 242"/>
            <p:cNvSpPr>
              <a:spLocks/>
            </p:cNvSpPr>
            <p:nvPr/>
          </p:nvSpPr>
          <p:spPr bwMode="auto">
            <a:xfrm>
              <a:off x="4161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7" name="Freeform 243"/>
            <p:cNvSpPr>
              <a:spLocks/>
            </p:cNvSpPr>
            <p:nvPr/>
          </p:nvSpPr>
          <p:spPr bwMode="auto">
            <a:xfrm>
              <a:off x="4119" y="3153"/>
              <a:ext cx="24" cy="2"/>
            </a:xfrm>
            <a:custGeom>
              <a:avLst/>
              <a:gdLst>
                <a:gd name="T0" fmla="*/ 49 w 49"/>
                <a:gd name="T1" fmla="*/ 5 h 5"/>
                <a:gd name="T2" fmla="*/ 49 w 49"/>
                <a:gd name="T3" fmla="*/ 5 h 5"/>
                <a:gd name="T4" fmla="*/ 49 w 49"/>
                <a:gd name="T5" fmla="*/ 0 h 5"/>
                <a:gd name="T6" fmla="*/ 0 w 49"/>
                <a:gd name="T7" fmla="*/ 0 h 5"/>
                <a:gd name="T8" fmla="*/ 0 w 49"/>
                <a:gd name="T9" fmla="*/ 5 h 5"/>
                <a:gd name="T10" fmla="*/ 49 w 4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">
                  <a:moveTo>
                    <a:pt x="49" y="5"/>
                  </a:moveTo>
                  <a:lnTo>
                    <a:pt x="49" y="5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8" name="Freeform 244"/>
            <p:cNvSpPr>
              <a:spLocks/>
            </p:cNvSpPr>
            <p:nvPr/>
          </p:nvSpPr>
          <p:spPr bwMode="auto">
            <a:xfrm>
              <a:off x="4222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49" name="Freeform 245"/>
            <p:cNvSpPr>
              <a:spLocks/>
            </p:cNvSpPr>
            <p:nvPr/>
          </p:nvSpPr>
          <p:spPr bwMode="auto">
            <a:xfrm>
              <a:off x="4282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0" name="Freeform 246"/>
            <p:cNvSpPr>
              <a:spLocks/>
            </p:cNvSpPr>
            <p:nvPr/>
          </p:nvSpPr>
          <p:spPr bwMode="auto">
            <a:xfrm>
              <a:off x="4342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1" name="Freeform 247"/>
            <p:cNvSpPr>
              <a:spLocks/>
            </p:cNvSpPr>
            <p:nvPr/>
          </p:nvSpPr>
          <p:spPr bwMode="auto">
            <a:xfrm>
              <a:off x="4403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2" name="Freeform 248"/>
            <p:cNvSpPr>
              <a:spLocks/>
            </p:cNvSpPr>
            <p:nvPr/>
          </p:nvSpPr>
          <p:spPr bwMode="auto">
            <a:xfrm>
              <a:off x="4463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3" name="Freeform 249"/>
            <p:cNvSpPr>
              <a:spLocks/>
            </p:cNvSpPr>
            <p:nvPr/>
          </p:nvSpPr>
          <p:spPr bwMode="auto">
            <a:xfrm>
              <a:off x="4420" y="3153"/>
              <a:ext cx="25" cy="2"/>
            </a:xfrm>
            <a:custGeom>
              <a:avLst/>
              <a:gdLst>
                <a:gd name="T0" fmla="*/ 49 w 49"/>
                <a:gd name="T1" fmla="*/ 5 h 5"/>
                <a:gd name="T2" fmla="*/ 49 w 49"/>
                <a:gd name="T3" fmla="*/ 5 h 5"/>
                <a:gd name="T4" fmla="*/ 49 w 49"/>
                <a:gd name="T5" fmla="*/ 0 h 5"/>
                <a:gd name="T6" fmla="*/ 0 w 49"/>
                <a:gd name="T7" fmla="*/ 0 h 5"/>
                <a:gd name="T8" fmla="*/ 0 w 49"/>
                <a:gd name="T9" fmla="*/ 5 h 5"/>
                <a:gd name="T10" fmla="*/ 49 w 49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5">
                  <a:moveTo>
                    <a:pt x="49" y="5"/>
                  </a:moveTo>
                  <a:lnTo>
                    <a:pt x="49" y="5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4" name="Freeform 250"/>
            <p:cNvSpPr>
              <a:spLocks/>
            </p:cNvSpPr>
            <p:nvPr/>
          </p:nvSpPr>
          <p:spPr bwMode="auto">
            <a:xfrm>
              <a:off x="4523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5" name="Freeform 251"/>
            <p:cNvSpPr>
              <a:spLocks/>
            </p:cNvSpPr>
            <p:nvPr/>
          </p:nvSpPr>
          <p:spPr bwMode="auto">
            <a:xfrm>
              <a:off x="4584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6" name="Freeform 252"/>
            <p:cNvSpPr>
              <a:spLocks/>
            </p:cNvSpPr>
            <p:nvPr/>
          </p:nvSpPr>
          <p:spPr bwMode="auto">
            <a:xfrm>
              <a:off x="4644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7" name="Freeform 253"/>
            <p:cNvSpPr>
              <a:spLocks/>
            </p:cNvSpPr>
            <p:nvPr/>
          </p:nvSpPr>
          <p:spPr bwMode="auto">
            <a:xfrm>
              <a:off x="4705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8" name="Freeform 254"/>
            <p:cNvSpPr>
              <a:spLocks/>
            </p:cNvSpPr>
            <p:nvPr/>
          </p:nvSpPr>
          <p:spPr bwMode="auto">
            <a:xfrm>
              <a:off x="4765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59" name="Freeform 255"/>
            <p:cNvSpPr>
              <a:spLocks/>
            </p:cNvSpPr>
            <p:nvPr/>
          </p:nvSpPr>
          <p:spPr bwMode="auto">
            <a:xfrm>
              <a:off x="4825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0" name="Freeform 256"/>
            <p:cNvSpPr>
              <a:spLocks/>
            </p:cNvSpPr>
            <p:nvPr/>
          </p:nvSpPr>
          <p:spPr bwMode="auto">
            <a:xfrm>
              <a:off x="4886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1" name="Freeform 257"/>
            <p:cNvSpPr>
              <a:spLocks/>
            </p:cNvSpPr>
            <p:nvPr/>
          </p:nvSpPr>
          <p:spPr bwMode="auto">
            <a:xfrm>
              <a:off x="4946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2" name="Freeform 258"/>
            <p:cNvSpPr>
              <a:spLocks/>
            </p:cNvSpPr>
            <p:nvPr/>
          </p:nvSpPr>
          <p:spPr bwMode="auto">
            <a:xfrm>
              <a:off x="5006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3" name="Freeform 259"/>
            <p:cNvSpPr>
              <a:spLocks/>
            </p:cNvSpPr>
            <p:nvPr/>
          </p:nvSpPr>
          <p:spPr bwMode="auto">
            <a:xfrm>
              <a:off x="5067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4" name="Freeform 260"/>
            <p:cNvSpPr>
              <a:spLocks/>
            </p:cNvSpPr>
            <p:nvPr/>
          </p:nvSpPr>
          <p:spPr bwMode="auto">
            <a:xfrm>
              <a:off x="5127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5" name="Freeform 261"/>
            <p:cNvSpPr>
              <a:spLocks/>
            </p:cNvSpPr>
            <p:nvPr/>
          </p:nvSpPr>
          <p:spPr bwMode="auto">
            <a:xfrm>
              <a:off x="5187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6" name="Freeform 262"/>
            <p:cNvSpPr>
              <a:spLocks/>
            </p:cNvSpPr>
            <p:nvPr/>
          </p:nvSpPr>
          <p:spPr bwMode="auto">
            <a:xfrm>
              <a:off x="5248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7" name="Freeform 263"/>
            <p:cNvSpPr>
              <a:spLocks/>
            </p:cNvSpPr>
            <p:nvPr/>
          </p:nvSpPr>
          <p:spPr bwMode="auto">
            <a:xfrm>
              <a:off x="5308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8" name="Freeform 264"/>
            <p:cNvSpPr>
              <a:spLocks/>
            </p:cNvSpPr>
            <p:nvPr/>
          </p:nvSpPr>
          <p:spPr bwMode="auto">
            <a:xfrm>
              <a:off x="5368" y="3095"/>
              <a:ext cx="0" cy="22"/>
            </a:xfrm>
            <a:custGeom>
              <a:avLst/>
              <a:gdLst>
                <a:gd name="T0" fmla="*/ 43 h 43"/>
                <a:gd name="T1" fmla="*/ 43 h 43"/>
                <a:gd name="T2" fmla="*/ 0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3">
                  <a:moveTo>
                    <a:pt x="0" y="43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69" name="Freeform 265"/>
            <p:cNvSpPr>
              <a:spLocks/>
            </p:cNvSpPr>
            <p:nvPr/>
          </p:nvSpPr>
          <p:spPr bwMode="auto">
            <a:xfrm>
              <a:off x="5428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0" name="Freeform 266"/>
            <p:cNvSpPr>
              <a:spLocks/>
            </p:cNvSpPr>
            <p:nvPr/>
          </p:nvSpPr>
          <p:spPr bwMode="auto">
            <a:xfrm>
              <a:off x="5489" y="3103"/>
              <a:ext cx="0" cy="14"/>
            </a:xfrm>
            <a:custGeom>
              <a:avLst/>
              <a:gdLst>
                <a:gd name="T0" fmla="*/ 26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1" name="Freeform 267"/>
            <p:cNvSpPr>
              <a:spLocks/>
            </p:cNvSpPr>
            <p:nvPr/>
          </p:nvSpPr>
          <p:spPr bwMode="auto">
            <a:xfrm>
              <a:off x="4010" y="30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2" name="Freeform 268"/>
            <p:cNvSpPr>
              <a:spLocks/>
            </p:cNvSpPr>
            <p:nvPr/>
          </p:nvSpPr>
          <p:spPr bwMode="auto">
            <a:xfrm>
              <a:off x="4010" y="30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3" name="Freeform 269"/>
            <p:cNvSpPr>
              <a:spLocks/>
            </p:cNvSpPr>
            <p:nvPr/>
          </p:nvSpPr>
          <p:spPr bwMode="auto">
            <a:xfrm>
              <a:off x="4010" y="2967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4" name="Freeform 270"/>
            <p:cNvSpPr>
              <a:spLocks/>
            </p:cNvSpPr>
            <p:nvPr/>
          </p:nvSpPr>
          <p:spPr bwMode="auto">
            <a:xfrm>
              <a:off x="3906" y="2963"/>
              <a:ext cx="24" cy="3"/>
            </a:xfrm>
            <a:custGeom>
              <a:avLst/>
              <a:gdLst>
                <a:gd name="T0" fmla="*/ 48 w 48"/>
                <a:gd name="T1" fmla="*/ 5 h 5"/>
                <a:gd name="T2" fmla="*/ 48 w 48"/>
                <a:gd name="T3" fmla="*/ 5 h 5"/>
                <a:gd name="T4" fmla="*/ 48 w 48"/>
                <a:gd name="T5" fmla="*/ 0 h 5"/>
                <a:gd name="T6" fmla="*/ 0 w 48"/>
                <a:gd name="T7" fmla="*/ 0 h 5"/>
                <a:gd name="T8" fmla="*/ 0 w 48"/>
                <a:gd name="T9" fmla="*/ 5 h 5"/>
                <a:gd name="T10" fmla="*/ 48 w 4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">
                  <a:moveTo>
                    <a:pt x="48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5" name="Freeform 271"/>
            <p:cNvSpPr>
              <a:spLocks/>
            </p:cNvSpPr>
            <p:nvPr/>
          </p:nvSpPr>
          <p:spPr bwMode="auto">
            <a:xfrm>
              <a:off x="4010" y="29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6" name="Freeform 272"/>
            <p:cNvSpPr>
              <a:spLocks/>
            </p:cNvSpPr>
            <p:nvPr/>
          </p:nvSpPr>
          <p:spPr bwMode="auto">
            <a:xfrm>
              <a:off x="4010" y="28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7" name="Freeform 273"/>
            <p:cNvSpPr>
              <a:spLocks/>
            </p:cNvSpPr>
            <p:nvPr/>
          </p:nvSpPr>
          <p:spPr bwMode="auto">
            <a:xfrm>
              <a:off x="4010" y="27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8" name="Freeform 274"/>
            <p:cNvSpPr>
              <a:spLocks/>
            </p:cNvSpPr>
            <p:nvPr/>
          </p:nvSpPr>
          <p:spPr bwMode="auto">
            <a:xfrm>
              <a:off x="4010" y="27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79" name="Freeform 275"/>
            <p:cNvSpPr>
              <a:spLocks/>
            </p:cNvSpPr>
            <p:nvPr/>
          </p:nvSpPr>
          <p:spPr bwMode="auto">
            <a:xfrm>
              <a:off x="4010" y="26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0" name="Freeform 276"/>
            <p:cNvSpPr>
              <a:spLocks/>
            </p:cNvSpPr>
            <p:nvPr/>
          </p:nvSpPr>
          <p:spPr bwMode="auto">
            <a:xfrm>
              <a:off x="3906" y="2663"/>
              <a:ext cx="24" cy="2"/>
            </a:xfrm>
            <a:custGeom>
              <a:avLst/>
              <a:gdLst>
                <a:gd name="T0" fmla="*/ 48 w 48"/>
                <a:gd name="T1" fmla="*/ 5 h 5"/>
                <a:gd name="T2" fmla="*/ 48 w 48"/>
                <a:gd name="T3" fmla="*/ 5 h 5"/>
                <a:gd name="T4" fmla="*/ 48 w 48"/>
                <a:gd name="T5" fmla="*/ 0 h 5"/>
                <a:gd name="T6" fmla="*/ 0 w 48"/>
                <a:gd name="T7" fmla="*/ 0 h 5"/>
                <a:gd name="T8" fmla="*/ 0 w 48"/>
                <a:gd name="T9" fmla="*/ 5 h 5"/>
                <a:gd name="T10" fmla="*/ 48 w 4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5">
                  <a:moveTo>
                    <a:pt x="48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1" name="Freeform 277"/>
            <p:cNvSpPr>
              <a:spLocks/>
            </p:cNvSpPr>
            <p:nvPr/>
          </p:nvSpPr>
          <p:spPr bwMode="auto">
            <a:xfrm>
              <a:off x="4010" y="26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2" name="Freeform 278"/>
            <p:cNvSpPr>
              <a:spLocks/>
            </p:cNvSpPr>
            <p:nvPr/>
          </p:nvSpPr>
          <p:spPr bwMode="auto">
            <a:xfrm>
              <a:off x="4010" y="25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3" name="Freeform 279"/>
            <p:cNvSpPr>
              <a:spLocks/>
            </p:cNvSpPr>
            <p:nvPr/>
          </p:nvSpPr>
          <p:spPr bwMode="auto">
            <a:xfrm>
              <a:off x="4010" y="24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4" name="Freeform 280"/>
            <p:cNvSpPr>
              <a:spLocks/>
            </p:cNvSpPr>
            <p:nvPr/>
          </p:nvSpPr>
          <p:spPr bwMode="auto">
            <a:xfrm>
              <a:off x="4010" y="24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5" name="Freeform 281"/>
            <p:cNvSpPr>
              <a:spLocks/>
            </p:cNvSpPr>
            <p:nvPr/>
          </p:nvSpPr>
          <p:spPr bwMode="auto">
            <a:xfrm>
              <a:off x="4010" y="23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6" name="Freeform 282"/>
            <p:cNvSpPr>
              <a:spLocks/>
            </p:cNvSpPr>
            <p:nvPr/>
          </p:nvSpPr>
          <p:spPr bwMode="auto">
            <a:xfrm>
              <a:off x="4010" y="23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7" name="Freeform 283"/>
            <p:cNvSpPr>
              <a:spLocks/>
            </p:cNvSpPr>
            <p:nvPr/>
          </p:nvSpPr>
          <p:spPr bwMode="auto">
            <a:xfrm>
              <a:off x="4010" y="22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8" name="Freeform 284"/>
            <p:cNvSpPr>
              <a:spLocks/>
            </p:cNvSpPr>
            <p:nvPr/>
          </p:nvSpPr>
          <p:spPr bwMode="auto">
            <a:xfrm>
              <a:off x="4010" y="21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89" name="Freeform 285"/>
            <p:cNvSpPr>
              <a:spLocks/>
            </p:cNvSpPr>
            <p:nvPr/>
          </p:nvSpPr>
          <p:spPr bwMode="auto">
            <a:xfrm>
              <a:off x="4010" y="21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0" name="Freeform 286"/>
            <p:cNvSpPr>
              <a:spLocks/>
            </p:cNvSpPr>
            <p:nvPr/>
          </p:nvSpPr>
          <p:spPr bwMode="auto">
            <a:xfrm>
              <a:off x="4010" y="20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1" name="Freeform 287"/>
            <p:cNvSpPr>
              <a:spLocks/>
            </p:cNvSpPr>
            <p:nvPr/>
          </p:nvSpPr>
          <p:spPr bwMode="auto">
            <a:xfrm>
              <a:off x="4010" y="20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2" name="Freeform 288"/>
            <p:cNvSpPr>
              <a:spLocks/>
            </p:cNvSpPr>
            <p:nvPr/>
          </p:nvSpPr>
          <p:spPr bwMode="auto">
            <a:xfrm>
              <a:off x="4010" y="19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3" name="Freeform 289"/>
            <p:cNvSpPr>
              <a:spLocks/>
            </p:cNvSpPr>
            <p:nvPr/>
          </p:nvSpPr>
          <p:spPr bwMode="auto">
            <a:xfrm>
              <a:off x="4010" y="188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4" name="Freeform 290"/>
            <p:cNvSpPr>
              <a:spLocks/>
            </p:cNvSpPr>
            <p:nvPr/>
          </p:nvSpPr>
          <p:spPr bwMode="auto">
            <a:xfrm>
              <a:off x="4010" y="182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5" name="Freeform 291"/>
            <p:cNvSpPr>
              <a:spLocks/>
            </p:cNvSpPr>
            <p:nvPr/>
          </p:nvSpPr>
          <p:spPr bwMode="auto">
            <a:xfrm>
              <a:off x="4010" y="1766"/>
              <a:ext cx="22" cy="0"/>
            </a:xfrm>
            <a:custGeom>
              <a:avLst/>
              <a:gdLst>
                <a:gd name="T0" fmla="*/ 0 w 43"/>
                <a:gd name="T1" fmla="*/ 0 w 43"/>
                <a:gd name="T2" fmla="*/ 43 w 4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3">
                  <a:moveTo>
                    <a:pt x="0" y="0"/>
                  </a:move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6" name="Freeform 292"/>
            <p:cNvSpPr>
              <a:spLocks/>
            </p:cNvSpPr>
            <p:nvPr/>
          </p:nvSpPr>
          <p:spPr bwMode="auto">
            <a:xfrm>
              <a:off x="4010" y="170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7" name="Freeform 293"/>
            <p:cNvSpPr>
              <a:spLocks/>
            </p:cNvSpPr>
            <p:nvPr/>
          </p:nvSpPr>
          <p:spPr bwMode="auto">
            <a:xfrm>
              <a:off x="4010" y="1646"/>
              <a:ext cx="13" cy="0"/>
            </a:xfrm>
            <a:custGeom>
              <a:avLst/>
              <a:gdLst>
                <a:gd name="T0" fmla="*/ 0 w 26"/>
                <a:gd name="T1" fmla="*/ 0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8" name="Freeform 294"/>
            <p:cNvSpPr>
              <a:spLocks/>
            </p:cNvSpPr>
            <p:nvPr/>
          </p:nvSpPr>
          <p:spPr bwMode="auto">
            <a:xfrm>
              <a:off x="4041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299" name="Freeform 295"/>
            <p:cNvSpPr>
              <a:spLocks/>
            </p:cNvSpPr>
            <p:nvPr/>
          </p:nvSpPr>
          <p:spPr bwMode="auto">
            <a:xfrm>
              <a:off x="4101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0" name="Freeform 296"/>
            <p:cNvSpPr>
              <a:spLocks/>
            </p:cNvSpPr>
            <p:nvPr/>
          </p:nvSpPr>
          <p:spPr bwMode="auto">
            <a:xfrm>
              <a:off x="4161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1" name="Freeform 297"/>
            <p:cNvSpPr>
              <a:spLocks/>
            </p:cNvSpPr>
            <p:nvPr/>
          </p:nvSpPr>
          <p:spPr bwMode="auto">
            <a:xfrm>
              <a:off x="4222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2" name="Freeform 298"/>
            <p:cNvSpPr>
              <a:spLocks/>
            </p:cNvSpPr>
            <p:nvPr/>
          </p:nvSpPr>
          <p:spPr bwMode="auto">
            <a:xfrm>
              <a:off x="4282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3" name="Freeform 299"/>
            <p:cNvSpPr>
              <a:spLocks/>
            </p:cNvSpPr>
            <p:nvPr/>
          </p:nvSpPr>
          <p:spPr bwMode="auto">
            <a:xfrm>
              <a:off x="4342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4" name="Freeform 300"/>
            <p:cNvSpPr>
              <a:spLocks/>
            </p:cNvSpPr>
            <p:nvPr/>
          </p:nvSpPr>
          <p:spPr bwMode="auto">
            <a:xfrm>
              <a:off x="4403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5" name="Freeform 301"/>
            <p:cNvSpPr>
              <a:spLocks/>
            </p:cNvSpPr>
            <p:nvPr/>
          </p:nvSpPr>
          <p:spPr bwMode="auto">
            <a:xfrm>
              <a:off x="4463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6" name="Freeform 302"/>
            <p:cNvSpPr>
              <a:spLocks/>
            </p:cNvSpPr>
            <p:nvPr/>
          </p:nvSpPr>
          <p:spPr bwMode="auto">
            <a:xfrm>
              <a:off x="4523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7" name="Freeform 303"/>
            <p:cNvSpPr>
              <a:spLocks/>
            </p:cNvSpPr>
            <p:nvPr/>
          </p:nvSpPr>
          <p:spPr bwMode="auto">
            <a:xfrm>
              <a:off x="4584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8" name="Freeform 304"/>
            <p:cNvSpPr>
              <a:spLocks/>
            </p:cNvSpPr>
            <p:nvPr/>
          </p:nvSpPr>
          <p:spPr bwMode="auto">
            <a:xfrm>
              <a:off x="4644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09" name="Freeform 305"/>
            <p:cNvSpPr>
              <a:spLocks/>
            </p:cNvSpPr>
            <p:nvPr/>
          </p:nvSpPr>
          <p:spPr bwMode="auto">
            <a:xfrm>
              <a:off x="4705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0" name="Freeform 306"/>
            <p:cNvSpPr>
              <a:spLocks/>
            </p:cNvSpPr>
            <p:nvPr/>
          </p:nvSpPr>
          <p:spPr bwMode="auto">
            <a:xfrm>
              <a:off x="4765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1" name="Freeform 307"/>
            <p:cNvSpPr>
              <a:spLocks/>
            </p:cNvSpPr>
            <p:nvPr/>
          </p:nvSpPr>
          <p:spPr bwMode="auto">
            <a:xfrm>
              <a:off x="4825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2" name="Freeform 308"/>
            <p:cNvSpPr>
              <a:spLocks/>
            </p:cNvSpPr>
            <p:nvPr/>
          </p:nvSpPr>
          <p:spPr bwMode="auto">
            <a:xfrm>
              <a:off x="4886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3" name="Freeform 309"/>
            <p:cNvSpPr>
              <a:spLocks/>
            </p:cNvSpPr>
            <p:nvPr/>
          </p:nvSpPr>
          <p:spPr bwMode="auto">
            <a:xfrm>
              <a:off x="4946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4" name="Freeform 310"/>
            <p:cNvSpPr>
              <a:spLocks/>
            </p:cNvSpPr>
            <p:nvPr/>
          </p:nvSpPr>
          <p:spPr bwMode="auto">
            <a:xfrm>
              <a:off x="5006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5" name="Freeform 311"/>
            <p:cNvSpPr>
              <a:spLocks/>
            </p:cNvSpPr>
            <p:nvPr/>
          </p:nvSpPr>
          <p:spPr bwMode="auto">
            <a:xfrm>
              <a:off x="5067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6" name="Freeform 312"/>
            <p:cNvSpPr>
              <a:spLocks/>
            </p:cNvSpPr>
            <p:nvPr/>
          </p:nvSpPr>
          <p:spPr bwMode="auto">
            <a:xfrm>
              <a:off x="5127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7" name="Freeform 313"/>
            <p:cNvSpPr>
              <a:spLocks/>
            </p:cNvSpPr>
            <p:nvPr/>
          </p:nvSpPr>
          <p:spPr bwMode="auto">
            <a:xfrm>
              <a:off x="5187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8" name="Freeform 314"/>
            <p:cNvSpPr>
              <a:spLocks/>
            </p:cNvSpPr>
            <p:nvPr/>
          </p:nvSpPr>
          <p:spPr bwMode="auto">
            <a:xfrm>
              <a:off x="5248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19" name="Freeform 315"/>
            <p:cNvSpPr>
              <a:spLocks/>
            </p:cNvSpPr>
            <p:nvPr/>
          </p:nvSpPr>
          <p:spPr bwMode="auto">
            <a:xfrm>
              <a:off x="5308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0" name="Freeform 316"/>
            <p:cNvSpPr>
              <a:spLocks/>
            </p:cNvSpPr>
            <p:nvPr/>
          </p:nvSpPr>
          <p:spPr bwMode="auto">
            <a:xfrm>
              <a:off x="5368" y="1616"/>
              <a:ext cx="0" cy="21"/>
            </a:xfrm>
            <a:custGeom>
              <a:avLst/>
              <a:gdLst>
                <a:gd name="T0" fmla="*/ 0 h 42"/>
                <a:gd name="T1" fmla="*/ 0 h 42"/>
                <a:gd name="T2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1" name="Freeform 317"/>
            <p:cNvSpPr>
              <a:spLocks/>
            </p:cNvSpPr>
            <p:nvPr/>
          </p:nvSpPr>
          <p:spPr bwMode="auto">
            <a:xfrm>
              <a:off x="5428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2" name="Freeform 318"/>
            <p:cNvSpPr>
              <a:spLocks/>
            </p:cNvSpPr>
            <p:nvPr/>
          </p:nvSpPr>
          <p:spPr bwMode="auto">
            <a:xfrm>
              <a:off x="5489" y="1616"/>
              <a:ext cx="0" cy="13"/>
            </a:xfrm>
            <a:custGeom>
              <a:avLst/>
              <a:gdLst>
                <a:gd name="T0" fmla="*/ 0 h 25"/>
                <a:gd name="T1" fmla="*/ 0 h 25"/>
                <a:gd name="T2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3" name="Freeform 319"/>
            <p:cNvSpPr>
              <a:spLocks/>
            </p:cNvSpPr>
            <p:nvPr/>
          </p:nvSpPr>
          <p:spPr bwMode="auto">
            <a:xfrm>
              <a:off x="5506" y="30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4" name="Freeform 320"/>
            <p:cNvSpPr>
              <a:spLocks/>
            </p:cNvSpPr>
            <p:nvPr/>
          </p:nvSpPr>
          <p:spPr bwMode="auto">
            <a:xfrm>
              <a:off x="5506" y="30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5" name="Freeform 321"/>
            <p:cNvSpPr>
              <a:spLocks/>
            </p:cNvSpPr>
            <p:nvPr/>
          </p:nvSpPr>
          <p:spPr bwMode="auto">
            <a:xfrm>
              <a:off x="5498" y="2967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6" name="Freeform 322"/>
            <p:cNvSpPr>
              <a:spLocks/>
            </p:cNvSpPr>
            <p:nvPr/>
          </p:nvSpPr>
          <p:spPr bwMode="auto">
            <a:xfrm>
              <a:off x="5506" y="29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7" name="Freeform 323"/>
            <p:cNvSpPr>
              <a:spLocks/>
            </p:cNvSpPr>
            <p:nvPr/>
          </p:nvSpPr>
          <p:spPr bwMode="auto">
            <a:xfrm>
              <a:off x="5506" y="28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8" name="Freeform 324"/>
            <p:cNvSpPr>
              <a:spLocks/>
            </p:cNvSpPr>
            <p:nvPr/>
          </p:nvSpPr>
          <p:spPr bwMode="auto">
            <a:xfrm>
              <a:off x="5506" y="27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29" name="Freeform 325"/>
            <p:cNvSpPr>
              <a:spLocks/>
            </p:cNvSpPr>
            <p:nvPr/>
          </p:nvSpPr>
          <p:spPr bwMode="auto">
            <a:xfrm>
              <a:off x="5506" y="27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0" name="Freeform 326"/>
            <p:cNvSpPr>
              <a:spLocks/>
            </p:cNvSpPr>
            <p:nvPr/>
          </p:nvSpPr>
          <p:spPr bwMode="auto">
            <a:xfrm>
              <a:off x="5498" y="26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1" name="Freeform 327"/>
            <p:cNvSpPr>
              <a:spLocks/>
            </p:cNvSpPr>
            <p:nvPr/>
          </p:nvSpPr>
          <p:spPr bwMode="auto">
            <a:xfrm>
              <a:off x="5506" y="26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2" name="Freeform 328"/>
            <p:cNvSpPr>
              <a:spLocks/>
            </p:cNvSpPr>
            <p:nvPr/>
          </p:nvSpPr>
          <p:spPr bwMode="auto">
            <a:xfrm>
              <a:off x="5506" y="25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3" name="Freeform 329"/>
            <p:cNvSpPr>
              <a:spLocks/>
            </p:cNvSpPr>
            <p:nvPr/>
          </p:nvSpPr>
          <p:spPr bwMode="auto">
            <a:xfrm>
              <a:off x="5506" y="24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4" name="Freeform 330"/>
            <p:cNvSpPr>
              <a:spLocks/>
            </p:cNvSpPr>
            <p:nvPr/>
          </p:nvSpPr>
          <p:spPr bwMode="auto">
            <a:xfrm>
              <a:off x="5506" y="24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5" name="Freeform 331"/>
            <p:cNvSpPr>
              <a:spLocks/>
            </p:cNvSpPr>
            <p:nvPr/>
          </p:nvSpPr>
          <p:spPr bwMode="auto">
            <a:xfrm>
              <a:off x="5498" y="23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6" name="Freeform 332"/>
            <p:cNvSpPr>
              <a:spLocks/>
            </p:cNvSpPr>
            <p:nvPr/>
          </p:nvSpPr>
          <p:spPr bwMode="auto">
            <a:xfrm>
              <a:off x="5506" y="23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7" name="Freeform 333"/>
            <p:cNvSpPr>
              <a:spLocks/>
            </p:cNvSpPr>
            <p:nvPr/>
          </p:nvSpPr>
          <p:spPr bwMode="auto">
            <a:xfrm>
              <a:off x="5506" y="22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8" name="Freeform 334"/>
            <p:cNvSpPr>
              <a:spLocks/>
            </p:cNvSpPr>
            <p:nvPr/>
          </p:nvSpPr>
          <p:spPr bwMode="auto">
            <a:xfrm>
              <a:off x="5506" y="21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39" name="Freeform 335"/>
            <p:cNvSpPr>
              <a:spLocks/>
            </p:cNvSpPr>
            <p:nvPr/>
          </p:nvSpPr>
          <p:spPr bwMode="auto">
            <a:xfrm>
              <a:off x="5506" y="21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0" name="Freeform 336"/>
            <p:cNvSpPr>
              <a:spLocks/>
            </p:cNvSpPr>
            <p:nvPr/>
          </p:nvSpPr>
          <p:spPr bwMode="auto">
            <a:xfrm>
              <a:off x="5498" y="20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1" name="Freeform 337"/>
            <p:cNvSpPr>
              <a:spLocks/>
            </p:cNvSpPr>
            <p:nvPr/>
          </p:nvSpPr>
          <p:spPr bwMode="auto">
            <a:xfrm>
              <a:off x="5506" y="20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2" name="Freeform 338"/>
            <p:cNvSpPr>
              <a:spLocks/>
            </p:cNvSpPr>
            <p:nvPr/>
          </p:nvSpPr>
          <p:spPr bwMode="auto">
            <a:xfrm>
              <a:off x="5506" y="19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3" name="Freeform 339"/>
            <p:cNvSpPr>
              <a:spLocks/>
            </p:cNvSpPr>
            <p:nvPr/>
          </p:nvSpPr>
          <p:spPr bwMode="auto">
            <a:xfrm>
              <a:off x="5506" y="188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4" name="Freeform 340"/>
            <p:cNvSpPr>
              <a:spLocks/>
            </p:cNvSpPr>
            <p:nvPr/>
          </p:nvSpPr>
          <p:spPr bwMode="auto">
            <a:xfrm>
              <a:off x="5506" y="182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5" name="Freeform 341"/>
            <p:cNvSpPr>
              <a:spLocks/>
            </p:cNvSpPr>
            <p:nvPr/>
          </p:nvSpPr>
          <p:spPr bwMode="auto">
            <a:xfrm>
              <a:off x="5498" y="1766"/>
              <a:ext cx="21" cy="0"/>
            </a:xfrm>
            <a:custGeom>
              <a:avLst/>
              <a:gdLst>
                <a:gd name="T0" fmla="*/ 42 w 42"/>
                <a:gd name="T1" fmla="*/ 42 w 42"/>
                <a:gd name="T2" fmla="*/ 0 w 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2">
                  <a:moveTo>
                    <a:pt x="42" y="0"/>
                  </a:move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6" name="Freeform 342"/>
            <p:cNvSpPr>
              <a:spLocks/>
            </p:cNvSpPr>
            <p:nvPr/>
          </p:nvSpPr>
          <p:spPr bwMode="auto">
            <a:xfrm>
              <a:off x="5506" y="170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sp>
          <p:nvSpPr>
            <p:cNvPr id="347" name="Freeform 343"/>
            <p:cNvSpPr>
              <a:spLocks/>
            </p:cNvSpPr>
            <p:nvPr/>
          </p:nvSpPr>
          <p:spPr bwMode="auto">
            <a:xfrm>
              <a:off x="5506" y="1646"/>
              <a:ext cx="13" cy="0"/>
            </a:xfrm>
            <a:custGeom>
              <a:avLst/>
              <a:gdLst>
                <a:gd name="T0" fmla="*/ 25 w 25"/>
                <a:gd name="T1" fmla="*/ 25 w 25"/>
                <a:gd name="T2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noFill/>
            <a:ln w="1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43839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183</Words>
  <Application>Microsoft Macintosh PowerPoint</Application>
  <PresentationFormat>On-screen Show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MCEF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Ogilvy Portugal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ramaral</dc:creator>
  <cp:lastModifiedBy>João Janela</cp:lastModifiedBy>
  <cp:revision>92</cp:revision>
  <dcterms:created xsi:type="dcterms:W3CDTF">2011-09-08T09:34:42Z</dcterms:created>
  <dcterms:modified xsi:type="dcterms:W3CDTF">2012-10-10T13:59:06Z</dcterms:modified>
</cp:coreProperties>
</file>