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</p:sldIdLst>
  <p:sldSz cx="9144000" cy="6858000" type="screen4x3"/>
  <p:notesSz cx="6858000" cy="9144000"/>
  <p:custDataLst>
    <p:tags r:id="rId1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11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8510" autoAdjust="0"/>
  </p:normalViewPr>
  <p:slideViewPr>
    <p:cSldViewPr>
      <p:cViewPr>
        <p:scale>
          <a:sx n="150" d="100"/>
          <a:sy n="150" d="100"/>
        </p:scale>
        <p:origin x="-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88840"/>
            <a:ext cx="5040560" cy="609592"/>
          </a:xfrm>
        </p:spPr>
        <p:txBody>
          <a:bodyPr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Licenciaturas</a:t>
            </a:r>
            <a:endParaRPr lang="pt-PT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755576" y="2852936"/>
            <a:ext cx="6400800" cy="6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5576" y="2924944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err="1" smtClean="0"/>
              <a:t>Economia</a:t>
            </a:r>
            <a:endParaRPr lang="pt-P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573463"/>
            <a:ext cx="1584399" cy="503237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smtClean="0"/>
              <a:t>Set 2011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3006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2.TÍTULO DO CAPÍTULO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9" hasCustomPrompt="1"/>
          </p:nvPr>
        </p:nvSpPr>
        <p:spPr>
          <a:xfrm>
            <a:off x="1728718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Substítulo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30" hasCustomPrompt="1"/>
          </p:nvPr>
        </p:nvSpPr>
        <p:spPr>
          <a:xfrm>
            <a:off x="17287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1.TÍTULO DO CAPÍTULO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31" hasCustomPrompt="1"/>
          </p:nvPr>
        </p:nvSpPr>
        <p:spPr>
          <a:xfrm>
            <a:off x="1728718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2" name="Content Placeholder 2"/>
          <p:cNvSpPr>
            <a:spLocks noGrp="1"/>
          </p:cNvSpPr>
          <p:nvPr>
            <p:ph idx="32" hasCustomPrompt="1"/>
          </p:nvPr>
        </p:nvSpPr>
        <p:spPr>
          <a:xfrm>
            <a:off x="1728718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3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86356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4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286356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5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286356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  </a:t>
            </a:r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842968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Kvlcmbknbjkvcnxbjcvnbmjvc,nxbm,vcnbjvcnbjkvcbnjkcvbkjcvbnjvkcbnjcvkbnkjvcnbjkvcbnjvkcbnkjvcbnkjvcfdgfdgfdgfdgfdgdgdfgdfgfd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44420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31840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352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amaral\Desktop\Templates iseg JPEG\contra 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4427984" y="2924944"/>
            <a:ext cx="2520280" cy="6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www.iseg.utl.pt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5FFA-97E4-4DDB-93DA-A67C928C0134}" type="datetimeFigureOut">
              <a:rPr lang="pt-PT" smtClean="0"/>
              <a:pPr/>
              <a:t>12/17/12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7E43-DD50-4759-88C4-C7B5A2194701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z="2400" dirty="0" smtClean="0"/>
              <a:t>Equaç</a:t>
            </a:r>
            <a:r>
              <a:rPr lang="pt-PT" sz="2400" dirty="0" smtClean="0"/>
              <a:t>ões Diferenciais</a:t>
            </a:r>
            <a:endParaRPr lang="pt-PT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MCEF		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2011/12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753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Problemas de valor inicial</a:t>
            </a:r>
            <a:endParaRPr lang="pt-PT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7703840" cy="42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1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328592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Exist</a:t>
            </a:r>
            <a:r>
              <a:rPr lang="pt-PT" dirty="0" smtClean="0"/>
              <a:t>ência e Unicidade de Solução</a:t>
            </a:r>
            <a:endParaRPr lang="pt-PT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49770"/>
            <a:ext cx="6912768" cy="40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3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960440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M</a:t>
            </a:r>
            <a:r>
              <a:rPr lang="pt-PT" dirty="0" smtClean="0"/>
              <a:t>étodos Numéricos para PVI</a:t>
            </a:r>
            <a:endParaRPr lang="pt-PT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87624" y="2060848"/>
            <a:ext cx="0" cy="2808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11560" y="4581128"/>
            <a:ext cx="432048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9832" y="3356992"/>
            <a:ext cx="0" cy="1224136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23728" y="3861048"/>
            <a:ext cx="0" cy="72008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1682750" y="1979083"/>
            <a:ext cx="2222500" cy="1957917"/>
          </a:xfrm>
          <a:custGeom>
            <a:avLst/>
            <a:gdLst>
              <a:gd name="connsiteX0" fmla="*/ 0 w 2222500"/>
              <a:gd name="connsiteY0" fmla="*/ 1957917 h 1957917"/>
              <a:gd name="connsiteX1" fmla="*/ 857250 w 2222500"/>
              <a:gd name="connsiteY1" fmla="*/ 1735667 h 1957917"/>
              <a:gd name="connsiteX2" fmla="*/ 1799167 w 2222500"/>
              <a:gd name="connsiteY2" fmla="*/ 1016000 h 1957917"/>
              <a:gd name="connsiteX3" fmla="*/ 2222500 w 2222500"/>
              <a:gd name="connsiteY3" fmla="*/ 0 h 19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500" h="1957917">
                <a:moveTo>
                  <a:pt x="0" y="1957917"/>
                </a:moveTo>
                <a:cubicBezTo>
                  <a:pt x="278694" y="1925285"/>
                  <a:pt x="557389" y="1892653"/>
                  <a:pt x="857250" y="1735667"/>
                </a:cubicBezTo>
                <a:cubicBezTo>
                  <a:pt x="1157111" y="1578681"/>
                  <a:pt x="1571625" y="1305278"/>
                  <a:pt x="1799167" y="1016000"/>
                </a:cubicBezTo>
                <a:cubicBezTo>
                  <a:pt x="2026709" y="726722"/>
                  <a:pt x="2222500" y="0"/>
                  <a:pt x="22225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0" name="Straight Connector 39"/>
          <p:cNvCxnSpPr/>
          <p:nvPr/>
        </p:nvCxnSpPr>
        <p:spPr>
          <a:xfrm>
            <a:off x="5364088" y="2636912"/>
            <a:ext cx="28083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032449" cy="239314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 flipV="1">
            <a:off x="8172400" y="2492896"/>
            <a:ext cx="0" cy="144016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64088" y="2492896"/>
            <a:ext cx="0" cy="144016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796136" y="2492896"/>
            <a:ext cx="0" cy="144016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300192" y="2492896"/>
            <a:ext cx="0" cy="144016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380312" y="2492896"/>
            <a:ext cx="0" cy="144016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3228721" cy="1272861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3" y="4711700"/>
            <a:ext cx="177800" cy="2286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67" y="4715933"/>
            <a:ext cx="457200" cy="241300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 flipV="1">
            <a:off x="1547664" y="3429000"/>
            <a:ext cx="2376264" cy="576064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187624" y="3356992"/>
            <a:ext cx="1863824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187624" y="3645024"/>
            <a:ext cx="1863824" cy="0"/>
          </a:xfrm>
          <a:prstGeom prst="line">
            <a:avLst/>
          </a:prstGeom>
          <a:ln w="9525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0" y="3212976"/>
            <a:ext cx="601110" cy="216024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39067"/>
            <a:ext cx="422667" cy="177965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29200"/>
            <a:ext cx="620837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1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</a:t>
            </a:r>
            <a:r>
              <a:rPr lang="pt-PT" dirty="0" smtClean="0"/>
              <a:t>étodo de Euler</a:t>
            </a:r>
            <a:endParaRPr lang="pt-PT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6804248" cy="414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9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ler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" y="1484784"/>
            <a:ext cx="2520000" cy="1404878"/>
          </a:xfrm>
          <a:prstGeom prst="rect">
            <a:avLst/>
          </a:prstGeom>
        </p:spPr>
      </p:pic>
      <p:pic>
        <p:nvPicPr>
          <p:cNvPr id="5" name="Picture 4" descr="eul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48" y="1492051"/>
            <a:ext cx="2520000" cy="1390345"/>
          </a:xfrm>
          <a:prstGeom prst="rect">
            <a:avLst/>
          </a:prstGeom>
        </p:spPr>
      </p:pic>
      <p:pic>
        <p:nvPicPr>
          <p:cNvPr id="6" name="Picture 5" descr="euler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0" y="1492051"/>
            <a:ext cx="2520000" cy="1390345"/>
          </a:xfrm>
          <a:prstGeom prst="rect">
            <a:avLst/>
          </a:prstGeom>
        </p:spPr>
      </p:pic>
      <p:pic>
        <p:nvPicPr>
          <p:cNvPr id="8" name="Picture 7" descr="euler_erro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32" y="3312299"/>
            <a:ext cx="2520000" cy="1407724"/>
          </a:xfrm>
          <a:prstGeom prst="rect">
            <a:avLst/>
          </a:prstGeom>
        </p:spPr>
      </p:pic>
      <p:pic>
        <p:nvPicPr>
          <p:cNvPr id="9" name="Picture 8" descr="euler_erro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48" y="3320989"/>
            <a:ext cx="2520000" cy="1390345"/>
          </a:xfrm>
          <a:prstGeom prst="rect">
            <a:avLst/>
          </a:prstGeom>
        </p:spPr>
      </p:pic>
      <p:pic>
        <p:nvPicPr>
          <p:cNvPr id="10" name="Picture 9" descr="euler_erro3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0989"/>
            <a:ext cx="2520000" cy="1390345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7668344" cy="10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9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6768752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Generalizaç</a:t>
            </a:r>
            <a:r>
              <a:rPr lang="pt-PT" dirty="0" smtClean="0"/>
              <a:t>ões do Método de Euler. Sistemas de equações</a:t>
            </a:r>
            <a:endParaRPr lang="pt-PT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7956376" cy="33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6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7200800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Generalizaç</a:t>
            </a:r>
            <a:r>
              <a:rPr lang="pt-PT" dirty="0" smtClean="0"/>
              <a:t>ões do método de Euler. </a:t>
            </a:r>
            <a:r>
              <a:rPr lang="pt-PT" dirty="0" err="1" smtClean="0"/>
              <a:t>Eqs</a:t>
            </a:r>
            <a:r>
              <a:rPr lang="pt-PT" dirty="0" smtClean="0"/>
              <a:t>. De ordem superior</a:t>
            </a:r>
            <a:endParaRPr lang="pt-PT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3632942" cy="2376264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64904"/>
            <a:ext cx="3696692" cy="20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5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OAOJANELA@W89331WU642T3PP7" val="43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42</Words>
  <Application>Microsoft Macintosh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MCEF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Ogilvy Portugal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ramaral</dc:creator>
  <cp:lastModifiedBy>João Janela</cp:lastModifiedBy>
  <cp:revision>188</cp:revision>
  <dcterms:created xsi:type="dcterms:W3CDTF">2011-09-08T09:34:42Z</dcterms:created>
  <dcterms:modified xsi:type="dcterms:W3CDTF">2012-12-17T18:19:30Z</dcterms:modified>
</cp:coreProperties>
</file>