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9"/>
  </p:notes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71" r:id="rId9"/>
    <p:sldId id="265" r:id="rId10"/>
    <p:sldId id="270" r:id="rId11"/>
    <p:sldId id="267" r:id="rId12"/>
    <p:sldId id="266" r:id="rId13"/>
    <p:sldId id="269" r:id="rId14"/>
    <p:sldId id="272" r:id="rId15"/>
    <p:sldId id="273" r:id="rId16"/>
    <p:sldId id="274" r:id="rId17"/>
    <p:sldId id="275" r:id="rId18"/>
    <p:sldId id="276" r:id="rId19"/>
    <p:sldId id="281" r:id="rId20"/>
    <p:sldId id="277" r:id="rId21"/>
    <p:sldId id="278" r:id="rId22"/>
    <p:sldId id="280" r:id="rId23"/>
    <p:sldId id="282" r:id="rId24"/>
    <p:sldId id="295" r:id="rId25"/>
    <p:sldId id="292" r:id="rId26"/>
    <p:sldId id="283" r:id="rId27"/>
    <p:sldId id="291" r:id="rId28"/>
    <p:sldId id="293" r:id="rId29"/>
    <p:sldId id="294" r:id="rId30"/>
    <p:sldId id="284" r:id="rId31"/>
    <p:sldId id="288" r:id="rId32"/>
    <p:sldId id="289" r:id="rId33"/>
    <p:sldId id="290" r:id="rId34"/>
    <p:sldId id="286" r:id="rId35"/>
    <p:sldId id="28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C2820"/>
    <a:srgbClr val="CBFBD4"/>
    <a:srgbClr val="C7FF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25" autoAdjust="0"/>
  </p:normalViewPr>
  <p:slideViewPr>
    <p:cSldViewPr snapToGrid="0">
      <p:cViewPr varScale="1">
        <p:scale>
          <a:sx n="58" d="100"/>
          <a:sy n="58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D4341-93C8-4B5B-A0DB-D206518541A3}" type="doc">
      <dgm:prSet loTypeId="urn:microsoft.com/office/officeart/2005/8/layout/hList1" loCatId="list" qsTypeId="urn:microsoft.com/office/officeart/2005/8/quickstyle/simple1#12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A78BAFBA-8FFC-400F-9BA9-2198291D1799}">
      <dgm:prSet phldrT="[Texto]"/>
      <dgm:spPr/>
      <dgm:t>
        <a:bodyPr/>
        <a:lstStyle/>
        <a:p>
          <a:r>
            <a:rPr lang="pt-PT" dirty="0" smtClean="0"/>
            <a:t>Fornecedor preferencial</a:t>
          </a:r>
          <a:endParaRPr lang="pt-PT" dirty="0"/>
        </a:p>
      </dgm:t>
    </dgm:pt>
    <dgm:pt modelId="{867439B0-6B59-4CBD-81ED-2DD7BDD52DFF}" type="parTrans" cxnId="{DFE1EA27-90DD-42CE-9095-BE5227552DE2}">
      <dgm:prSet/>
      <dgm:spPr/>
      <dgm:t>
        <a:bodyPr/>
        <a:lstStyle/>
        <a:p>
          <a:endParaRPr lang="pt-PT"/>
        </a:p>
      </dgm:t>
    </dgm:pt>
    <dgm:pt modelId="{E5F4E69F-CAEE-4E7A-9BAB-B961C6819AB6}" type="sibTrans" cxnId="{DFE1EA27-90DD-42CE-9095-BE5227552DE2}">
      <dgm:prSet/>
      <dgm:spPr/>
      <dgm:t>
        <a:bodyPr/>
        <a:lstStyle/>
        <a:p>
          <a:endParaRPr lang="pt-PT"/>
        </a:p>
      </dgm:t>
    </dgm:pt>
    <dgm:pt modelId="{E919FB22-160D-4B0A-B9B3-418CD0E1463E}">
      <dgm:prSet phldrT="[Texto]" custT="1"/>
      <dgm:spPr/>
      <dgm:t>
        <a:bodyPr/>
        <a:lstStyle/>
        <a:p>
          <a:pPr algn="just"/>
          <a:r>
            <a:rPr lang="pt-PT" sz="2200" dirty="0" smtClean="0"/>
            <a:t>É um desafio cada vez maior.</a:t>
          </a:r>
          <a:endParaRPr lang="pt-PT" sz="2200" dirty="0"/>
        </a:p>
      </dgm:t>
    </dgm:pt>
    <dgm:pt modelId="{04E6F5FB-4EB0-41F8-9758-01974D45BC53}" type="parTrans" cxnId="{3293ED93-F5F1-476F-9E5C-02132039CB83}">
      <dgm:prSet/>
      <dgm:spPr/>
      <dgm:t>
        <a:bodyPr/>
        <a:lstStyle/>
        <a:p>
          <a:endParaRPr lang="pt-PT"/>
        </a:p>
      </dgm:t>
    </dgm:pt>
    <dgm:pt modelId="{85DF9FB6-607D-44A9-93D1-556D51D68DD8}" type="sibTrans" cxnId="{3293ED93-F5F1-476F-9E5C-02132039CB83}">
      <dgm:prSet/>
      <dgm:spPr/>
      <dgm:t>
        <a:bodyPr/>
        <a:lstStyle/>
        <a:p>
          <a:endParaRPr lang="pt-PT"/>
        </a:p>
      </dgm:t>
    </dgm:pt>
    <dgm:pt modelId="{E8C7FD33-5907-4A61-AECB-3BF84D7EEB9A}">
      <dgm:prSet phldrT="[Texto]"/>
      <dgm:spPr/>
      <dgm:t>
        <a:bodyPr/>
        <a:lstStyle/>
        <a:p>
          <a:r>
            <a:rPr lang="pt-PT" dirty="0" smtClean="0"/>
            <a:t>Empregador preferencial</a:t>
          </a:r>
          <a:endParaRPr lang="pt-PT" dirty="0"/>
        </a:p>
      </dgm:t>
    </dgm:pt>
    <dgm:pt modelId="{080C13DE-9FE5-47D7-B383-AF1EEE7CDE54}" type="parTrans" cxnId="{A3B7686A-EA04-44B1-9E68-DB075B9F28D5}">
      <dgm:prSet/>
      <dgm:spPr/>
      <dgm:t>
        <a:bodyPr/>
        <a:lstStyle/>
        <a:p>
          <a:endParaRPr lang="pt-PT"/>
        </a:p>
      </dgm:t>
    </dgm:pt>
    <dgm:pt modelId="{1BB2C061-3C28-4307-A824-F8A74631E97D}" type="sibTrans" cxnId="{A3B7686A-EA04-44B1-9E68-DB075B9F28D5}">
      <dgm:prSet/>
      <dgm:spPr/>
      <dgm:t>
        <a:bodyPr/>
        <a:lstStyle/>
        <a:p>
          <a:endParaRPr lang="pt-PT"/>
        </a:p>
      </dgm:t>
    </dgm:pt>
    <dgm:pt modelId="{CAC90DD6-4923-45CB-86DC-C4A01FA04A87}">
      <dgm:prSet phldrT="[Texto]"/>
      <dgm:spPr/>
      <dgm:t>
        <a:bodyPr/>
        <a:lstStyle/>
        <a:p>
          <a:pPr algn="just"/>
          <a:r>
            <a:rPr lang="pt-PT" dirty="0" smtClean="0"/>
            <a:t>O colaborador deve ser competente e ter mobilidade; procura ser valorizado e recompensado.</a:t>
          </a:r>
          <a:endParaRPr lang="pt-PT" dirty="0"/>
        </a:p>
      </dgm:t>
    </dgm:pt>
    <dgm:pt modelId="{25E01DB7-FF09-4213-BEBD-1161C1E7F20C}" type="parTrans" cxnId="{F9D72D24-2393-43AB-8741-A6B8EE18545A}">
      <dgm:prSet/>
      <dgm:spPr/>
      <dgm:t>
        <a:bodyPr/>
        <a:lstStyle/>
        <a:p>
          <a:endParaRPr lang="pt-PT"/>
        </a:p>
      </dgm:t>
    </dgm:pt>
    <dgm:pt modelId="{9836CF6A-ACF9-4C74-BA43-080C312C926B}" type="sibTrans" cxnId="{F9D72D24-2393-43AB-8741-A6B8EE18545A}">
      <dgm:prSet/>
      <dgm:spPr/>
      <dgm:t>
        <a:bodyPr/>
        <a:lstStyle/>
        <a:p>
          <a:endParaRPr lang="pt-PT"/>
        </a:p>
      </dgm:t>
    </dgm:pt>
    <dgm:pt modelId="{0CDF5DE3-DCA4-4C54-A680-1F61B1DED1A7}">
      <dgm:prSet phldrT="[Texto]"/>
      <dgm:spPr/>
      <dgm:t>
        <a:bodyPr/>
        <a:lstStyle/>
        <a:p>
          <a:r>
            <a:rPr lang="pt-PT" dirty="0" smtClean="0"/>
            <a:t>Investimento preferencial </a:t>
          </a:r>
          <a:endParaRPr lang="pt-PT" dirty="0"/>
        </a:p>
      </dgm:t>
    </dgm:pt>
    <dgm:pt modelId="{CB831270-5832-45D1-B827-84E845B81DD7}" type="parTrans" cxnId="{43486533-99C8-444B-959C-AF6070F9D153}">
      <dgm:prSet/>
      <dgm:spPr/>
      <dgm:t>
        <a:bodyPr/>
        <a:lstStyle/>
        <a:p>
          <a:endParaRPr lang="pt-PT"/>
        </a:p>
      </dgm:t>
    </dgm:pt>
    <dgm:pt modelId="{0E94A289-48F4-4830-BFB2-A59FB2FAFD4D}" type="sibTrans" cxnId="{43486533-99C8-444B-959C-AF6070F9D153}">
      <dgm:prSet/>
      <dgm:spPr/>
      <dgm:t>
        <a:bodyPr/>
        <a:lstStyle/>
        <a:p>
          <a:endParaRPr lang="pt-PT"/>
        </a:p>
      </dgm:t>
    </dgm:pt>
    <dgm:pt modelId="{1B814F97-B6A9-42B8-AA69-DDFE326D342C}">
      <dgm:prSet phldrT="[Texto]"/>
      <dgm:spPr/>
      <dgm:t>
        <a:bodyPr/>
        <a:lstStyle/>
        <a:p>
          <a:pPr algn="just"/>
          <a:r>
            <a:rPr lang="pt-PT" dirty="0" smtClean="0"/>
            <a:t>Todas as organizações precisam de fontes de financiamento.</a:t>
          </a:r>
          <a:endParaRPr lang="pt-PT" dirty="0"/>
        </a:p>
      </dgm:t>
    </dgm:pt>
    <dgm:pt modelId="{A479B603-BBC7-4DD4-AE76-6C066FEF20F8}" type="parTrans" cxnId="{2A5D4481-97E0-4B4D-BD04-78D6BF7E5C54}">
      <dgm:prSet/>
      <dgm:spPr/>
      <dgm:t>
        <a:bodyPr/>
        <a:lstStyle/>
        <a:p>
          <a:endParaRPr lang="pt-PT"/>
        </a:p>
      </dgm:t>
    </dgm:pt>
    <dgm:pt modelId="{EECDD560-247C-41AA-8DD2-FD89C7F82FA5}" type="sibTrans" cxnId="{2A5D4481-97E0-4B4D-BD04-78D6BF7E5C54}">
      <dgm:prSet/>
      <dgm:spPr/>
      <dgm:t>
        <a:bodyPr/>
        <a:lstStyle/>
        <a:p>
          <a:endParaRPr lang="pt-PT"/>
        </a:p>
      </dgm:t>
    </dgm:pt>
    <dgm:pt modelId="{E23C508C-C14A-409D-8F2E-C40AB44661D0}">
      <dgm:prSet phldrT="[Texto]" custT="1"/>
      <dgm:spPr/>
      <dgm:t>
        <a:bodyPr/>
        <a:lstStyle/>
        <a:p>
          <a:pPr algn="just"/>
          <a:r>
            <a:rPr lang="pt-PT" sz="2200" dirty="0" smtClean="0"/>
            <a:t>A concorrência é feroz.</a:t>
          </a:r>
          <a:endParaRPr lang="pt-PT" sz="2200" dirty="0"/>
        </a:p>
      </dgm:t>
    </dgm:pt>
    <dgm:pt modelId="{0D7FB391-9B61-4FEE-B71D-932D6C5EAA3B}" type="parTrans" cxnId="{0A624189-C7CF-486C-9DC3-259608964A97}">
      <dgm:prSet/>
      <dgm:spPr/>
      <dgm:t>
        <a:bodyPr/>
        <a:lstStyle/>
        <a:p>
          <a:endParaRPr lang="pt-PT"/>
        </a:p>
      </dgm:t>
    </dgm:pt>
    <dgm:pt modelId="{604D70CE-5A1E-4A93-97ED-A1761F5BC4D1}" type="sibTrans" cxnId="{0A624189-C7CF-486C-9DC3-259608964A97}">
      <dgm:prSet/>
      <dgm:spPr/>
      <dgm:t>
        <a:bodyPr/>
        <a:lstStyle/>
        <a:p>
          <a:endParaRPr lang="pt-PT"/>
        </a:p>
      </dgm:t>
    </dgm:pt>
    <dgm:pt modelId="{466C5E47-467D-4D23-9587-DB4E2134E803}">
      <dgm:prSet phldrT="[Texto]" custT="1"/>
      <dgm:spPr/>
      <dgm:t>
        <a:bodyPr/>
        <a:lstStyle/>
        <a:p>
          <a:pPr algn="just"/>
          <a:r>
            <a:rPr lang="pt-PT" sz="2200" dirty="0" smtClean="0"/>
            <a:t>Os clientes são mais exigentes e se não tomarmos conta deles, outros o farão por nós</a:t>
          </a:r>
          <a:r>
            <a:rPr lang="pt-PT" sz="2300" dirty="0" smtClean="0"/>
            <a:t>.</a:t>
          </a:r>
          <a:endParaRPr lang="pt-PT" sz="2300" dirty="0"/>
        </a:p>
      </dgm:t>
    </dgm:pt>
    <dgm:pt modelId="{BC71F949-76E2-4451-B7F6-2E57D47D07B9}" type="parTrans" cxnId="{678B9B1D-7C14-4062-B543-F17ED83ED91A}">
      <dgm:prSet/>
      <dgm:spPr/>
      <dgm:t>
        <a:bodyPr/>
        <a:lstStyle/>
        <a:p>
          <a:endParaRPr lang="pt-PT"/>
        </a:p>
      </dgm:t>
    </dgm:pt>
    <dgm:pt modelId="{B4674502-B531-471D-849B-2A6EBCB96353}" type="sibTrans" cxnId="{678B9B1D-7C14-4062-B543-F17ED83ED91A}">
      <dgm:prSet/>
      <dgm:spPr/>
      <dgm:t>
        <a:bodyPr/>
        <a:lstStyle/>
        <a:p>
          <a:endParaRPr lang="pt-PT"/>
        </a:p>
      </dgm:t>
    </dgm:pt>
    <dgm:pt modelId="{F5E7CDD6-7E14-4CFA-A1C5-D2E447C3CD58}">
      <dgm:prSet phldrT="[Texto]"/>
      <dgm:spPr/>
      <dgm:t>
        <a:bodyPr/>
        <a:lstStyle/>
        <a:p>
          <a:pPr algn="just"/>
          <a:r>
            <a:rPr lang="pt-PT" dirty="0" smtClean="0"/>
            <a:t>O empregador tem de atrair e manter os melhores.</a:t>
          </a:r>
          <a:endParaRPr lang="pt-PT" dirty="0"/>
        </a:p>
      </dgm:t>
    </dgm:pt>
    <dgm:pt modelId="{233E0FC2-7EA9-412B-8BCE-65EA95C924DE}" type="parTrans" cxnId="{A9947B0B-FBB9-4D21-8747-33572ADCC5B5}">
      <dgm:prSet/>
      <dgm:spPr/>
      <dgm:t>
        <a:bodyPr/>
        <a:lstStyle/>
        <a:p>
          <a:endParaRPr lang="pt-PT"/>
        </a:p>
      </dgm:t>
    </dgm:pt>
    <dgm:pt modelId="{72C90E40-58EF-41E3-B135-B06162694A3F}" type="sibTrans" cxnId="{A9947B0B-FBB9-4D21-8747-33572ADCC5B5}">
      <dgm:prSet/>
      <dgm:spPr/>
      <dgm:t>
        <a:bodyPr/>
        <a:lstStyle/>
        <a:p>
          <a:endParaRPr lang="pt-PT"/>
        </a:p>
      </dgm:t>
    </dgm:pt>
    <dgm:pt modelId="{2612CDB2-6BE2-4F7C-8EBE-47C6D848DF92}">
      <dgm:prSet phldrT="[Texto]"/>
      <dgm:spPr/>
      <dgm:t>
        <a:bodyPr/>
        <a:lstStyle/>
        <a:p>
          <a:pPr algn="just"/>
          <a:r>
            <a:rPr lang="pt-PT" dirty="0" smtClean="0"/>
            <a:t>Não se pode tratar mal os colaboradores e esperar que estes tratem bem os clientes.</a:t>
          </a:r>
          <a:endParaRPr lang="pt-PT" dirty="0"/>
        </a:p>
      </dgm:t>
    </dgm:pt>
    <dgm:pt modelId="{1F4DDD78-C27B-4457-AF4E-82A2FAC00B73}" type="parTrans" cxnId="{7CAABCB5-220E-404A-B05E-65D3BAC18E5D}">
      <dgm:prSet/>
      <dgm:spPr/>
      <dgm:t>
        <a:bodyPr/>
        <a:lstStyle/>
        <a:p>
          <a:endParaRPr lang="pt-PT"/>
        </a:p>
      </dgm:t>
    </dgm:pt>
    <dgm:pt modelId="{B6803AF3-0FCE-4EF1-BD86-B2C836FDCD2C}" type="sibTrans" cxnId="{7CAABCB5-220E-404A-B05E-65D3BAC18E5D}">
      <dgm:prSet/>
      <dgm:spPr/>
      <dgm:t>
        <a:bodyPr/>
        <a:lstStyle/>
        <a:p>
          <a:endParaRPr lang="pt-PT"/>
        </a:p>
      </dgm:t>
    </dgm:pt>
    <dgm:pt modelId="{8115C421-C80F-42AC-A9C4-7278F949D012}">
      <dgm:prSet phldrT="[Texto]"/>
      <dgm:spPr/>
      <dgm:t>
        <a:bodyPr/>
        <a:lstStyle/>
        <a:p>
          <a:pPr algn="just"/>
          <a:r>
            <a:rPr lang="pt-PT" dirty="0" smtClean="0"/>
            <a:t> Os investidores têm de confiar na liderança e na qualidade dos colaboradores, dando-lhes oportunidades de delegação de poder.  </a:t>
          </a:r>
          <a:endParaRPr lang="pt-PT" dirty="0"/>
        </a:p>
      </dgm:t>
    </dgm:pt>
    <dgm:pt modelId="{53DD9FF4-0D50-4482-87D4-F35E92D0E051}" type="parTrans" cxnId="{CF1629BF-AB17-4049-A5B6-1E838B793892}">
      <dgm:prSet/>
      <dgm:spPr/>
      <dgm:t>
        <a:bodyPr/>
        <a:lstStyle/>
        <a:p>
          <a:endParaRPr lang="pt-PT"/>
        </a:p>
      </dgm:t>
    </dgm:pt>
    <dgm:pt modelId="{3F70E358-5A2D-4447-958E-4BD10B7690AA}" type="sibTrans" cxnId="{CF1629BF-AB17-4049-A5B6-1E838B793892}">
      <dgm:prSet/>
      <dgm:spPr/>
      <dgm:t>
        <a:bodyPr/>
        <a:lstStyle/>
        <a:p>
          <a:endParaRPr lang="pt-PT"/>
        </a:p>
      </dgm:t>
    </dgm:pt>
    <dgm:pt modelId="{3FD5CAF9-6EFA-4EC1-BB93-B0FA401BE9EA}" type="pres">
      <dgm:prSet presAssocID="{0F4D4341-93C8-4B5B-A0DB-D206518541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66E07DF-BF79-421F-965E-F0EB36CF8CB3}" type="pres">
      <dgm:prSet presAssocID="{A78BAFBA-8FFC-400F-9BA9-2198291D1799}" presName="composite" presStyleCnt="0"/>
      <dgm:spPr/>
      <dgm:t>
        <a:bodyPr/>
        <a:lstStyle/>
        <a:p>
          <a:endParaRPr lang="pt-PT"/>
        </a:p>
      </dgm:t>
    </dgm:pt>
    <dgm:pt modelId="{7D11779A-6634-4D02-8A08-2AA46F6CE2FC}" type="pres">
      <dgm:prSet presAssocID="{A78BAFBA-8FFC-400F-9BA9-2198291D17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AD81D00-42ED-4AB6-A9B6-9B902EFC2CEC}" type="pres">
      <dgm:prSet presAssocID="{A78BAFBA-8FFC-400F-9BA9-2198291D179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5AA8CA-332C-4700-91B7-B5C3B205A38D}" type="pres">
      <dgm:prSet presAssocID="{E5F4E69F-CAEE-4E7A-9BAB-B961C6819AB6}" presName="space" presStyleCnt="0"/>
      <dgm:spPr/>
      <dgm:t>
        <a:bodyPr/>
        <a:lstStyle/>
        <a:p>
          <a:endParaRPr lang="pt-PT"/>
        </a:p>
      </dgm:t>
    </dgm:pt>
    <dgm:pt modelId="{76C03227-72AC-4D7C-8F37-2A4C9CCF6A4F}" type="pres">
      <dgm:prSet presAssocID="{E8C7FD33-5907-4A61-AECB-3BF84D7EEB9A}" presName="composite" presStyleCnt="0"/>
      <dgm:spPr/>
      <dgm:t>
        <a:bodyPr/>
        <a:lstStyle/>
        <a:p>
          <a:endParaRPr lang="pt-PT"/>
        </a:p>
      </dgm:t>
    </dgm:pt>
    <dgm:pt modelId="{B4BBF891-C4E2-49B5-9138-269E560B6091}" type="pres">
      <dgm:prSet presAssocID="{E8C7FD33-5907-4A61-AECB-3BF84D7EEB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EF2C8B1-14C5-4354-A3A5-9B204C35B69F}" type="pres">
      <dgm:prSet presAssocID="{E8C7FD33-5907-4A61-AECB-3BF84D7EEB9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7121F7-3402-47AC-B5C4-F851F1BE7941}" type="pres">
      <dgm:prSet presAssocID="{1BB2C061-3C28-4307-A824-F8A74631E97D}" presName="space" presStyleCnt="0"/>
      <dgm:spPr/>
      <dgm:t>
        <a:bodyPr/>
        <a:lstStyle/>
        <a:p>
          <a:endParaRPr lang="pt-PT"/>
        </a:p>
      </dgm:t>
    </dgm:pt>
    <dgm:pt modelId="{45574BDB-7B8D-4AAB-9670-B7E6B656C9BD}" type="pres">
      <dgm:prSet presAssocID="{0CDF5DE3-DCA4-4C54-A680-1F61B1DED1A7}" presName="composite" presStyleCnt="0"/>
      <dgm:spPr/>
      <dgm:t>
        <a:bodyPr/>
        <a:lstStyle/>
        <a:p>
          <a:endParaRPr lang="pt-PT"/>
        </a:p>
      </dgm:t>
    </dgm:pt>
    <dgm:pt modelId="{DE27B96B-F259-491F-B446-A5804E22DD83}" type="pres">
      <dgm:prSet presAssocID="{0CDF5DE3-DCA4-4C54-A680-1F61B1DED1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1124B4-F87C-4646-B6A6-0F7CB06D5611}" type="pres">
      <dgm:prSet presAssocID="{0CDF5DE3-DCA4-4C54-A680-1F61B1DED1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5D6E306-84C1-45D4-B3E8-CFC5AFB2A49F}" type="presOf" srcId="{8115C421-C80F-42AC-A9C4-7278F949D012}" destId="{021124B4-F87C-4646-B6A6-0F7CB06D5611}" srcOrd="0" destOrd="1" presId="urn:microsoft.com/office/officeart/2005/8/layout/hList1"/>
    <dgm:cxn modelId="{CF1629BF-AB17-4049-A5B6-1E838B793892}" srcId="{0CDF5DE3-DCA4-4C54-A680-1F61B1DED1A7}" destId="{8115C421-C80F-42AC-A9C4-7278F949D012}" srcOrd="1" destOrd="0" parTransId="{53DD9FF4-0D50-4482-87D4-F35E92D0E051}" sibTransId="{3F70E358-5A2D-4447-958E-4BD10B7690AA}"/>
    <dgm:cxn modelId="{0A624189-C7CF-486C-9DC3-259608964A97}" srcId="{A78BAFBA-8FFC-400F-9BA9-2198291D1799}" destId="{E23C508C-C14A-409D-8F2E-C40AB44661D0}" srcOrd="1" destOrd="0" parTransId="{0D7FB391-9B61-4FEE-B71D-932D6C5EAA3B}" sibTransId="{604D70CE-5A1E-4A93-97ED-A1761F5BC4D1}"/>
    <dgm:cxn modelId="{A9947B0B-FBB9-4D21-8747-33572ADCC5B5}" srcId="{E8C7FD33-5907-4A61-AECB-3BF84D7EEB9A}" destId="{F5E7CDD6-7E14-4CFA-A1C5-D2E447C3CD58}" srcOrd="1" destOrd="0" parTransId="{233E0FC2-7EA9-412B-8BCE-65EA95C924DE}" sibTransId="{72C90E40-58EF-41E3-B135-B06162694A3F}"/>
    <dgm:cxn modelId="{AE088ED4-E009-402C-8744-5BC7FBB789A4}" type="presOf" srcId="{0CDF5DE3-DCA4-4C54-A680-1F61B1DED1A7}" destId="{DE27B96B-F259-491F-B446-A5804E22DD83}" srcOrd="0" destOrd="0" presId="urn:microsoft.com/office/officeart/2005/8/layout/hList1"/>
    <dgm:cxn modelId="{42691133-33D5-4BB3-811B-A3953D1CBD26}" type="presOf" srcId="{E23C508C-C14A-409D-8F2E-C40AB44661D0}" destId="{BAD81D00-42ED-4AB6-A9B6-9B902EFC2CEC}" srcOrd="0" destOrd="1" presId="urn:microsoft.com/office/officeart/2005/8/layout/hList1"/>
    <dgm:cxn modelId="{2329F1EF-13AA-49CE-8AC3-3AD537D7B625}" type="presOf" srcId="{0F4D4341-93C8-4B5B-A0DB-D206518541A3}" destId="{3FD5CAF9-6EFA-4EC1-BB93-B0FA401BE9EA}" srcOrd="0" destOrd="0" presId="urn:microsoft.com/office/officeart/2005/8/layout/hList1"/>
    <dgm:cxn modelId="{7CAABCB5-220E-404A-B05E-65D3BAC18E5D}" srcId="{E8C7FD33-5907-4A61-AECB-3BF84D7EEB9A}" destId="{2612CDB2-6BE2-4F7C-8EBE-47C6D848DF92}" srcOrd="2" destOrd="0" parTransId="{1F4DDD78-C27B-4457-AF4E-82A2FAC00B73}" sibTransId="{B6803AF3-0FCE-4EF1-BD86-B2C836FDCD2C}"/>
    <dgm:cxn modelId="{0B5268E7-39F5-42C6-B808-0C7AA25A6CAF}" type="presOf" srcId="{A78BAFBA-8FFC-400F-9BA9-2198291D1799}" destId="{7D11779A-6634-4D02-8A08-2AA46F6CE2FC}" srcOrd="0" destOrd="0" presId="urn:microsoft.com/office/officeart/2005/8/layout/hList1"/>
    <dgm:cxn modelId="{F9D72D24-2393-43AB-8741-A6B8EE18545A}" srcId="{E8C7FD33-5907-4A61-AECB-3BF84D7EEB9A}" destId="{CAC90DD6-4923-45CB-86DC-C4A01FA04A87}" srcOrd="0" destOrd="0" parTransId="{25E01DB7-FF09-4213-BEBD-1161C1E7F20C}" sibTransId="{9836CF6A-ACF9-4C74-BA43-080C312C926B}"/>
    <dgm:cxn modelId="{3293ED93-F5F1-476F-9E5C-02132039CB83}" srcId="{A78BAFBA-8FFC-400F-9BA9-2198291D1799}" destId="{E919FB22-160D-4B0A-B9B3-418CD0E1463E}" srcOrd="0" destOrd="0" parTransId="{04E6F5FB-4EB0-41F8-9758-01974D45BC53}" sibTransId="{85DF9FB6-607D-44A9-93D1-556D51D68DD8}"/>
    <dgm:cxn modelId="{3DFD505A-5CCA-45EB-9330-9D7DA9235142}" type="presOf" srcId="{466C5E47-467D-4D23-9587-DB4E2134E803}" destId="{BAD81D00-42ED-4AB6-A9B6-9B902EFC2CEC}" srcOrd="0" destOrd="2" presId="urn:microsoft.com/office/officeart/2005/8/layout/hList1"/>
    <dgm:cxn modelId="{43486533-99C8-444B-959C-AF6070F9D153}" srcId="{0F4D4341-93C8-4B5B-A0DB-D206518541A3}" destId="{0CDF5DE3-DCA4-4C54-A680-1F61B1DED1A7}" srcOrd="2" destOrd="0" parTransId="{CB831270-5832-45D1-B827-84E845B81DD7}" sibTransId="{0E94A289-48F4-4830-BFB2-A59FB2FAFD4D}"/>
    <dgm:cxn modelId="{82832A81-8D0A-4167-9CB3-F04BDED2FDBA}" type="presOf" srcId="{E919FB22-160D-4B0A-B9B3-418CD0E1463E}" destId="{BAD81D00-42ED-4AB6-A9B6-9B902EFC2CEC}" srcOrd="0" destOrd="0" presId="urn:microsoft.com/office/officeart/2005/8/layout/hList1"/>
    <dgm:cxn modelId="{0B0DCF08-1FBE-4434-9A66-265CF078DFB6}" type="presOf" srcId="{CAC90DD6-4923-45CB-86DC-C4A01FA04A87}" destId="{3EF2C8B1-14C5-4354-A3A5-9B204C35B69F}" srcOrd="0" destOrd="0" presId="urn:microsoft.com/office/officeart/2005/8/layout/hList1"/>
    <dgm:cxn modelId="{D9DD3D7F-1C99-4DB4-BE26-32A068833774}" type="presOf" srcId="{F5E7CDD6-7E14-4CFA-A1C5-D2E447C3CD58}" destId="{3EF2C8B1-14C5-4354-A3A5-9B204C35B69F}" srcOrd="0" destOrd="1" presId="urn:microsoft.com/office/officeart/2005/8/layout/hList1"/>
    <dgm:cxn modelId="{678B9B1D-7C14-4062-B543-F17ED83ED91A}" srcId="{A78BAFBA-8FFC-400F-9BA9-2198291D1799}" destId="{466C5E47-467D-4D23-9587-DB4E2134E803}" srcOrd="2" destOrd="0" parTransId="{BC71F949-76E2-4451-B7F6-2E57D47D07B9}" sibTransId="{B4674502-B531-471D-849B-2A6EBCB96353}"/>
    <dgm:cxn modelId="{DFE1EA27-90DD-42CE-9095-BE5227552DE2}" srcId="{0F4D4341-93C8-4B5B-A0DB-D206518541A3}" destId="{A78BAFBA-8FFC-400F-9BA9-2198291D1799}" srcOrd="0" destOrd="0" parTransId="{867439B0-6B59-4CBD-81ED-2DD7BDD52DFF}" sibTransId="{E5F4E69F-CAEE-4E7A-9BAB-B961C6819AB6}"/>
    <dgm:cxn modelId="{A3B7686A-EA04-44B1-9E68-DB075B9F28D5}" srcId="{0F4D4341-93C8-4B5B-A0DB-D206518541A3}" destId="{E8C7FD33-5907-4A61-AECB-3BF84D7EEB9A}" srcOrd="1" destOrd="0" parTransId="{080C13DE-9FE5-47D7-B383-AF1EEE7CDE54}" sibTransId="{1BB2C061-3C28-4307-A824-F8A74631E97D}"/>
    <dgm:cxn modelId="{DC8D69E4-6625-4AE4-8584-B98375360DAB}" type="presOf" srcId="{E8C7FD33-5907-4A61-AECB-3BF84D7EEB9A}" destId="{B4BBF891-C4E2-49B5-9138-269E560B6091}" srcOrd="0" destOrd="0" presId="urn:microsoft.com/office/officeart/2005/8/layout/hList1"/>
    <dgm:cxn modelId="{7A66BD12-AC77-4405-8B5A-19DD3386352F}" type="presOf" srcId="{1B814F97-B6A9-42B8-AA69-DDFE326D342C}" destId="{021124B4-F87C-4646-B6A6-0F7CB06D5611}" srcOrd="0" destOrd="0" presId="urn:microsoft.com/office/officeart/2005/8/layout/hList1"/>
    <dgm:cxn modelId="{79BB621D-E37F-4EC8-85EB-5A71E482C2F2}" type="presOf" srcId="{2612CDB2-6BE2-4F7C-8EBE-47C6D848DF92}" destId="{3EF2C8B1-14C5-4354-A3A5-9B204C35B69F}" srcOrd="0" destOrd="2" presId="urn:microsoft.com/office/officeart/2005/8/layout/hList1"/>
    <dgm:cxn modelId="{2A5D4481-97E0-4B4D-BD04-78D6BF7E5C54}" srcId="{0CDF5DE3-DCA4-4C54-A680-1F61B1DED1A7}" destId="{1B814F97-B6A9-42B8-AA69-DDFE326D342C}" srcOrd="0" destOrd="0" parTransId="{A479B603-BBC7-4DD4-AE76-6C066FEF20F8}" sibTransId="{EECDD560-247C-41AA-8DD2-FD89C7F82FA5}"/>
    <dgm:cxn modelId="{53176729-ECD8-4B74-B042-60CD265E7F2A}" type="presParOf" srcId="{3FD5CAF9-6EFA-4EC1-BB93-B0FA401BE9EA}" destId="{066E07DF-BF79-421F-965E-F0EB36CF8CB3}" srcOrd="0" destOrd="0" presId="urn:microsoft.com/office/officeart/2005/8/layout/hList1"/>
    <dgm:cxn modelId="{4F9219F8-D73B-42F9-827B-F0234A99ECCC}" type="presParOf" srcId="{066E07DF-BF79-421F-965E-F0EB36CF8CB3}" destId="{7D11779A-6634-4D02-8A08-2AA46F6CE2FC}" srcOrd="0" destOrd="0" presId="urn:microsoft.com/office/officeart/2005/8/layout/hList1"/>
    <dgm:cxn modelId="{7D8CF36B-4E43-4166-AB96-0F71717A36B5}" type="presParOf" srcId="{066E07DF-BF79-421F-965E-F0EB36CF8CB3}" destId="{BAD81D00-42ED-4AB6-A9B6-9B902EFC2CEC}" srcOrd="1" destOrd="0" presId="urn:microsoft.com/office/officeart/2005/8/layout/hList1"/>
    <dgm:cxn modelId="{83283ADE-FA96-4733-9FFD-D54F94BBDACF}" type="presParOf" srcId="{3FD5CAF9-6EFA-4EC1-BB93-B0FA401BE9EA}" destId="{775AA8CA-332C-4700-91B7-B5C3B205A38D}" srcOrd="1" destOrd="0" presId="urn:microsoft.com/office/officeart/2005/8/layout/hList1"/>
    <dgm:cxn modelId="{F59A031A-2F24-4E12-921A-81DBC020CD25}" type="presParOf" srcId="{3FD5CAF9-6EFA-4EC1-BB93-B0FA401BE9EA}" destId="{76C03227-72AC-4D7C-8F37-2A4C9CCF6A4F}" srcOrd="2" destOrd="0" presId="urn:microsoft.com/office/officeart/2005/8/layout/hList1"/>
    <dgm:cxn modelId="{A273E6D3-5B06-4327-A448-335691029E68}" type="presParOf" srcId="{76C03227-72AC-4D7C-8F37-2A4C9CCF6A4F}" destId="{B4BBF891-C4E2-49B5-9138-269E560B6091}" srcOrd="0" destOrd="0" presId="urn:microsoft.com/office/officeart/2005/8/layout/hList1"/>
    <dgm:cxn modelId="{CEA6B578-8192-432E-BA35-88067C28CB10}" type="presParOf" srcId="{76C03227-72AC-4D7C-8F37-2A4C9CCF6A4F}" destId="{3EF2C8B1-14C5-4354-A3A5-9B204C35B69F}" srcOrd="1" destOrd="0" presId="urn:microsoft.com/office/officeart/2005/8/layout/hList1"/>
    <dgm:cxn modelId="{F9A4E94C-C761-4425-8199-4503B64A3FF9}" type="presParOf" srcId="{3FD5CAF9-6EFA-4EC1-BB93-B0FA401BE9EA}" destId="{8F7121F7-3402-47AC-B5C4-F851F1BE7941}" srcOrd="3" destOrd="0" presId="urn:microsoft.com/office/officeart/2005/8/layout/hList1"/>
    <dgm:cxn modelId="{47F4B771-E100-4310-A4F7-15D304F5FCCE}" type="presParOf" srcId="{3FD5CAF9-6EFA-4EC1-BB93-B0FA401BE9EA}" destId="{45574BDB-7B8D-4AAB-9670-B7E6B656C9BD}" srcOrd="4" destOrd="0" presId="urn:microsoft.com/office/officeart/2005/8/layout/hList1"/>
    <dgm:cxn modelId="{18DBD966-FAC2-4637-AEAA-8A2CBF204AA7}" type="presParOf" srcId="{45574BDB-7B8D-4AAB-9670-B7E6B656C9BD}" destId="{DE27B96B-F259-491F-B446-A5804E22DD83}" srcOrd="0" destOrd="0" presId="urn:microsoft.com/office/officeart/2005/8/layout/hList1"/>
    <dgm:cxn modelId="{5E314F31-1BD4-4708-9E43-F4DA896C5BDE}" type="presParOf" srcId="{45574BDB-7B8D-4AAB-9670-B7E6B656C9BD}" destId="{021124B4-F87C-4646-B6A6-0F7CB06D5611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EBADFF-A410-4094-A0F5-9DBCC9D0E921}" type="doc">
      <dgm:prSet loTypeId="urn:microsoft.com/office/officeart/2005/8/layout/process1" loCatId="process" qsTypeId="urn:microsoft.com/office/officeart/2005/8/quickstyle/simple1#19" qsCatId="simple" csTypeId="urn:microsoft.com/office/officeart/2005/8/colors/accent1_2#7" csCatId="accent1" phldr="1"/>
      <dgm:spPr/>
    </dgm:pt>
    <dgm:pt modelId="{5D4E6CB7-F9BD-4F9A-A26B-44FE2C009EE4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 smtClean="0"/>
            <a:t>Quando se verificam diferenças entre</a:t>
          </a:r>
          <a:endParaRPr lang="pt-PT" dirty="0"/>
        </a:p>
      </dgm:t>
    </dgm:pt>
    <dgm:pt modelId="{04DB7989-5975-4469-A3EE-A94761813899}" type="parTrans" cxnId="{D08F67E0-6C43-4575-97D8-7CE76D5724BB}">
      <dgm:prSet/>
      <dgm:spPr/>
      <dgm:t>
        <a:bodyPr/>
        <a:lstStyle/>
        <a:p>
          <a:endParaRPr lang="pt-PT"/>
        </a:p>
      </dgm:t>
    </dgm:pt>
    <dgm:pt modelId="{F67083A1-9888-4EA7-BC90-577E3B8B163F}" type="sibTrans" cxnId="{D08F67E0-6C43-4575-97D8-7CE76D5724BB}">
      <dgm:prSet/>
      <dgm:spPr/>
      <dgm:t>
        <a:bodyPr/>
        <a:lstStyle/>
        <a:p>
          <a:endParaRPr lang="pt-PT"/>
        </a:p>
      </dgm:t>
    </dgm:pt>
    <dgm:pt modelId="{F40C3D2F-B8B1-4735-9BE1-DD0243E0FCE8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 smtClean="0"/>
            <a:t>Valores</a:t>
          </a:r>
          <a:endParaRPr lang="pt-PT" dirty="0"/>
        </a:p>
      </dgm:t>
    </dgm:pt>
    <dgm:pt modelId="{72067C49-34DC-4772-A276-814C3C813F45}" type="parTrans" cxnId="{AD662DBB-2ABF-4A1E-A671-5527CC3023D8}">
      <dgm:prSet/>
      <dgm:spPr/>
      <dgm:t>
        <a:bodyPr/>
        <a:lstStyle/>
        <a:p>
          <a:endParaRPr lang="pt-PT"/>
        </a:p>
      </dgm:t>
    </dgm:pt>
    <dgm:pt modelId="{FDE82CEE-B8BE-485C-9D57-BF65C95D5ED5}" type="sibTrans" cxnId="{AD662DBB-2ABF-4A1E-A671-5527CC3023D8}">
      <dgm:prSet/>
      <dgm:spPr>
        <a:noFill/>
      </dgm:spPr>
      <dgm:t>
        <a:bodyPr/>
        <a:lstStyle/>
        <a:p>
          <a:endParaRPr lang="pt-PT"/>
        </a:p>
      </dgm:t>
    </dgm:pt>
    <dgm:pt modelId="{2FFFC7D2-5618-4D3D-8A65-F4FA27AFC412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 sz="2500" dirty="0" smtClean="0"/>
            <a:t>Conjunto desejado de valores</a:t>
          </a:r>
          <a:endParaRPr lang="pt-PT" sz="2500" dirty="0"/>
        </a:p>
      </dgm:t>
    </dgm:pt>
    <dgm:pt modelId="{3E786F14-BFCE-4FDC-A07B-C3AF7740B3F3}" type="parTrans" cxnId="{448BC0A9-50CD-4B9F-A1EC-34DEDA506FDD}">
      <dgm:prSet/>
      <dgm:spPr/>
      <dgm:t>
        <a:bodyPr/>
        <a:lstStyle/>
        <a:p>
          <a:endParaRPr lang="pt-PT"/>
        </a:p>
      </dgm:t>
    </dgm:pt>
    <dgm:pt modelId="{72144E4A-F063-4D4A-977B-5185EAFDC833}" type="sibTrans" cxnId="{448BC0A9-50CD-4B9F-A1EC-34DEDA506FDD}">
      <dgm:prSet/>
      <dgm:spPr/>
      <dgm:t>
        <a:bodyPr/>
        <a:lstStyle/>
        <a:p>
          <a:endParaRPr lang="pt-PT"/>
        </a:p>
      </dgm:t>
    </dgm:pt>
    <dgm:pt modelId="{C022DF63-464E-4401-A496-166B04593FC6}" type="pres">
      <dgm:prSet presAssocID="{A4EBADFF-A410-4094-A0F5-9DBCC9D0E921}" presName="Name0" presStyleCnt="0">
        <dgm:presLayoutVars>
          <dgm:dir/>
          <dgm:resizeHandles val="exact"/>
        </dgm:presLayoutVars>
      </dgm:prSet>
      <dgm:spPr/>
    </dgm:pt>
    <dgm:pt modelId="{DEEBB4B2-F1A5-496E-B1E3-AC13481D96A2}" type="pres">
      <dgm:prSet presAssocID="{5D4E6CB7-F9BD-4F9A-A26B-44FE2C009E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3A7552-2793-4AE3-9B6F-16D1BCF0ED0F}" type="pres">
      <dgm:prSet presAssocID="{F67083A1-9888-4EA7-BC90-577E3B8B163F}" presName="sibTrans" presStyleLbl="sibTrans2D1" presStyleIdx="0" presStyleCnt="2"/>
      <dgm:spPr/>
      <dgm:t>
        <a:bodyPr/>
        <a:lstStyle/>
        <a:p>
          <a:endParaRPr lang="pt-PT"/>
        </a:p>
      </dgm:t>
    </dgm:pt>
    <dgm:pt modelId="{0C1CCB31-65FB-4150-BCAA-D8909892D4D1}" type="pres">
      <dgm:prSet presAssocID="{F67083A1-9888-4EA7-BC90-577E3B8B163F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E99C6D38-96E3-4ED1-B6C6-B7487769B51F}" type="pres">
      <dgm:prSet presAssocID="{F40C3D2F-B8B1-4735-9BE1-DD0243E0FC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AB41E6-715D-4A49-890D-52F71DCD23B2}" type="pres">
      <dgm:prSet presAssocID="{FDE82CEE-B8BE-485C-9D57-BF65C95D5ED5}" presName="sibTrans" presStyleLbl="sibTrans2D1" presStyleIdx="1" presStyleCnt="2"/>
      <dgm:spPr/>
      <dgm:t>
        <a:bodyPr/>
        <a:lstStyle/>
        <a:p>
          <a:endParaRPr lang="pt-PT"/>
        </a:p>
      </dgm:t>
    </dgm:pt>
    <dgm:pt modelId="{D2F8131D-CB1A-4865-9322-F96C290AB6BE}" type="pres">
      <dgm:prSet presAssocID="{FDE82CEE-B8BE-485C-9D57-BF65C95D5ED5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FDBCE513-0CAB-4448-A9F9-7E49E47DF60E}" type="pres">
      <dgm:prSet presAssocID="{2FFFC7D2-5618-4D3D-8A65-F4FA27AFC4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D662DBB-2ABF-4A1E-A671-5527CC3023D8}" srcId="{A4EBADFF-A410-4094-A0F5-9DBCC9D0E921}" destId="{F40C3D2F-B8B1-4735-9BE1-DD0243E0FCE8}" srcOrd="1" destOrd="0" parTransId="{72067C49-34DC-4772-A276-814C3C813F45}" sibTransId="{FDE82CEE-B8BE-485C-9D57-BF65C95D5ED5}"/>
    <dgm:cxn modelId="{19ECC8EB-F392-431F-91DB-09A910C84096}" type="presOf" srcId="{A4EBADFF-A410-4094-A0F5-9DBCC9D0E921}" destId="{C022DF63-464E-4401-A496-166B04593FC6}" srcOrd="0" destOrd="0" presId="urn:microsoft.com/office/officeart/2005/8/layout/process1"/>
    <dgm:cxn modelId="{EC86C2EC-F163-49A2-A803-27ADFF115DAF}" type="presOf" srcId="{2FFFC7D2-5618-4D3D-8A65-F4FA27AFC412}" destId="{FDBCE513-0CAB-4448-A9F9-7E49E47DF60E}" srcOrd="0" destOrd="0" presId="urn:microsoft.com/office/officeart/2005/8/layout/process1"/>
    <dgm:cxn modelId="{D08F67E0-6C43-4575-97D8-7CE76D5724BB}" srcId="{A4EBADFF-A410-4094-A0F5-9DBCC9D0E921}" destId="{5D4E6CB7-F9BD-4F9A-A26B-44FE2C009EE4}" srcOrd="0" destOrd="0" parTransId="{04DB7989-5975-4469-A3EE-A94761813899}" sibTransId="{F67083A1-9888-4EA7-BC90-577E3B8B163F}"/>
    <dgm:cxn modelId="{FA6ED265-B296-44CE-BE97-D457554AC045}" type="presOf" srcId="{F67083A1-9888-4EA7-BC90-577E3B8B163F}" destId="{0C1CCB31-65FB-4150-BCAA-D8909892D4D1}" srcOrd="1" destOrd="0" presId="urn:microsoft.com/office/officeart/2005/8/layout/process1"/>
    <dgm:cxn modelId="{6F5C1C3A-6863-4644-90AA-15A70236C5D6}" type="presOf" srcId="{F40C3D2F-B8B1-4735-9BE1-DD0243E0FCE8}" destId="{E99C6D38-96E3-4ED1-B6C6-B7487769B51F}" srcOrd="0" destOrd="0" presId="urn:microsoft.com/office/officeart/2005/8/layout/process1"/>
    <dgm:cxn modelId="{448BC0A9-50CD-4B9F-A1EC-34DEDA506FDD}" srcId="{A4EBADFF-A410-4094-A0F5-9DBCC9D0E921}" destId="{2FFFC7D2-5618-4D3D-8A65-F4FA27AFC412}" srcOrd="2" destOrd="0" parTransId="{3E786F14-BFCE-4FDC-A07B-C3AF7740B3F3}" sibTransId="{72144E4A-F063-4D4A-977B-5185EAFDC833}"/>
    <dgm:cxn modelId="{294CBE44-C274-432B-A88D-1AD8F8277C0C}" type="presOf" srcId="{FDE82CEE-B8BE-485C-9D57-BF65C95D5ED5}" destId="{12AB41E6-715D-4A49-890D-52F71DCD23B2}" srcOrd="0" destOrd="0" presId="urn:microsoft.com/office/officeart/2005/8/layout/process1"/>
    <dgm:cxn modelId="{B88F52BA-18FE-42B2-B916-2112CAD8B08D}" type="presOf" srcId="{5D4E6CB7-F9BD-4F9A-A26B-44FE2C009EE4}" destId="{DEEBB4B2-F1A5-496E-B1E3-AC13481D96A2}" srcOrd="0" destOrd="0" presId="urn:microsoft.com/office/officeart/2005/8/layout/process1"/>
    <dgm:cxn modelId="{E8B0EE95-1CC3-4BF2-B0AF-5313E8F54C92}" type="presOf" srcId="{F67083A1-9888-4EA7-BC90-577E3B8B163F}" destId="{213A7552-2793-4AE3-9B6F-16D1BCF0ED0F}" srcOrd="0" destOrd="0" presId="urn:microsoft.com/office/officeart/2005/8/layout/process1"/>
    <dgm:cxn modelId="{AD408354-A181-4991-ACFF-9DC584332277}" type="presOf" srcId="{FDE82CEE-B8BE-485C-9D57-BF65C95D5ED5}" destId="{D2F8131D-CB1A-4865-9322-F96C290AB6BE}" srcOrd="1" destOrd="0" presId="urn:microsoft.com/office/officeart/2005/8/layout/process1"/>
    <dgm:cxn modelId="{9694017A-77EE-4467-B506-EF4C9705396A}" type="presParOf" srcId="{C022DF63-464E-4401-A496-166B04593FC6}" destId="{DEEBB4B2-F1A5-496E-B1E3-AC13481D96A2}" srcOrd="0" destOrd="0" presId="urn:microsoft.com/office/officeart/2005/8/layout/process1"/>
    <dgm:cxn modelId="{B5115846-ADF1-4FD1-9DEC-C1DC4278C540}" type="presParOf" srcId="{C022DF63-464E-4401-A496-166B04593FC6}" destId="{213A7552-2793-4AE3-9B6F-16D1BCF0ED0F}" srcOrd="1" destOrd="0" presId="urn:microsoft.com/office/officeart/2005/8/layout/process1"/>
    <dgm:cxn modelId="{8D3BBFE9-490B-4FBF-9CFC-CE1D42C67892}" type="presParOf" srcId="{213A7552-2793-4AE3-9B6F-16D1BCF0ED0F}" destId="{0C1CCB31-65FB-4150-BCAA-D8909892D4D1}" srcOrd="0" destOrd="0" presId="urn:microsoft.com/office/officeart/2005/8/layout/process1"/>
    <dgm:cxn modelId="{64DEB275-6EED-47F4-9DA6-A5D484E15E33}" type="presParOf" srcId="{C022DF63-464E-4401-A496-166B04593FC6}" destId="{E99C6D38-96E3-4ED1-B6C6-B7487769B51F}" srcOrd="2" destOrd="0" presId="urn:microsoft.com/office/officeart/2005/8/layout/process1"/>
    <dgm:cxn modelId="{3D4AD9D4-DC0D-4ECE-B9E8-101E0A505CEF}" type="presParOf" srcId="{C022DF63-464E-4401-A496-166B04593FC6}" destId="{12AB41E6-715D-4A49-890D-52F71DCD23B2}" srcOrd="3" destOrd="0" presId="urn:microsoft.com/office/officeart/2005/8/layout/process1"/>
    <dgm:cxn modelId="{4F0C5F6C-1148-45AA-B982-B5D45DDEE982}" type="presParOf" srcId="{12AB41E6-715D-4A49-890D-52F71DCD23B2}" destId="{D2F8131D-CB1A-4865-9322-F96C290AB6BE}" srcOrd="0" destOrd="0" presId="urn:microsoft.com/office/officeart/2005/8/layout/process1"/>
    <dgm:cxn modelId="{D5A5B071-12F6-473D-B883-0CD93F87E80C}" type="presParOf" srcId="{C022DF63-464E-4401-A496-166B04593FC6}" destId="{FDBCE513-0CAB-4448-A9F9-7E49E47DF6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E574DD-76BA-4E46-A54E-3C74D920ABDB}" type="doc">
      <dgm:prSet loTypeId="urn:microsoft.com/office/officeart/2005/8/layout/chevron2" loCatId="list" qsTypeId="urn:microsoft.com/office/officeart/2005/8/quickstyle/simple1#20" qsCatId="simple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CD545194-07C3-4BA1-B22D-8C80DF9F42ED}">
      <dgm:prSet phldrT="[Texto]" custT="1"/>
      <dgm:spPr/>
      <dgm:t>
        <a:bodyPr/>
        <a:lstStyle/>
        <a:p>
          <a:r>
            <a:rPr lang="pt-PT" sz="1800" b="1" dirty="0" smtClean="0"/>
            <a:t> Informação </a:t>
          </a:r>
          <a:endParaRPr lang="pt-PT" sz="1800" b="1" dirty="0"/>
        </a:p>
      </dgm:t>
    </dgm:pt>
    <dgm:pt modelId="{A9287E63-1E2C-4BFD-8C6E-8927DF139513}" type="parTrans" cxnId="{42ECA588-8DF7-48C4-B180-F97DF219B741}">
      <dgm:prSet/>
      <dgm:spPr/>
      <dgm:t>
        <a:bodyPr/>
        <a:lstStyle/>
        <a:p>
          <a:endParaRPr lang="pt-PT"/>
        </a:p>
      </dgm:t>
    </dgm:pt>
    <dgm:pt modelId="{5F0F15B0-2AAF-4DE3-AF42-4E1CB170842A}" type="sibTrans" cxnId="{42ECA588-8DF7-48C4-B180-F97DF219B741}">
      <dgm:prSet/>
      <dgm:spPr/>
      <dgm:t>
        <a:bodyPr/>
        <a:lstStyle/>
        <a:p>
          <a:endParaRPr lang="pt-PT"/>
        </a:p>
      </dgm:t>
    </dgm:pt>
    <dgm:pt modelId="{4D94FD5C-B804-4443-9FAF-0601ABE3D88A}">
      <dgm:prSet phldrT="[Texto]" custT="1"/>
      <dgm:spPr/>
      <dgm:t>
        <a:bodyPr/>
        <a:lstStyle/>
        <a:p>
          <a:r>
            <a:rPr lang="pt-PT" sz="2200" dirty="0" smtClean="0"/>
            <a:t>Os colaboradores colocam questões de forma a obter esclarecimentos sobre a mudança. </a:t>
          </a:r>
          <a:endParaRPr lang="pt-PT" sz="2200" dirty="0"/>
        </a:p>
      </dgm:t>
    </dgm:pt>
    <dgm:pt modelId="{DAC1BB25-0414-4A0D-83FC-9C6E84EC54B1}" type="parTrans" cxnId="{0291D0C7-9904-44B8-9347-91D39A394CEC}">
      <dgm:prSet/>
      <dgm:spPr/>
      <dgm:t>
        <a:bodyPr/>
        <a:lstStyle/>
        <a:p>
          <a:endParaRPr lang="pt-PT"/>
        </a:p>
      </dgm:t>
    </dgm:pt>
    <dgm:pt modelId="{CCA5ACAB-3F12-4E18-B72C-B70DF0CBE376}" type="sibTrans" cxnId="{0291D0C7-9904-44B8-9347-91D39A394CEC}">
      <dgm:prSet/>
      <dgm:spPr/>
      <dgm:t>
        <a:bodyPr/>
        <a:lstStyle/>
        <a:p>
          <a:endParaRPr lang="pt-PT"/>
        </a:p>
      </dgm:t>
    </dgm:pt>
    <dgm:pt modelId="{04245551-D87F-4140-93F7-7B0213AC9E2F}">
      <dgm:prSet phldrT="[Texto]"/>
      <dgm:spPr/>
      <dgm:t>
        <a:bodyPr/>
        <a:lstStyle/>
        <a:p>
          <a:r>
            <a:rPr lang="pt-PT" b="1" dirty="0" smtClean="0"/>
            <a:t>Nível pessoal</a:t>
          </a:r>
          <a:endParaRPr lang="pt-PT" b="1" dirty="0"/>
        </a:p>
      </dgm:t>
    </dgm:pt>
    <dgm:pt modelId="{EDEE3475-A3BF-4E7A-BB76-E4151DA155D5}" type="parTrans" cxnId="{7528E20C-0594-4388-AF14-412C9C988393}">
      <dgm:prSet/>
      <dgm:spPr/>
      <dgm:t>
        <a:bodyPr/>
        <a:lstStyle/>
        <a:p>
          <a:endParaRPr lang="pt-PT"/>
        </a:p>
      </dgm:t>
    </dgm:pt>
    <dgm:pt modelId="{DF5E315D-BE72-40FE-8E3E-5F2118523BFE}" type="sibTrans" cxnId="{7528E20C-0594-4388-AF14-412C9C988393}">
      <dgm:prSet/>
      <dgm:spPr/>
      <dgm:t>
        <a:bodyPr/>
        <a:lstStyle/>
        <a:p>
          <a:endParaRPr lang="pt-PT"/>
        </a:p>
      </dgm:t>
    </dgm:pt>
    <dgm:pt modelId="{A9181D81-5EDF-42A0-B15A-EEA4E3E00417}">
      <dgm:prSet phldrT="[Texto]" custT="1"/>
      <dgm:spPr/>
      <dgm:t>
        <a:bodyPr/>
        <a:lstStyle/>
        <a:p>
          <a:r>
            <a:rPr lang="pt-PT" sz="2200" dirty="0" smtClean="0"/>
            <a:t>Os trabalhadores sentem a necessidade de se questionar sobre o que os preocupa a nível pessoal.   </a:t>
          </a:r>
          <a:endParaRPr lang="pt-PT" sz="2200" dirty="0"/>
        </a:p>
      </dgm:t>
    </dgm:pt>
    <dgm:pt modelId="{D22A2981-5F85-4751-8C9A-B0C6617B57DD}" type="parTrans" cxnId="{000EA479-8260-49AD-877E-E339BC0DB5D9}">
      <dgm:prSet/>
      <dgm:spPr/>
      <dgm:t>
        <a:bodyPr/>
        <a:lstStyle/>
        <a:p>
          <a:endParaRPr lang="pt-PT"/>
        </a:p>
      </dgm:t>
    </dgm:pt>
    <dgm:pt modelId="{F4E04813-0382-4A5F-82B1-826B41B670CB}" type="sibTrans" cxnId="{000EA479-8260-49AD-877E-E339BC0DB5D9}">
      <dgm:prSet/>
      <dgm:spPr/>
      <dgm:t>
        <a:bodyPr/>
        <a:lstStyle/>
        <a:p>
          <a:endParaRPr lang="pt-PT"/>
        </a:p>
      </dgm:t>
    </dgm:pt>
    <dgm:pt modelId="{143E3AD7-C5CD-442A-B0A7-C4B4BCFAA7BC}">
      <dgm:prSet phldrT="[Texto]" custT="1"/>
      <dgm:spPr/>
      <dgm:t>
        <a:bodyPr/>
        <a:lstStyle/>
        <a:p>
          <a:r>
            <a:rPr lang="pt-PT" sz="2000" b="1" dirty="0" smtClean="0"/>
            <a:t>Implementação</a:t>
          </a:r>
          <a:endParaRPr lang="pt-PT" sz="2000" b="1" dirty="0"/>
        </a:p>
      </dgm:t>
    </dgm:pt>
    <dgm:pt modelId="{AB702CB9-53AB-4414-B270-7F045EB6D5F9}" type="parTrans" cxnId="{A3D7B701-C2D6-40E4-BD37-EDF1E7E99E65}">
      <dgm:prSet/>
      <dgm:spPr/>
      <dgm:t>
        <a:bodyPr/>
        <a:lstStyle/>
        <a:p>
          <a:endParaRPr lang="pt-PT"/>
        </a:p>
      </dgm:t>
    </dgm:pt>
    <dgm:pt modelId="{74C1F6DB-9FCB-472D-812A-5458EA723761}" type="sibTrans" cxnId="{A3D7B701-C2D6-40E4-BD37-EDF1E7E99E65}">
      <dgm:prSet/>
      <dgm:spPr/>
      <dgm:t>
        <a:bodyPr/>
        <a:lstStyle/>
        <a:p>
          <a:endParaRPr lang="pt-PT"/>
        </a:p>
      </dgm:t>
    </dgm:pt>
    <dgm:pt modelId="{463E4E6C-58FB-4670-B9DB-BBC07ADD4436}">
      <dgm:prSet phldrT="[Texto]" custT="1"/>
      <dgm:spPr/>
      <dgm:t>
        <a:bodyPr/>
        <a:lstStyle/>
        <a:p>
          <a:r>
            <a:rPr lang="pt-PT" sz="2200" dirty="0" smtClean="0"/>
            <a:t>As pessoas questionam-se sobre a forma que a mudança irá tomar.</a:t>
          </a:r>
          <a:endParaRPr lang="pt-PT" sz="2200" dirty="0"/>
        </a:p>
      </dgm:t>
    </dgm:pt>
    <dgm:pt modelId="{34081B40-A205-4946-9F6A-8C0C5083DC0D}" type="parTrans" cxnId="{5F174396-9CE3-4415-9D70-6A5871D6A900}">
      <dgm:prSet/>
      <dgm:spPr/>
      <dgm:t>
        <a:bodyPr/>
        <a:lstStyle/>
        <a:p>
          <a:endParaRPr lang="pt-PT"/>
        </a:p>
      </dgm:t>
    </dgm:pt>
    <dgm:pt modelId="{BF44DE16-7E72-4E42-BB4D-78000378D18E}" type="sibTrans" cxnId="{5F174396-9CE3-4415-9D70-6A5871D6A900}">
      <dgm:prSet/>
      <dgm:spPr/>
      <dgm:t>
        <a:bodyPr/>
        <a:lstStyle/>
        <a:p>
          <a:endParaRPr lang="pt-PT"/>
        </a:p>
      </dgm:t>
    </dgm:pt>
    <dgm:pt modelId="{CCC6AE8F-E4B5-4544-AD59-9EC34EB11EB6}">
      <dgm:prSet phldrT="[Texto]" custT="1"/>
      <dgm:spPr/>
      <dgm:t>
        <a:bodyPr/>
        <a:lstStyle/>
        <a:p>
          <a:r>
            <a:rPr lang="pt-PT" sz="2200" dirty="0" smtClean="0"/>
            <a:t>Os líderes deviam dar mais atenção a esta preocupação.</a:t>
          </a:r>
          <a:endParaRPr lang="pt-PT" sz="2200" dirty="0"/>
        </a:p>
      </dgm:t>
    </dgm:pt>
    <dgm:pt modelId="{EF75760B-1170-4A8F-AD88-EE7CF9EDA1D3}" type="parTrans" cxnId="{6F0A8545-B319-45D0-9EE5-4A3CD825A051}">
      <dgm:prSet/>
      <dgm:spPr/>
      <dgm:t>
        <a:bodyPr/>
        <a:lstStyle/>
        <a:p>
          <a:endParaRPr lang="pt-PT"/>
        </a:p>
      </dgm:t>
    </dgm:pt>
    <dgm:pt modelId="{EC081EED-9DCC-4132-B065-1657302BEF0C}" type="sibTrans" cxnId="{6F0A8545-B319-45D0-9EE5-4A3CD825A051}">
      <dgm:prSet/>
      <dgm:spPr/>
      <dgm:t>
        <a:bodyPr/>
        <a:lstStyle/>
        <a:p>
          <a:endParaRPr lang="pt-PT"/>
        </a:p>
      </dgm:t>
    </dgm:pt>
    <dgm:pt modelId="{171DE2C7-863F-4769-94FC-40549EC42047}">
      <dgm:prSet phldrT="[Texto]" custT="1"/>
      <dgm:spPr/>
      <dgm:t>
        <a:bodyPr/>
        <a:lstStyle/>
        <a:p>
          <a:r>
            <a:rPr lang="pt-PT" sz="2200" dirty="0" smtClean="0"/>
            <a:t>A preocupação é essencial, por exemplo, para saber se a mudança foi testada.  </a:t>
          </a:r>
          <a:endParaRPr lang="pt-PT" sz="2200" dirty="0"/>
        </a:p>
      </dgm:t>
    </dgm:pt>
    <dgm:pt modelId="{7857E2C7-8EB5-4457-BA9D-F6D4573AD6D5}" type="parTrans" cxnId="{0B890C03-B472-431B-AE15-D080E1B1ED05}">
      <dgm:prSet/>
      <dgm:spPr/>
      <dgm:t>
        <a:bodyPr/>
        <a:lstStyle/>
        <a:p>
          <a:endParaRPr lang="pt-PT"/>
        </a:p>
      </dgm:t>
    </dgm:pt>
    <dgm:pt modelId="{73C25E42-D2BF-4C69-A63E-5E3EF12519E2}" type="sibTrans" cxnId="{0B890C03-B472-431B-AE15-D080E1B1ED05}">
      <dgm:prSet/>
      <dgm:spPr/>
      <dgm:t>
        <a:bodyPr/>
        <a:lstStyle/>
        <a:p>
          <a:endParaRPr lang="pt-PT"/>
        </a:p>
      </dgm:t>
    </dgm:pt>
    <dgm:pt modelId="{BD12E742-F8FB-4537-B636-AA9F84A0918F}" type="pres">
      <dgm:prSet presAssocID="{77E574DD-76BA-4E46-A54E-3C74D920AB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0E912B7-BDFD-418E-B967-B5F9E3DF382E}" type="pres">
      <dgm:prSet presAssocID="{CD545194-07C3-4BA1-B22D-8C80DF9F42ED}" presName="composite" presStyleCnt="0"/>
      <dgm:spPr/>
    </dgm:pt>
    <dgm:pt modelId="{F431918B-BEC9-48BC-9418-7077BB919DB2}" type="pres">
      <dgm:prSet presAssocID="{CD545194-07C3-4BA1-B22D-8C80DF9F42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738421-FAB3-4574-8539-8E5349D1E7A7}" type="pres">
      <dgm:prSet presAssocID="{CD545194-07C3-4BA1-B22D-8C80DF9F42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9B72EF-408B-4525-A9B6-B4974F3C626B}" type="pres">
      <dgm:prSet presAssocID="{5F0F15B0-2AAF-4DE3-AF42-4E1CB170842A}" presName="sp" presStyleCnt="0"/>
      <dgm:spPr/>
    </dgm:pt>
    <dgm:pt modelId="{77ADE9B4-9EBC-4536-B055-8786B56D89BE}" type="pres">
      <dgm:prSet presAssocID="{04245551-D87F-4140-93F7-7B0213AC9E2F}" presName="composite" presStyleCnt="0"/>
      <dgm:spPr/>
    </dgm:pt>
    <dgm:pt modelId="{EE1B3DDB-95C7-47F9-AA47-E8477C0041B0}" type="pres">
      <dgm:prSet presAssocID="{04245551-D87F-4140-93F7-7B0213AC9E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EFE6286-237B-4F95-8760-80BA9A887232}" type="pres">
      <dgm:prSet presAssocID="{04245551-D87F-4140-93F7-7B0213AC9E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C26EE7-2664-4133-B1DB-C1285B7F1F5F}" type="pres">
      <dgm:prSet presAssocID="{DF5E315D-BE72-40FE-8E3E-5F2118523BFE}" presName="sp" presStyleCnt="0"/>
      <dgm:spPr/>
    </dgm:pt>
    <dgm:pt modelId="{F3239F4F-594F-49C5-B8CA-3B0B2C172C3C}" type="pres">
      <dgm:prSet presAssocID="{143E3AD7-C5CD-442A-B0A7-C4B4BCFAA7BC}" presName="composite" presStyleCnt="0"/>
      <dgm:spPr/>
    </dgm:pt>
    <dgm:pt modelId="{53CAA679-4F6A-4A9F-9200-147D9A8C4DDE}" type="pres">
      <dgm:prSet presAssocID="{143E3AD7-C5CD-442A-B0A7-C4B4BCFAA7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EFB77E-F756-48CF-9BFF-E87832FD540E}" type="pres">
      <dgm:prSet presAssocID="{143E3AD7-C5CD-442A-B0A7-C4B4BCFAA7B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528E20C-0594-4388-AF14-412C9C988393}" srcId="{77E574DD-76BA-4E46-A54E-3C74D920ABDB}" destId="{04245551-D87F-4140-93F7-7B0213AC9E2F}" srcOrd="1" destOrd="0" parTransId="{EDEE3475-A3BF-4E7A-BB76-E4151DA155D5}" sibTransId="{DF5E315D-BE72-40FE-8E3E-5F2118523BFE}"/>
    <dgm:cxn modelId="{4FFFA139-DC5C-4BB1-B9D5-B09AA0AC2EFF}" type="presOf" srcId="{A9181D81-5EDF-42A0-B15A-EEA4E3E00417}" destId="{AEFE6286-237B-4F95-8760-80BA9A887232}" srcOrd="0" destOrd="0" presId="urn:microsoft.com/office/officeart/2005/8/layout/chevron2"/>
    <dgm:cxn modelId="{68F3BCC0-9320-4102-BEF9-CA9422ED07BA}" type="presOf" srcId="{143E3AD7-C5CD-442A-B0A7-C4B4BCFAA7BC}" destId="{53CAA679-4F6A-4A9F-9200-147D9A8C4DDE}" srcOrd="0" destOrd="0" presId="urn:microsoft.com/office/officeart/2005/8/layout/chevron2"/>
    <dgm:cxn modelId="{C47812B1-C410-41EF-A0E7-39EE55FD6BB5}" type="presOf" srcId="{04245551-D87F-4140-93F7-7B0213AC9E2F}" destId="{EE1B3DDB-95C7-47F9-AA47-E8477C0041B0}" srcOrd="0" destOrd="0" presId="urn:microsoft.com/office/officeart/2005/8/layout/chevron2"/>
    <dgm:cxn modelId="{000EA479-8260-49AD-877E-E339BC0DB5D9}" srcId="{04245551-D87F-4140-93F7-7B0213AC9E2F}" destId="{A9181D81-5EDF-42A0-B15A-EEA4E3E00417}" srcOrd="0" destOrd="0" parTransId="{D22A2981-5F85-4751-8C9A-B0C6617B57DD}" sibTransId="{F4E04813-0382-4A5F-82B1-826B41B670CB}"/>
    <dgm:cxn modelId="{0B890C03-B472-431B-AE15-D080E1B1ED05}" srcId="{143E3AD7-C5CD-442A-B0A7-C4B4BCFAA7BC}" destId="{171DE2C7-863F-4769-94FC-40549EC42047}" srcOrd="1" destOrd="0" parTransId="{7857E2C7-8EB5-4457-BA9D-F6D4573AD6D5}" sibTransId="{73C25E42-D2BF-4C69-A63E-5E3EF12519E2}"/>
    <dgm:cxn modelId="{B1E78CCA-39C1-46FB-A958-9E170B935B4A}" type="presOf" srcId="{CCC6AE8F-E4B5-4544-AD59-9EC34EB11EB6}" destId="{AEFE6286-237B-4F95-8760-80BA9A887232}" srcOrd="0" destOrd="1" presId="urn:microsoft.com/office/officeart/2005/8/layout/chevron2"/>
    <dgm:cxn modelId="{42ECA588-8DF7-48C4-B180-F97DF219B741}" srcId="{77E574DD-76BA-4E46-A54E-3C74D920ABDB}" destId="{CD545194-07C3-4BA1-B22D-8C80DF9F42ED}" srcOrd="0" destOrd="0" parTransId="{A9287E63-1E2C-4BFD-8C6E-8927DF139513}" sibTransId="{5F0F15B0-2AAF-4DE3-AF42-4E1CB170842A}"/>
    <dgm:cxn modelId="{837698F3-ADFC-4E18-8268-35A735909A43}" type="presOf" srcId="{CD545194-07C3-4BA1-B22D-8C80DF9F42ED}" destId="{F431918B-BEC9-48BC-9418-7077BB919DB2}" srcOrd="0" destOrd="0" presId="urn:microsoft.com/office/officeart/2005/8/layout/chevron2"/>
    <dgm:cxn modelId="{A3D7B701-C2D6-40E4-BD37-EDF1E7E99E65}" srcId="{77E574DD-76BA-4E46-A54E-3C74D920ABDB}" destId="{143E3AD7-C5CD-442A-B0A7-C4B4BCFAA7BC}" srcOrd="2" destOrd="0" parTransId="{AB702CB9-53AB-4414-B270-7F045EB6D5F9}" sibTransId="{74C1F6DB-9FCB-472D-812A-5458EA723761}"/>
    <dgm:cxn modelId="{596F0C2E-9BDB-4B69-834D-54D339C3BF5D}" type="presOf" srcId="{77E574DD-76BA-4E46-A54E-3C74D920ABDB}" destId="{BD12E742-F8FB-4537-B636-AA9F84A0918F}" srcOrd="0" destOrd="0" presId="urn:microsoft.com/office/officeart/2005/8/layout/chevron2"/>
    <dgm:cxn modelId="{6F0A8545-B319-45D0-9EE5-4A3CD825A051}" srcId="{04245551-D87F-4140-93F7-7B0213AC9E2F}" destId="{CCC6AE8F-E4B5-4544-AD59-9EC34EB11EB6}" srcOrd="1" destOrd="0" parTransId="{EF75760B-1170-4A8F-AD88-EE7CF9EDA1D3}" sibTransId="{EC081EED-9DCC-4132-B065-1657302BEF0C}"/>
    <dgm:cxn modelId="{5F174396-9CE3-4415-9D70-6A5871D6A900}" srcId="{143E3AD7-C5CD-442A-B0A7-C4B4BCFAA7BC}" destId="{463E4E6C-58FB-4670-B9DB-BBC07ADD4436}" srcOrd="0" destOrd="0" parTransId="{34081B40-A205-4946-9F6A-8C0C5083DC0D}" sibTransId="{BF44DE16-7E72-4E42-BB4D-78000378D18E}"/>
    <dgm:cxn modelId="{0291D0C7-9904-44B8-9347-91D39A394CEC}" srcId="{CD545194-07C3-4BA1-B22D-8C80DF9F42ED}" destId="{4D94FD5C-B804-4443-9FAF-0601ABE3D88A}" srcOrd="0" destOrd="0" parTransId="{DAC1BB25-0414-4A0D-83FC-9C6E84EC54B1}" sibTransId="{CCA5ACAB-3F12-4E18-B72C-B70DF0CBE376}"/>
    <dgm:cxn modelId="{BCCC9993-646A-4C44-AD5A-B385770F36F3}" type="presOf" srcId="{4D94FD5C-B804-4443-9FAF-0601ABE3D88A}" destId="{D9738421-FAB3-4574-8539-8E5349D1E7A7}" srcOrd="0" destOrd="0" presId="urn:microsoft.com/office/officeart/2005/8/layout/chevron2"/>
    <dgm:cxn modelId="{4D468893-5FEE-4185-A038-7A3217B7076A}" type="presOf" srcId="{463E4E6C-58FB-4670-B9DB-BBC07ADD4436}" destId="{8BEFB77E-F756-48CF-9BFF-E87832FD540E}" srcOrd="0" destOrd="0" presId="urn:microsoft.com/office/officeart/2005/8/layout/chevron2"/>
    <dgm:cxn modelId="{0D7667FF-2597-4D1D-9419-6155453A735D}" type="presOf" srcId="{171DE2C7-863F-4769-94FC-40549EC42047}" destId="{8BEFB77E-F756-48CF-9BFF-E87832FD540E}" srcOrd="0" destOrd="1" presId="urn:microsoft.com/office/officeart/2005/8/layout/chevron2"/>
    <dgm:cxn modelId="{4658EB41-83D3-4FCC-A667-6532F9303AAD}" type="presParOf" srcId="{BD12E742-F8FB-4537-B636-AA9F84A0918F}" destId="{40E912B7-BDFD-418E-B967-B5F9E3DF382E}" srcOrd="0" destOrd="0" presId="urn:microsoft.com/office/officeart/2005/8/layout/chevron2"/>
    <dgm:cxn modelId="{7AF58E45-2F3D-4C46-BA3A-98A7030D2427}" type="presParOf" srcId="{40E912B7-BDFD-418E-B967-B5F9E3DF382E}" destId="{F431918B-BEC9-48BC-9418-7077BB919DB2}" srcOrd="0" destOrd="0" presId="urn:microsoft.com/office/officeart/2005/8/layout/chevron2"/>
    <dgm:cxn modelId="{BFE78088-9B12-4153-854C-57BFE8BB7307}" type="presParOf" srcId="{40E912B7-BDFD-418E-B967-B5F9E3DF382E}" destId="{D9738421-FAB3-4574-8539-8E5349D1E7A7}" srcOrd="1" destOrd="0" presId="urn:microsoft.com/office/officeart/2005/8/layout/chevron2"/>
    <dgm:cxn modelId="{EA186CFF-0ACC-4EBB-A783-9D883FEB3977}" type="presParOf" srcId="{BD12E742-F8FB-4537-B636-AA9F84A0918F}" destId="{EB9B72EF-408B-4525-A9B6-B4974F3C626B}" srcOrd="1" destOrd="0" presId="urn:microsoft.com/office/officeart/2005/8/layout/chevron2"/>
    <dgm:cxn modelId="{B4AF418F-A5BB-43A3-B7AC-D33976F66D78}" type="presParOf" srcId="{BD12E742-F8FB-4537-B636-AA9F84A0918F}" destId="{77ADE9B4-9EBC-4536-B055-8786B56D89BE}" srcOrd="2" destOrd="0" presId="urn:microsoft.com/office/officeart/2005/8/layout/chevron2"/>
    <dgm:cxn modelId="{7122F6E9-DB05-49BA-846F-59C2BAE1957E}" type="presParOf" srcId="{77ADE9B4-9EBC-4536-B055-8786B56D89BE}" destId="{EE1B3DDB-95C7-47F9-AA47-E8477C0041B0}" srcOrd="0" destOrd="0" presId="urn:microsoft.com/office/officeart/2005/8/layout/chevron2"/>
    <dgm:cxn modelId="{97FF7955-5B36-4CDD-986C-7AAE458EAA98}" type="presParOf" srcId="{77ADE9B4-9EBC-4536-B055-8786B56D89BE}" destId="{AEFE6286-237B-4F95-8760-80BA9A887232}" srcOrd="1" destOrd="0" presId="urn:microsoft.com/office/officeart/2005/8/layout/chevron2"/>
    <dgm:cxn modelId="{0B37DBA7-0F02-4FA7-BB06-B5DE364E18FE}" type="presParOf" srcId="{BD12E742-F8FB-4537-B636-AA9F84A0918F}" destId="{1AC26EE7-2664-4133-B1DB-C1285B7F1F5F}" srcOrd="3" destOrd="0" presId="urn:microsoft.com/office/officeart/2005/8/layout/chevron2"/>
    <dgm:cxn modelId="{C15E69A0-40C1-46E3-9589-CF889744C805}" type="presParOf" srcId="{BD12E742-F8FB-4537-B636-AA9F84A0918F}" destId="{F3239F4F-594F-49C5-B8CA-3B0B2C172C3C}" srcOrd="4" destOrd="0" presId="urn:microsoft.com/office/officeart/2005/8/layout/chevron2"/>
    <dgm:cxn modelId="{B95FF2CD-32B4-44CA-92F6-F46B0FBAFEB2}" type="presParOf" srcId="{F3239F4F-594F-49C5-B8CA-3B0B2C172C3C}" destId="{53CAA679-4F6A-4A9F-9200-147D9A8C4DDE}" srcOrd="0" destOrd="0" presId="urn:microsoft.com/office/officeart/2005/8/layout/chevron2"/>
    <dgm:cxn modelId="{BE980FD1-D5E4-45E6-AE85-2589FCD92DEF}" type="presParOf" srcId="{F3239F4F-594F-49C5-B8CA-3B0B2C172C3C}" destId="{8BEFB77E-F756-48CF-9BFF-E87832FD54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E574DD-76BA-4E46-A54E-3C74D920ABDB}" type="doc">
      <dgm:prSet loTypeId="urn:microsoft.com/office/officeart/2005/8/layout/chevron2" loCatId="list" qsTypeId="urn:microsoft.com/office/officeart/2005/8/quickstyle/simple1#21" qsCatId="simple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CD545194-07C3-4BA1-B22D-8C80DF9F42ED}">
      <dgm:prSet phldrT="[Texto]" custT="1"/>
      <dgm:spPr/>
      <dgm:t>
        <a:bodyPr/>
        <a:lstStyle/>
        <a:p>
          <a:r>
            <a:rPr lang="pt-PT" sz="1800" b="1" dirty="0" smtClean="0"/>
            <a:t> Impacto </a:t>
          </a:r>
          <a:endParaRPr lang="pt-PT" sz="1800" b="1" dirty="0"/>
        </a:p>
      </dgm:t>
    </dgm:pt>
    <dgm:pt modelId="{A9287E63-1E2C-4BFD-8C6E-8927DF139513}" type="parTrans" cxnId="{42ECA588-8DF7-48C4-B180-F97DF219B741}">
      <dgm:prSet/>
      <dgm:spPr/>
      <dgm:t>
        <a:bodyPr/>
        <a:lstStyle/>
        <a:p>
          <a:endParaRPr lang="pt-PT"/>
        </a:p>
      </dgm:t>
    </dgm:pt>
    <dgm:pt modelId="{5F0F15B0-2AAF-4DE3-AF42-4E1CB170842A}" type="sibTrans" cxnId="{42ECA588-8DF7-48C4-B180-F97DF219B741}">
      <dgm:prSet/>
      <dgm:spPr/>
      <dgm:t>
        <a:bodyPr/>
        <a:lstStyle/>
        <a:p>
          <a:endParaRPr lang="pt-PT"/>
        </a:p>
      </dgm:t>
    </dgm:pt>
    <dgm:pt modelId="{4D94FD5C-B804-4443-9FAF-0601ABE3D88A}">
      <dgm:prSet phldrT="[Texto]" custT="1"/>
      <dgm:spPr/>
      <dgm:t>
        <a:bodyPr/>
        <a:lstStyle/>
        <a:p>
          <a:r>
            <a:rPr lang="pt-PT" sz="2200" dirty="0" smtClean="0"/>
            <a:t>Os colaboradores preocupam-se sobre a importância da mudança e na compensação que esta trará. </a:t>
          </a:r>
          <a:endParaRPr lang="pt-PT" sz="2200" dirty="0"/>
        </a:p>
      </dgm:t>
    </dgm:pt>
    <dgm:pt modelId="{DAC1BB25-0414-4A0D-83FC-9C6E84EC54B1}" type="parTrans" cxnId="{0291D0C7-9904-44B8-9347-91D39A394CEC}">
      <dgm:prSet/>
      <dgm:spPr/>
      <dgm:t>
        <a:bodyPr/>
        <a:lstStyle/>
        <a:p>
          <a:endParaRPr lang="pt-PT"/>
        </a:p>
      </dgm:t>
    </dgm:pt>
    <dgm:pt modelId="{CCA5ACAB-3F12-4E18-B72C-B70DF0CBE376}" type="sibTrans" cxnId="{0291D0C7-9904-44B8-9347-91D39A394CEC}">
      <dgm:prSet/>
      <dgm:spPr/>
      <dgm:t>
        <a:bodyPr/>
        <a:lstStyle/>
        <a:p>
          <a:endParaRPr lang="pt-PT"/>
        </a:p>
      </dgm:t>
    </dgm:pt>
    <dgm:pt modelId="{04245551-D87F-4140-93F7-7B0213AC9E2F}">
      <dgm:prSet phldrT="[Texto]" custT="1"/>
      <dgm:spPr/>
      <dgm:t>
        <a:bodyPr/>
        <a:lstStyle/>
        <a:p>
          <a:r>
            <a:rPr lang="pt-PT" sz="1400" b="1" dirty="0" smtClean="0"/>
            <a:t>Colaboração</a:t>
          </a:r>
          <a:endParaRPr lang="pt-PT" sz="1400" b="1" dirty="0"/>
        </a:p>
      </dgm:t>
    </dgm:pt>
    <dgm:pt modelId="{EDEE3475-A3BF-4E7A-BB76-E4151DA155D5}" type="parTrans" cxnId="{7528E20C-0594-4388-AF14-412C9C988393}">
      <dgm:prSet/>
      <dgm:spPr/>
      <dgm:t>
        <a:bodyPr/>
        <a:lstStyle/>
        <a:p>
          <a:endParaRPr lang="pt-PT"/>
        </a:p>
      </dgm:t>
    </dgm:pt>
    <dgm:pt modelId="{DF5E315D-BE72-40FE-8E3E-5F2118523BFE}" type="sibTrans" cxnId="{7528E20C-0594-4388-AF14-412C9C988393}">
      <dgm:prSet/>
      <dgm:spPr/>
      <dgm:t>
        <a:bodyPr/>
        <a:lstStyle/>
        <a:p>
          <a:endParaRPr lang="pt-PT"/>
        </a:p>
      </dgm:t>
    </dgm:pt>
    <dgm:pt modelId="{A9181D81-5EDF-42A0-B15A-EEA4E3E00417}">
      <dgm:prSet phldrT="[Texto]" custT="1"/>
      <dgm:spPr/>
      <dgm:t>
        <a:bodyPr/>
        <a:lstStyle/>
        <a:p>
          <a:r>
            <a:rPr lang="pt-PT" sz="2200" dirty="0" smtClean="0"/>
            <a:t>Durante a mudança, são colocadas questões sobre a colaboração e coordenação.</a:t>
          </a:r>
          <a:endParaRPr lang="pt-PT" sz="2200" dirty="0"/>
        </a:p>
      </dgm:t>
    </dgm:pt>
    <dgm:pt modelId="{D22A2981-5F85-4751-8C9A-B0C6617B57DD}" type="parTrans" cxnId="{000EA479-8260-49AD-877E-E339BC0DB5D9}">
      <dgm:prSet/>
      <dgm:spPr/>
      <dgm:t>
        <a:bodyPr/>
        <a:lstStyle/>
        <a:p>
          <a:endParaRPr lang="pt-PT"/>
        </a:p>
      </dgm:t>
    </dgm:pt>
    <dgm:pt modelId="{F4E04813-0382-4A5F-82B1-826B41B670CB}" type="sibTrans" cxnId="{000EA479-8260-49AD-877E-E339BC0DB5D9}">
      <dgm:prSet/>
      <dgm:spPr/>
      <dgm:t>
        <a:bodyPr/>
        <a:lstStyle/>
        <a:p>
          <a:endParaRPr lang="pt-PT"/>
        </a:p>
      </dgm:t>
    </dgm:pt>
    <dgm:pt modelId="{143E3AD7-C5CD-442A-B0A7-C4B4BCFAA7BC}">
      <dgm:prSet phldrT="[Texto]" custT="1"/>
      <dgm:spPr/>
      <dgm:t>
        <a:bodyPr/>
        <a:lstStyle/>
        <a:p>
          <a:r>
            <a:rPr lang="pt-PT" sz="2000" b="1" dirty="0" smtClean="0"/>
            <a:t>Refinamento</a:t>
          </a:r>
          <a:endParaRPr lang="pt-PT" sz="2000" b="1" dirty="0"/>
        </a:p>
      </dgm:t>
    </dgm:pt>
    <dgm:pt modelId="{AB702CB9-53AB-4414-B270-7F045EB6D5F9}" type="parTrans" cxnId="{A3D7B701-C2D6-40E4-BD37-EDF1E7E99E65}">
      <dgm:prSet/>
      <dgm:spPr/>
      <dgm:t>
        <a:bodyPr/>
        <a:lstStyle/>
        <a:p>
          <a:endParaRPr lang="pt-PT"/>
        </a:p>
      </dgm:t>
    </dgm:pt>
    <dgm:pt modelId="{74C1F6DB-9FCB-472D-812A-5458EA723761}" type="sibTrans" cxnId="{A3D7B701-C2D6-40E4-BD37-EDF1E7E99E65}">
      <dgm:prSet/>
      <dgm:spPr/>
      <dgm:t>
        <a:bodyPr/>
        <a:lstStyle/>
        <a:p>
          <a:endParaRPr lang="pt-PT"/>
        </a:p>
      </dgm:t>
    </dgm:pt>
    <dgm:pt modelId="{463E4E6C-58FB-4670-B9DB-BBC07ADD4436}">
      <dgm:prSet phldrT="[Texto]" custT="1"/>
      <dgm:spPr/>
      <dgm:t>
        <a:bodyPr/>
        <a:lstStyle/>
        <a:p>
          <a:r>
            <a:rPr lang="pt-PT" sz="2200" dirty="0" smtClean="0"/>
            <a:t>Os trabalhadores preocupam-se em levar a uma melhoria contínua.  </a:t>
          </a:r>
          <a:endParaRPr lang="pt-PT" sz="2200" dirty="0"/>
        </a:p>
      </dgm:t>
    </dgm:pt>
    <dgm:pt modelId="{34081B40-A205-4946-9F6A-8C0C5083DC0D}" type="parTrans" cxnId="{5F174396-9CE3-4415-9D70-6A5871D6A900}">
      <dgm:prSet/>
      <dgm:spPr/>
      <dgm:t>
        <a:bodyPr/>
        <a:lstStyle/>
        <a:p>
          <a:endParaRPr lang="pt-PT"/>
        </a:p>
      </dgm:t>
    </dgm:pt>
    <dgm:pt modelId="{BF44DE16-7E72-4E42-BB4D-78000378D18E}" type="sibTrans" cxnId="{5F174396-9CE3-4415-9D70-6A5871D6A900}">
      <dgm:prSet/>
      <dgm:spPr/>
      <dgm:t>
        <a:bodyPr/>
        <a:lstStyle/>
        <a:p>
          <a:endParaRPr lang="pt-PT"/>
        </a:p>
      </dgm:t>
    </dgm:pt>
    <dgm:pt modelId="{BD12E742-F8FB-4537-B636-AA9F84A0918F}" type="pres">
      <dgm:prSet presAssocID="{77E574DD-76BA-4E46-A54E-3C74D920AB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0E912B7-BDFD-418E-B967-B5F9E3DF382E}" type="pres">
      <dgm:prSet presAssocID="{CD545194-07C3-4BA1-B22D-8C80DF9F42ED}" presName="composite" presStyleCnt="0"/>
      <dgm:spPr/>
    </dgm:pt>
    <dgm:pt modelId="{F431918B-BEC9-48BC-9418-7077BB919DB2}" type="pres">
      <dgm:prSet presAssocID="{CD545194-07C3-4BA1-B22D-8C80DF9F42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738421-FAB3-4574-8539-8E5349D1E7A7}" type="pres">
      <dgm:prSet presAssocID="{CD545194-07C3-4BA1-B22D-8C80DF9F42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9B72EF-408B-4525-A9B6-B4974F3C626B}" type="pres">
      <dgm:prSet presAssocID="{5F0F15B0-2AAF-4DE3-AF42-4E1CB170842A}" presName="sp" presStyleCnt="0"/>
      <dgm:spPr/>
    </dgm:pt>
    <dgm:pt modelId="{77ADE9B4-9EBC-4536-B055-8786B56D89BE}" type="pres">
      <dgm:prSet presAssocID="{04245551-D87F-4140-93F7-7B0213AC9E2F}" presName="composite" presStyleCnt="0"/>
      <dgm:spPr/>
    </dgm:pt>
    <dgm:pt modelId="{EE1B3DDB-95C7-47F9-AA47-E8477C0041B0}" type="pres">
      <dgm:prSet presAssocID="{04245551-D87F-4140-93F7-7B0213AC9E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EFE6286-237B-4F95-8760-80BA9A887232}" type="pres">
      <dgm:prSet presAssocID="{04245551-D87F-4140-93F7-7B0213AC9E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C26EE7-2664-4133-B1DB-C1285B7F1F5F}" type="pres">
      <dgm:prSet presAssocID="{DF5E315D-BE72-40FE-8E3E-5F2118523BFE}" presName="sp" presStyleCnt="0"/>
      <dgm:spPr/>
    </dgm:pt>
    <dgm:pt modelId="{F3239F4F-594F-49C5-B8CA-3B0B2C172C3C}" type="pres">
      <dgm:prSet presAssocID="{143E3AD7-C5CD-442A-B0A7-C4B4BCFAA7BC}" presName="composite" presStyleCnt="0"/>
      <dgm:spPr/>
    </dgm:pt>
    <dgm:pt modelId="{53CAA679-4F6A-4A9F-9200-147D9A8C4DDE}" type="pres">
      <dgm:prSet presAssocID="{143E3AD7-C5CD-442A-B0A7-C4B4BCFAA7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EFB77E-F756-48CF-9BFF-E87832FD540E}" type="pres">
      <dgm:prSet presAssocID="{143E3AD7-C5CD-442A-B0A7-C4B4BCFAA7B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528E20C-0594-4388-AF14-412C9C988393}" srcId="{77E574DD-76BA-4E46-A54E-3C74D920ABDB}" destId="{04245551-D87F-4140-93F7-7B0213AC9E2F}" srcOrd="1" destOrd="0" parTransId="{EDEE3475-A3BF-4E7A-BB76-E4151DA155D5}" sibTransId="{DF5E315D-BE72-40FE-8E3E-5F2118523BFE}"/>
    <dgm:cxn modelId="{4FFFA139-DC5C-4BB1-B9D5-B09AA0AC2EFF}" type="presOf" srcId="{A9181D81-5EDF-42A0-B15A-EEA4E3E00417}" destId="{AEFE6286-237B-4F95-8760-80BA9A887232}" srcOrd="0" destOrd="0" presId="urn:microsoft.com/office/officeart/2005/8/layout/chevron2"/>
    <dgm:cxn modelId="{68F3BCC0-9320-4102-BEF9-CA9422ED07BA}" type="presOf" srcId="{143E3AD7-C5CD-442A-B0A7-C4B4BCFAA7BC}" destId="{53CAA679-4F6A-4A9F-9200-147D9A8C4DDE}" srcOrd="0" destOrd="0" presId="urn:microsoft.com/office/officeart/2005/8/layout/chevron2"/>
    <dgm:cxn modelId="{C47812B1-C410-41EF-A0E7-39EE55FD6BB5}" type="presOf" srcId="{04245551-D87F-4140-93F7-7B0213AC9E2F}" destId="{EE1B3DDB-95C7-47F9-AA47-E8477C0041B0}" srcOrd="0" destOrd="0" presId="urn:microsoft.com/office/officeart/2005/8/layout/chevron2"/>
    <dgm:cxn modelId="{000EA479-8260-49AD-877E-E339BC0DB5D9}" srcId="{04245551-D87F-4140-93F7-7B0213AC9E2F}" destId="{A9181D81-5EDF-42A0-B15A-EEA4E3E00417}" srcOrd="0" destOrd="0" parTransId="{D22A2981-5F85-4751-8C9A-B0C6617B57DD}" sibTransId="{F4E04813-0382-4A5F-82B1-826B41B670CB}"/>
    <dgm:cxn modelId="{42ECA588-8DF7-48C4-B180-F97DF219B741}" srcId="{77E574DD-76BA-4E46-A54E-3C74D920ABDB}" destId="{CD545194-07C3-4BA1-B22D-8C80DF9F42ED}" srcOrd="0" destOrd="0" parTransId="{A9287E63-1E2C-4BFD-8C6E-8927DF139513}" sibTransId="{5F0F15B0-2AAF-4DE3-AF42-4E1CB170842A}"/>
    <dgm:cxn modelId="{837698F3-ADFC-4E18-8268-35A735909A43}" type="presOf" srcId="{CD545194-07C3-4BA1-B22D-8C80DF9F42ED}" destId="{F431918B-BEC9-48BC-9418-7077BB919DB2}" srcOrd="0" destOrd="0" presId="urn:microsoft.com/office/officeart/2005/8/layout/chevron2"/>
    <dgm:cxn modelId="{A3D7B701-C2D6-40E4-BD37-EDF1E7E99E65}" srcId="{77E574DD-76BA-4E46-A54E-3C74D920ABDB}" destId="{143E3AD7-C5CD-442A-B0A7-C4B4BCFAA7BC}" srcOrd="2" destOrd="0" parTransId="{AB702CB9-53AB-4414-B270-7F045EB6D5F9}" sibTransId="{74C1F6DB-9FCB-472D-812A-5458EA723761}"/>
    <dgm:cxn modelId="{596F0C2E-9BDB-4B69-834D-54D339C3BF5D}" type="presOf" srcId="{77E574DD-76BA-4E46-A54E-3C74D920ABDB}" destId="{BD12E742-F8FB-4537-B636-AA9F84A0918F}" srcOrd="0" destOrd="0" presId="urn:microsoft.com/office/officeart/2005/8/layout/chevron2"/>
    <dgm:cxn modelId="{5F174396-9CE3-4415-9D70-6A5871D6A900}" srcId="{143E3AD7-C5CD-442A-B0A7-C4B4BCFAA7BC}" destId="{463E4E6C-58FB-4670-B9DB-BBC07ADD4436}" srcOrd="0" destOrd="0" parTransId="{34081B40-A205-4946-9F6A-8C0C5083DC0D}" sibTransId="{BF44DE16-7E72-4E42-BB4D-78000378D18E}"/>
    <dgm:cxn modelId="{0291D0C7-9904-44B8-9347-91D39A394CEC}" srcId="{CD545194-07C3-4BA1-B22D-8C80DF9F42ED}" destId="{4D94FD5C-B804-4443-9FAF-0601ABE3D88A}" srcOrd="0" destOrd="0" parTransId="{DAC1BB25-0414-4A0D-83FC-9C6E84EC54B1}" sibTransId="{CCA5ACAB-3F12-4E18-B72C-B70DF0CBE376}"/>
    <dgm:cxn modelId="{BCCC9993-646A-4C44-AD5A-B385770F36F3}" type="presOf" srcId="{4D94FD5C-B804-4443-9FAF-0601ABE3D88A}" destId="{D9738421-FAB3-4574-8539-8E5349D1E7A7}" srcOrd="0" destOrd="0" presId="urn:microsoft.com/office/officeart/2005/8/layout/chevron2"/>
    <dgm:cxn modelId="{4D468893-5FEE-4185-A038-7A3217B7076A}" type="presOf" srcId="{463E4E6C-58FB-4670-B9DB-BBC07ADD4436}" destId="{8BEFB77E-F756-48CF-9BFF-E87832FD540E}" srcOrd="0" destOrd="0" presId="urn:microsoft.com/office/officeart/2005/8/layout/chevron2"/>
    <dgm:cxn modelId="{4658EB41-83D3-4FCC-A667-6532F9303AAD}" type="presParOf" srcId="{BD12E742-F8FB-4537-B636-AA9F84A0918F}" destId="{40E912B7-BDFD-418E-B967-B5F9E3DF382E}" srcOrd="0" destOrd="0" presId="urn:microsoft.com/office/officeart/2005/8/layout/chevron2"/>
    <dgm:cxn modelId="{7AF58E45-2F3D-4C46-BA3A-98A7030D2427}" type="presParOf" srcId="{40E912B7-BDFD-418E-B967-B5F9E3DF382E}" destId="{F431918B-BEC9-48BC-9418-7077BB919DB2}" srcOrd="0" destOrd="0" presId="urn:microsoft.com/office/officeart/2005/8/layout/chevron2"/>
    <dgm:cxn modelId="{BFE78088-9B12-4153-854C-57BFE8BB7307}" type="presParOf" srcId="{40E912B7-BDFD-418E-B967-B5F9E3DF382E}" destId="{D9738421-FAB3-4574-8539-8E5349D1E7A7}" srcOrd="1" destOrd="0" presId="urn:microsoft.com/office/officeart/2005/8/layout/chevron2"/>
    <dgm:cxn modelId="{EA186CFF-0ACC-4EBB-A783-9D883FEB3977}" type="presParOf" srcId="{BD12E742-F8FB-4537-B636-AA9F84A0918F}" destId="{EB9B72EF-408B-4525-A9B6-B4974F3C626B}" srcOrd="1" destOrd="0" presId="urn:microsoft.com/office/officeart/2005/8/layout/chevron2"/>
    <dgm:cxn modelId="{B4AF418F-A5BB-43A3-B7AC-D33976F66D78}" type="presParOf" srcId="{BD12E742-F8FB-4537-B636-AA9F84A0918F}" destId="{77ADE9B4-9EBC-4536-B055-8786B56D89BE}" srcOrd="2" destOrd="0" presId="urn:microsoft.com/office/officeart/2005/8/layout/chevron2"/>
    <dgm:cxn modelId="{7122F6E9-DB05-49BA-846F-59C2BAE1957E}" type="presParOf" srcId="{77ADE9B4-9EBC-4536-B055-8786B56D89BE}" destId="{EE1B3DDB-95C7-47F9-AA47-E8477C0041B0}" srcOrd="0" destOrd="0" presId="urn:microsoft.com/office/officeart/2005/8/layout/chevron2"/>
    <dgm:cxn modelId="{97FF7955-5B36-4CDD-986C-7AAE458EAA98}" type="presParOf" srcId="{77ADE9B4-9EBC-4536-B055-8786B56D89BE}" destId="{AEFE6286-237B-4F95-8760-80BA9A887232}" srcOrd="1" destOrd="0" presId="urn:microsoft.com/office/officeart/2005/8/layout/chevron2"/>
    <dgm:cxn modelId="{0B37DBA7-0F02-4FA7-BB06-B5DE364E18FE}" type="presParOf" srcId="{BD12E742-F8FB-4537-B636-AA9F84A0918F}" destId="{1AC26EE7-2664-4133-B1DB-C1285B7F1F5F}" srcOrd="3" destOrd="0" presId="urn:microsoft.com/office/officeart/2005/8/layout/chevron2"/>
    <dgm:cxn modelId="{C15E69A0-40C1-46E3-9589-CF889744C805}" type="presParOf" srcId="{BD12E742-F8FB-4537-B636-AA9F84A0918F}" destId="{F3239F4F-594F-49C5-B8CA-3B0B2C172C3C}" srcOrd="4" destOrd="0" presId="urn:microsoft.com/office/officeart/2005/8/layout/chevron2"/>
    <dgm:cxn modelId="{B95FF2CD-32B4-44CA-92F6-F46B0FBAFEB2}" type="presParOf" srcId="{F3239F4F-594F-49C5-B8CA-3B0B2C172C3C}" destId="{53CAA679-4F6A-4A9F-9200-147D9A8C4DDE}" srcOrd="0" destOrd="0" presId="urn:microsoft.com/office/officeart/2005/8/layout/chevron2"/>
    <dgm:cxn modelId="{BE980FD1-D5E4-45E6-AE85-2589FCD92DEF}" type="presParOf" srcId="{F3239F4F-594F-49C5-B8CA-3B0B2C172C3C}" destId="{8BEFB77E-F756-48CF-9BFF-E87832FD54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9F1ED8-FE05-447B-A87E-D66B42EE0DAA}" type="doc">
      <dgm:prSet loTypeId="urn:microsoft.com/office/officeart/2005/8/layout/pList1" loCatId="list" qsTypeId="urn:microsoft.com/office/officeart/2005/8/quickstyle/simple1#22" qsCatId="simple" csTypeId="urn:microsoft.com/office/officeart/2005/8/colors/accent1_2#8" csCatId="accent1" phldr="1"/>
      <dgm:spPr/>
      <dgm:t>
        <a:bodyPr/>
        <a:lstStyle/>
        <a:p>
          <a:endParaRPr lang="pt-PT"/>
        </a:p>
      </dgm:t>
    </dgm:pt>
    <dgm:pt modelId="{47818518-0519-458F-A64F-2A8D84F1299E}">
      <dgm:prSet phldrT="[Texto]" custT="1"/>
      <dgm:spPr/>
      <dgm:t>
        <a:bodyPr/>
        <a:lstStyle/>
        <a:p>
          <a:r>
            <a:rPr lang="pt-PT" sz="2000" dirty="0" smtClean="0"/>
            <a:t>DIRECÇÃO</a:t>
          </a:r>
        </a:p>
        <a:p>
          <a:r>
            <a:rPr lang="pt-PT" sz="2000" dirty="0" smtClean="0"/>
            <a:t>- Focar a força no desempenho</a:t>
          </a:r>
        </a:p>
        <a:p>
          <a:r>
            <a:rPr lang="pt-PT" sz="2000" dirty="0" smtClean="0"/>
            <a:t>- Levar a que a mudança aconteça</a:t>
          </a:r>
        </a:p>
        <a:p>
          <a:r>
            <a:rPr lang="pt-PT" sz="2000" dirty="0" smtClean="0"/>
            <a:t>- Definir o que é visto como prioridade</a:t>
          </a:r>
          <a:endParaRPr lang="pt-PT" sz="2000" dirty="0"/>
        </a:p>
      </dgm:t>
    </dgm:pt>
    <dgm:pt modelId="{9543B786-0668-4868-8E84-977511B2C4FD}" type="parTrans" cxnId="{34EEA14A-3A27-466A-ABCC-190E61512AE6}">
      <dgm:prSet/>
      <dgm:spPr/>
      <dgm:t>
        <a:bodyPr/>
        <a:lstStyle/>
        <a:p>
          <a:endParaRPr lang="pt-PT"/>
        </a:p>
      </dgm:t>
    </dgm:pt>
    <dgm:pt modelId="{A61BBEC8-C766-4F5E-ABEA-5EBFBABF0156}" type="sibTrans" cxnId="{34EEA14A-3A27-466A-ABCC-190E61512AE6}">
      <dgm:prSet/>
      <dgm:spPr/>
      <dgm:t>
        <a:bodyPr/>
        <a:lstStyle/>
        <a:p>
          <a:endParaRPr lang="pt-PT"/>
        </a:p>
      </dgm:t>
    </dgm:pt>
    <dgm:pt modelId="{7DDFF07A-6C5B-4A32-8B66-7182559A26C1}">
      <dgm:prSet phldrT="[Texto]" custT="1"/>
      <dgm:spPr/>
      <dgm:t>
        <a:bodyPr/>
        <a:lstStyle/>
        <a:p>
          <a:r>
            <a:rPr lang="pt-PT" sz="2000" dirty="0" smtClean="0"/>
            <a:t>APOIO</a:t>
          </a:r>
        </a:p>
        <a:p>
          <a:r>
            <a:rPr lang="pt-PT" sz="2000" dirty="0" smtClean="0"/>
            <a:t>- Ajudar no processo de mudança </a:t>
          </a:r>
        </a:p>
        <a:p>
          <a:r>
            <a:rPr lang="pt-PT" sz="2000" dirty="0" smtClean="0"/>
            <a:t>- Encorajar o trabalho em equipa</a:t>
          </a:r>
        </a:p>
        <a:p>
          <a:r>
            <a:rPr lang="pt-PT" sz="2000" dirty="0" smtClean="0"/>
            <a:t>-  A chave é o envolvimento </a:t>
          </a:r>
          <a:endParaRPr lang="pt-PT" sz="2000" dirty="0"/>
        </a:p>
      </dgm:t>
    </dgm:pt>
    <dgm:pt modelId="{54981443-8664-412C-8DFC-C14C1BBBE25A}" type="parTrans" cxnId="{2DAED244-C898-4AEF-80BE-4B3255C192BD}">
      <dgm:prSet/>
      <dgm:spPr/>
      <dgm:t>
        <a:bodyPr/>
        <a:lstStyle/>
        <a:p>
          <a:endParaRPr lang="pt-PT"/>
        </a:p>
      </dgm:t>
    </dgm:pt>
    <dgm:pt modelId="{CAB7FD35-2206-494A-8CFB-3CE2FC8ED317}" type="sibTrans" cxnId="{2DAED244-C898-4AEF-80BE-4B3255C192BD}">
      <dgm:prSet/>
      <dgm:spPr/>
      <dgm:t>
        <a:bodyPr/>
        <a:lstStyle/>
        <a:p>
          <a:endParaRPr lang="pt-PT"/>
        </a:p>
      </dgm:t>
    </dgm:pt>
    <dgm:pt modelId="{F7EB9602-72E2-4DAF-842A-D0989C77FCF0}" type="pres">
      <dgm:prSet presAssocID="{109F1ED8-FE05-447B-A87E-D66B42EE0D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145A5-EEB0-4944-98B5-4A0BEC55B6A0}" type="pres">
      <dgm:prSet presAssocID="{47818518-0519-458F-A64F-2A8D84F1299E}" presName="compNode" presStyleCnt="0"/>
      <dgm:spPr/>
    </dgm:pt>
    <dgm:pt modelId="{F07FEBA0-DFDD-44BD-AEA1-CCF8C46A1A90}" type="pres">
      <dgm:prSet presAssocID="{47818518-0519-458F-A64F-2A8D84F1299E}" presName="pictRect" presStyleLbl="node1" presStyleIdx="0" presStyleCnt="2"/>
      <dgm:spPr>
        <a:noFill/>
      </dgm:spPr>
    </dgm:pt>
    <dgm:pt modelId="{AF18C379-E1BD-4BA9-9A02-EF38EC0801A7}" type="pres">
      <dgm:prSet presAssocID="{47818518-0519-458F-A64F-2A8D84F1299E}" presName="textRect" presStyleLbl="revTx" presStyleIdx="0" presStyleCnt="2" custScaleX="152823" custScaleY="165909" custLinFactNeighborX="-19010" custLinFactNeighborY="-164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6BFE12E-4DF4-449B-8D61-98D91626EEE7}" type="pres">
      <dgm:prSet presAssocID="{A61BBEC8-C766-4F5E-ABEA-5EBFBABF0156}" presName="sibTrans" presStyleLbl="sibTrans2D1" presStyleIdx="0" presStyleCnt="0"/>
      <dgm:spPr/>
      <dgm:t>
        <a:bodyPr/>
        <a:lstStyle/>
        <a:p>
          <a:endParaRPr lang="pt-PT"/>
        </a:p>
      </dgm:t>
    </dgm:pt>
    <dgm:pt modelId="{96DBFB90-BFF1-4EAB-9468-2A4046DC346E}" type="pres">
      <dgm:prSet presAssocID="{7DDFF07A-6C5B-4A32-8B66-7182559A26C1}" presName="compNode" presStyleCnt="0"/>
      <dgm:spPr/>
    </dgm:pt>
    <dgm:pt modelId="{54EE5D9C-AC0E-4B45-93D9-BFD1347E07DB}" type="pres">
      <dgm:prSet presAssocID="{7DDFF07A-6C5B-4A32-8B66-7182559A26C1}" presName="pictRect" presStyleLbl="node1" presStyleIdx="1" presStyleCnt="2"/>
      <dgm:spPr>
        <a:noFill/>
      </dgm:spPr>
    </dgm:pt>
    <dgm:pt modelId="{460F9D27-AC5F-4BAD-AA18-FF81B935865A}" type="pres">
      <dgm:prSet presAssocID="{7DDFF07A-6C5B-4A32-8B66-7182559A26C1}" presName="textRect" presStyleLbl="revTx" presStyleIdx="1" presStyleCnt="2" custScaleX="125473" custLinFactNeighborX="14575" custLinFactNeighborY="-669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99AC662-A5EB-479C-8648-F4ED71CAC225}" type="presOf" srcId="{109F1ED8-FE05-447B-A87E-D66B42EE0DAA}" destId="{F7EB9602-72E2-4DAF-842A-D0989C77FCF0}" srcOrd="0" destOrd="0" presId="urn:microsoft.com/office/officeart/2005/8/layout/pList1"/>
    <dgm:cxn modelId="{2DAED244-C898-4AEF-80BE-4B3255C192BD}" srcId="{109F1ED8-FE05-447B-A87E-D66B42EE0DAA}" destId="{7DDFF07A-6C5B-4A32-8B66-7182559A26C1}" srcOrd="1" destOrd="0" parTransId="{54981443-8664-412C-8DFC-C14C1BBBE25A}" sibTransId="{CAB7FD35-2206-494A-8CFB-3CE2FC8ED317}"/>
    <dgm:cxn modelId="{34EEA14A-3A27-466A-ABCC-190E61512AE6}" srcId="{109F1ED8-FE05-447B-A87E-D66B42EE0DAA}" destId="{47818518-0519-458F-A64F-2A8D84F1299E}" srcOrd="0" destOrd="0" parTransId="{9543B786-0668-4868-8E84-977511B2C4FD}" sibTransId="{A61BBEC8-C766-4F5E-ABEA-5EBFBABF0156}"/>
    <dgm:cxn modelId="{92E851DF-6570-4FF8-A046-FE06008F8621}" type="presOf" srcId="{A61BBEC8-C766-4F5E-ABEA-5EBFBABF0156}" destId="{36BFE12E-4DF4-449B-8D61-98D91626EEE7}" srcOrd="0" destOrd="0" presId="urn:microsoft.com/office/officeart/2005/8/layout/pList1"/>
    <dgm:cxn modelId="{1F930981-C540-46E8-ADAE-020A6D4C2B5E}" type="presOf" srcId="{47818518-0519-458F-A64F-2A8D84F1299E}" destId="{AF18C379-E1BD-4BA9-9A02-EF38EC0801A7}" srcOrd="0" destOrd="0" presId="urn:microsoft.com/office/officeart/2005/8/layout/pList1"/>
    <dgm:cxn modelId="{24A86B5B-C52B-470C-8FC5-62276CAE0607}" type="presOf" srcId="{7DDFF07A-6C5B-4A32-8B66-7182559A26C1}" destId="{460F9D27-AC5F-4BAD-AA18-FF81B935865A}" srcOrd="0" destOrd="0" presId="urn:microsoft.com/office/officeart/2005/8/layout/pList1"/>
    <dgm:cxn modelId="{257A9E82-EC24-4BBE-89B5-5196AF96AC38}" type="presParOf" srcId="{F7EB9602-72E2-4DAF-842A-D0989C77FCF0}" destId="{2EE145A5-EEB0-4944-98B5-4A0BEC55B6A0}" srcOrd="0" destOrd="0" presId="urn:microsoft.com/office/officeart/2005/8/layout/pList1"/>
    <dgm:cxn modelId="{55FD5A9C-8671-4B3E-BE76-6F7E30AA8F2C}" type="presParOf" srcId="{2EE145A5-EEB0-4944-98B5-4A0BEC55B6A0}" destId="{F07FEBA0-DFDD-44BD-AEA1-CCF8C46A1A90}" srcOrd="0" destOrd="0" presId="urn:microsoft.com/office/officeart/2005/8/layout/pList1"/>
    <dgm:cxn modelId="{45C8B21C-D36D-4EBD-962A-98A7FD02A572}" type="presParOf" srcId="{2EE145A5-EEB0-4944-98B5-4A0BEC55B6A0}" destId="{AF18C379-E1BD-4BA9-9A02-EF38EC0801A7}" srcOrd="1" destOrd="0" presId="urn:microsoft.com/office/officeart/2005/8/layout/pList1"/>
    <dgm:cxn modelId="{159F6B26-24A6-49CA-8E08-879A5CC4D255}" type="presParOf" srcId="{F7EB9602-72E2-4DAF-842A-D0989C77FCF0}" destId="{36BFE12E-4DF4-449B-8D61-98D91626EEE7}" srcOrd="1" destOrd="0" presId="urn:microsoft.com/office/officeart/2005/8/layout/pList1"/>
    <dgm:cxn modelId="{0FC0BC4E-87C9-4456-B443-2A5CE3057B38}" type="presParOf" srcId="{F7EB9602-72E2-4DAF-842A-D0989C77FCF0}" destId="{96DBFB90-BFF1-4EAB-9468-2A4046DC346E}" srcOrd="2" destOrd="0" presId="urn:microsoft.com/office/officeart/2005/8/layout/pList1"/>
    <dgm:cxn modelId="{A2CB5DF5-8B8C-4239-9F98-8917F13A7F7B}" type="presParOf" srcId="{96DBFB90-BFF1-4EAB-9468-2A4046DC346E}" destId="{54EE5D9C-AC0E-4B45-93D9-BFD1347E07DB}" srcOrd="0" destOrd="0" presId="urn:microsoft.com/office/officeart/2005/8/layout/pList1"/>
    <dgm:cxn modelId="{AA8BF47F-3454-4C57-9EA5-2856773DF058}" type="presParOf" srcId="{96DBFB90-BFF1-4EAB-9468-2A4046DC346E}" destId="{460F9D27-AC5F-4BAD-AA18-FF81B935865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112CF0-740F-41A1-85E2-D8D102398F90}" type="doc">
      <dgm:prSet loTypeId="urn:microsoft.com/office/officeart/2005/8/layout/default#5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4E587029-C188-4A25-A531-ABBD00C1AC36}">
      <dgm:prSet phldrT="[Texto]"/>
      <dgm:spPr/>
      <dgm:t>
        <a:bodyPr/>
        <a:lstStyle/>
        <a:p>
          <a:r>
            <a:rPr lang="pt-PT" b="1" dirty="0" smtClean="0"/>
            <a:t>1. Alargar as oportunidades de envolvimento e influência </a:t>
          </a:r>
        </a:p>
        <a:p>
          <a:r>
            <a:rPr lang="pt-PT" b="1" dirty="0" smtClean="0"/>
            <a:t>Resultado: Adesão</a:t>
          </a:r>
          <a:endParaRPr lang="pt-PT" b="1" dirty="0"/>
        </a:p>
      </dgm:t>
    </dgm:pt>
    <dgm:pt modelId="{95B33833-FA3F-419E-B39D-A9BC728297DD}" type="parTrans" cxnId="{29DBA7B1-5390-43A5-96DC-5628CEF01D9B}">
      <dgm:prSet/>
      <dgm:spPr/>
      <dgm:t>
        <a:bodyPr/>
        <a:lstStyle/>
        <a:p>
          <a:endParaRPr lang="pt-PT"/>
        </a:p>
      </dgm:t>
    </dgm:pt>
    <dgm:pt modelId="{76B07735-6F26-4CF5-B936-5EDF037B1893}" type="sibTrans" cxnId="{29DBA7B1-5390-43A5-96DC-5628CEF01D9B}">
      <dgm:prSet/>
      <dgm:spPr/>
      <dgm:t>
        <a:bodyPr/>
        <a:lstStyle/>
        <a:p>
          <a:endParaRPr lang="pt-PT"/>
        </a:p>
      </dgm:t>
    </dgm:pt>
    <dgm:pt modelId="{C9D6A397-579D-4D6A-A7BB-E5DA2CEAF46A}">
      <dgm:prSet phldrT="[Texto]"/>
      <dgm:spPr>
        <a:solidFill>
          <a:schemeClr val="accent4"/>
        </a:solidFill>
      </dgm:spPr>
      <dgm:t>
        <a:bodyPr/>
        <a:lstStyle/>
        <a:p>
          <a:r>
            <a:rPr lang="pt-PT" b="1" dirty="0" smtClean="0"/>
            <a:t>2. Explicar o argumento económico para a mudança</a:t>
          </a:r>
        </a:p>
        <a:p>
          <a:r>
            <a:rPr lang="pt-PT" b="1" dirty="0" smtClean="0"/>
            <a:t>Resultado: Argumento persuasivo para a mudança </a:t>
          </a:r>
          <a:endParaRPr lang="pt-PT" b="1" dirty="0"/>
        </a:p>
      </dgm:t>
    </dgm:pt>
    <dgm:pt modelId="{C3067F00-1497-45F3-92B6-19D974B1E046}" type="parTrans" cxnId="{65B9BA78-4D76-4A6B-B403-A8F0A7C874C1}">
      <dgm:prSet/>
      <dgm:spPr/>
      <dgm:t>
        <a:bodyPr/>
        <a:lstStyle/>
        <a:p>
          <a:endParaRPr lang="pt-PT"/>
        </a:p>
      </dgm:t>
    </dgm:pt>
    <dgm:pt modelId="{81DE3A3E-3C84-484E-BC64-98567B041B89}" type="sibTrans" cxnId="{65B9BA78-4D76-4A6B-B403-A8F0A7C874C1}">
      <dgm:prSet/>
      <dgm:spPr/>
      <dgm:t>
        <a:bodyPr/>
        <a:lstStyle/>
        <a:p>
          <a:endParaRPr lang="pt-PT"/>
        </a:p>
      </dgm:t>
    </dgm:pt>
    <dgm:pt modelId="{036E76BD-946B-422F-9E37-AC0F2727DEB8}" type="pres">
      <dgm:prSet presAssocID="{ED112CF0-740F-41A1-85E2-D8D102398F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FCB92FB-5C81-4125-8F93-1517F70E073E}" type="pres">
      <dgm:prSet presAssocID="{4E587029-C188-4A25-A531-ABBD00C1AC36}" presName="node" presStyleLbl="node1" presStyleIdx="0" presStyleCnt="2" custLinFactNeighborX="-9765" custLinFactNeighborY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974006-4253-4A34-A34D-84C87CC88442}" type="pres">
      <dgm:prSet presAssocID="{76B07735-6F26-4CF5-B936-5EDF037B1893}" presName="sibTrans" presStyleCnt="0"/>
      <dgm:spPr/>
    </dgm:pt>
    <dgm:pt modelId="{7335D2B3-5790-46C7-87CD-DDEFB564F82B}" type="pres">
      <dgm:prSet presAssocID="{C9D6A397-579D-4D6A-A7BB-E5DA2CEAF46A}" presName="node" presStyleLbl="node1" presStyleIdx="1" presStyleCnt="2" custLinFactNeighborX="33642" custLinFactNeighborY="30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BF1A3D-C7AE-404A-89F9-7696E07D32E9}" type="presOf" srcId="{ED112CF0-740F-41A1-85E2-D8D102398F90}" destId="{036E76BD-946B-422F-9E37-AC0F2727DEB8}" srcOrd="0" destOrd="0" presId="urn:microsoft.com/office/officeart/2005/8/layout/default#5"/>
    <dgm:cxn modelId="{29DBA7B1-5390-43A5-96DC-5628CEF01D9B}" srcId="{ED112CF0-740F-41A1-85E2-D8D102398F90}" destId="{4E587029-C188-4A25-A531-ABBD00C1AC36}" srcOrd="0" destOrd="0" parTransId="{95B33833-FA3F-419E-B39D-A9BC728297DD}" sibTransId="{76B07735-6F26-4CF5-B936-5EDF037B1893}"/>
    <dgm:cxn modelId="{5F11050E-3EBE-4757-8AA3-696D22ED49EB}" type="presOf" srcId="{4E587029-C188-4A25-A531-ABBD00C1AC36}" destId="{8FCB92FB-5C81-4125-8F93-1517F70E073E}" srcOrd="0" destOrd="0" presId="urn:microsoft.com/office/officeart/2005/8/layout/default#5"/>
    <dgm:cxn modelId="{65B9BA78-4D76-4A6B-B403-A8F0A7C874C1}" srcId="{ED112CF0-740F-41A1-85E2-D8D102398F90}" destId="{C9D6A397-579D-4D6A-A7BB-E5DA2CEAF46A}" srcOrd="1" destOrd="0" parTransId="{C3067F00-1497-45F3-92B6-19D974B1E046}" sibTransId="{81DE3A3E-3C84-484E-BC64-98567B041B89}"/>
    <dgm:cxn modelId="{77661082-01F3-4947-B389-FEA02919280C}" type="presOf" srcId="{C9D6A397-579D-4D6A-A7BB-E5DA2CEAF46A}" destId="{7335D2B3-5790-46C7-87CD-DDEFB564F82B}" srcOrd="0" destOrd="0" presId="urn:microsoft.com/office/officeart/2005/8/layout/default#5"/>
    <dgm:cxn modelId="{F48F8965-0FBD-492C-9848-67BB41BC4974}" type="presParOf" srcId="{036E76BD-946B-422F-9E37-AC0F2727DEB8}" destId="{8FCB92FB-5C81-4125-8F93-1517F70E073E}" srcOrd="0" destOrd="0" presId="urn:microsoft.com/office/officeart/2005/8/layout/default#5"/>
    <dgm:cxn modelId="{5E60385B-4818-41F3-9EAB-87D27658A11E}" type="presParOf" srcId="{036E76BD-946B-422F-9E37-AC0F2727DEB8}" destId="{D2974006-4253-4A34-A34D-84C87CC88442}" srcOrd="1" destOrd="0" presId="urn:microsoft.com/office/officeart/2005/8/layout/default#5"/>
    <dgm:cxn modelId="{C68D6CC6-AB34-4C2C-A000-1A327C35DE00}" type="presParOf" srcId="{036E76BD-946B-422F-9E37-AC0F2727DEB8}" destId="{7335D2B3-5790-46C7-87CD-DDEFB564F82B}" srcOrd="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112CF0-740F-41A1-85E2-D8D102398F90}" type="doc">
      <dgm:prSet loTypeId="urn:microsoft.com/office/officeart/2005/8/layout/default#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4E587029-C188-4A25-A531-ABBD00C1AC36}">
      <dgm:prSet phldrT="[Texto]" custT="1"/>
      <dgm:spPr/>
      <dgm:t>
        <a:bodyPr/>
        <a:lstStyle/>
        <a:p>
          <a:r>
            <a:rPr lang="pt-PT" sz="2200" b="1" dirty="0" smtClean="0"/>
            <a:t>3. Visualizar o futuro </a:t>
          </a:r>
        </a:p>
        <a:p>
          <a:r>
            <a:rPr lang="pt-PT" sz="2200" b="1" dirty="0" smtClean="0"/>
            <a:t>Resultado: Visão inspiradora</a:t>
          </a:r>
          <a:endParaRPr lang="pt-PT" sz="2200" b="1" dirty="0"/>
        </a:p>
      </dgm:t>
    </dgm:pt>
    <dgm:pt modelId="{95B33833-FA3F-419E-B39D-A9BC728297DD}" type="parTrans" cxnId="{29DBA7B1-5390-43A5-96DC-5628CEF01D9B}">
      <dgm:prSet/>
      <dgm:spPr/>
      <dgm:t>
        <a:bodyPr/>
        <a:lstStyle/>
        <a:p>
          <a:endParaRPr lang="pt-PT"/>
        </a:p>
      </dgm:t>
    </dgm:pt>
    <dgm:pt modelId="{76B07735-6F26-4CF5-B936-5EDF037B1893}" type="sibTrans" cxnId="{29DBA7B1-5390-43A5-96DC-5628CEF01D9B}">
      <dgm:prSet/>
      <dgm:spPr/>
      <dgm:t>
        <a:bodyPr/>
        <a:lstStyle/>
        <a:p>
          <a:endParaRPr lang="pt-PT"/>
        </a:p>
      </dgm:t>
    </dgm:pt>
    <dgm:pt modelId="{C9D6A397-579D-4D6A-A7BB-E5DA2CEAF46A}">
      <dgm:prSet phldrT="[Texto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0">
              <a:schemeClr val="accent1">
                <a:lumMod val="95000"/>
                <a:lumOff val="5000"/>
              </a:schemeClr>
            </a:gs>
            <a:gs pos="4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PT" sz="2200" b="1" dirty="0" smtClean="0"/>
            <a:t>4. Experimentar para garantir o alinhamento</a:t>
          </a:r>
        </a:p>
        <a:p>
          <a:r>
            <a:rPr lang="pt-PT" sz="2200" b="1" dirty="0" smtClean="0"/>
            <a:t>Resultado: Uma voz e infraestrutura alinhadas</a:t>
          </a:r>
          <a:endParaRPr lang="pt-PT" sz="2200" b="1" dirty="0"/>
        </a:p>
      </dgm:t>
    </dgm:pt>
    <dgm:pt modelId="{C3067F00-1497-45F3-92B6-19D974B1E046}" type="parTrans" cxnId="{65B9BA78-4D76-4A6B-B403-A8F0A7C874C1}">
      <dgm:prSet/>
      <dgm:spPr/>
      <dgm:t>
        <a:bodyPr/>
        <a:lstStyle/>
        <a:p>
          <a:endParaRPr lang="pt-PT"/>
        </a:p>
      </dgm:t>
    </dgm:pt>
    <dgm:pt modelId="{81DE3A3E-3C84-484E-BC64-98567B041B89}" type="sibTrans" cxnId="{65B9BA78-4D76-4A6B-B403-A8F0A7C874C1}">
      <dgm:prSet/>
      <dgm:spPr/>
      <dgm:t>
        <a:bodyPr/>
        <a:lstStyle/>
        <a:p>
          <a:endParaRPr lang="pt-PT"/>
        </a:p>
      </dgm:t>
    </dgm:pt>
    <dgm:pt modelId="{036E76BD-946B-422F-9E37-AC0F2727DEB8}" type="pres">
      <dgm:prSet presAssocID="{ED112CF0-740F-41A1-85E2-D8D102398F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FCB92FB-5C81-4125-8F93-1517F70E073E}" type="pres">
      <dgm:prSet presAssocID="{4E587029-C188-4A25-A531-ABBD00C1AC36}" presName="node" presStyleLbl="node1" presStyleIdx="0" presStyleCnt="2" custLinFactNeighborX="-96137" custLinFactNeighborY="-49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974006-4253-4A34-A34D-84C87CC88442}" type="pres">
      <dgm:prSet presAssocID="{76B07735-6F26-4CF5-B936-5EDF037B1893}" presName="sibTrans" presStyleCnt="0"/>
      <dgm:spPr/>
    </dgm:pt>
    <dgm:pt modelId="{7335D2B3-5790-46C7-87CD-DDEFB564F82B}" type="pres">
      <dgm:prSet presAssocID="{C9D6A397-579D-4D6A-A7BB-E5DA2CEAF46A}" presName="node" presStyleLbl="node1" presStyleIdx="1" presStyleCnt="2" custLinFactNeighborX="26" custLinFactNeighborY="-2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BF1A3D-C7AE-404A-89F9-7696E07D32E9}" type="presOf" srcId="{ED112CF0-740F-41A1-85E2-D8D102398F90}" destId="{036E76BD-946B-422F-9E37-AC0F2727DEB8}" srcOrd="0" destOrd="0" presId="urn:microsoft.com/office/officeart/2005/8/layout/default#6"/>
    <dgm:cxn modelId="{29DBA7B1-5390-43A5-96DC-5628CEF01D9B}" srcId="{ED112CF0-740F-41A1-85E2-D8D102398F90}" destId="{4E587029-C188-4A25-A531-ABBD00C1AC36}" srcOrd="0" destOrd="0" parTransId="{95B33833-FA3F-419E-B39D-A9BC728297DD}" sibTransId="{76B07735-6F26-4CF5-B936-5EDF037B1893}"/>
    <dgm:cxn modelId="{5F11050E-3EBE-4757-8AA3-696D22ED49EB}" type="presOf" srcId="{4E587029-C188-4A25-A531-ABBD00C1AC36}" destId="{8FCB92FB-5C81-4125-8F93-1517F70E073E}" srcOrd="0" destOrd="0" presId="urn:microsoft.com/office/officeart/2005/8/layout/default#6"/>
    <dgm:cxn modelId="{65B9BA78-4D76-4A6B-B403-A8F0A7C874C1}" srcId="{ED112CF0-740F-41A1-85E2-D8D102398F90}" destId="{C9D6A397-579D-4D6A-A7BB-E5DA2CEAF46A}" srcOrd="1" destOrd="0" parTransId="{C3067F00-1497-45F3-92B6-19D974B1E046}" sibTransId="{81DE3A3E-3C84-484E-BC64-98567B041B89}"/>
    <dgm:cxn modelId="{77661082-01F3-4947-B389-FEA02919280C}" type="presOf" srcId="{C9D6A397-579D-4D6A-A7BB-E5DA2CEAF46A}" destId="{7335D2B3-5790-46C7-87CD-DDEFB564F82B}" srcOrd="0" destOrd="0" presId="urn:microsoft.com/office/officeart/2005/8/layout/default#6"/>
    <dgm:cxn modelId="{F48F8965-0FBD-492C-9848-67BB41BC4974}" type="presParOf" srcId="{036E76BD-946B-422F-9E37-AC0F2727DEB8}" destId="{8FCB92FB-5C81-4125-8F93-1517F70E073E}" srcOrd="0" destOrd="0" presId="urn:microsoft.com/office/officeart/2005/8/layout/default#6"/>
    <dgm:cxn modelId="{5E60385B-4818-41F3-9EAB-87D27658A11E}" type="presParOf" srcId="{036E76BD-946B-422F-9E37-AC0F2727DEB8}" destId="{D2974006-4253-4A34-A34D-84C87CC88442}" srcOrd="1" destOrd="0" presId="urn:microsoft.com/office/officeart/2005/8/layout/default#6"/>
    <dgm:cxn modelId="{C68D6CC6-AB34-4C2C-A000-1A327C35DE00}" type="presParOf" srcId="{036E76BD-946B-422F-9E37-AC0F2727DEB8}" destId="{7335D2B3-5790-46C7-87CD-DDEFB564F82B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112CF0-740F-41A1-85E2-D8D102398F90}" type="doc">
      <dgm:prSet loTypeId="urn:microsoft.com/office/officeart/2005/8/layout/default#7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4E587029-C188-4A25-A531-ABBD00C1AC36}">
      <dgm:prSet phldrT="[Texto]" custT="1"/>
      <dgm:spPr/>
      <dgm:t>
        <a:bodyPr/>
        <a:lstStyle/>
        <a:p>
          <a:r>
            <a:rPr lang="pt-PT" sz="2200" b="1" dirty="0" smtClean="0"/>
            <a:t>5. Capacitar e encorajar </a:t>
          </a:r>
        </a:p>
        <a:p>
          <a:r>
            <a:rPr lang="pt-PT" sz="2200" b="1" dirty="0" smtClean="0"/>
            <a:t>Resultado: Novas competências e compromisso</a:t>
          </a:r>
          <a:endParaRPr lang="pt-PT" sz="2200" b="1" dirty="0"/>
        </a:p>
      </dgm:t>
    </dgm:pt>
    <dgm:pt modelId="{95B33833-FA3F-419E-B39D-A9BC728297DD}" type="parTrans" cxnId="{29DBA7B1-5390-43A5-96DC-5628CEF01D9B}">
      <dgm:prSet/>
      <dgm:spPr/>
      <dgm:t>
        <a:bodyPr/>
        <a:lstStyle/>
        <a:p>
          <a:endParaRPr lang="pt-PT"/>
        </a:p>
      </dgm:t>
    </dgm:pt>
    <dgm:pt modelId="{76B07735-6F26-4CF5-B936-5EDF037B1893}" type="sibTrans" cxnId="{29DBA7B1-5390-43A5-96DC-5628CEF01D9B}">
      <dgm:prSet/>
      <dgm:spPr/>
      <dgm:t>
        <a:bodyPr/>
        <a:lstStyle/>
        <a:p>
          <a:endParaRPr lang="pt-PT"/>
        </a:p>
      </dgm:t>
    </dgm:pt>
    <dgm:pt modelId="{C9D6A397-579D-4D6A-A7BB-E5DA2CEAF46A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PT" sz="2200" b="1" dirty="0" smtClean="0"/>
            <a:t>6. Executar e apoiar</a:t>
          </a:r>
        </a:p>
        <a:p>
          <a:r>
            <a:rPr lang="pt-PT" sz="2200" b="1" dirty="0" smtClean="0"/>
            <a:t>Resultado: Responsabilização e resultados antecipados</a:t>
          </a:r>
          <a:endParaRPr lang="pt-PT" sz="2200" b="1" dirty="0"/>
        </a:p>
      </dgm:t>
    </dgm:pt>
    <dgm:pt modelId="{C3067F00-1497-45F3-92B6-19D974B1E046}" type="parTrans" cxnId="{65B9BA78-4D76-4A6B-B403-A8F0A7C874C1}">
      <dgm:prSet/>
      <dgm:spPr/>
      <dgm:t>
        <a:bodyPr/>
        <a:lstStyle/>
        <a:p>
          <a:endParaRPr lang="pt-PT"/>
        </a:p>
      </dgm:t>
    </dgm:pt>
    <dgm:pt modelId="{81DE3A3E-3C84-484E-BC64-98567B041B89}" type="sibTrans" cxnId="{65B9BA78-4D76-4A6B-B403-A8F0A7C874C1}">
      <dgm:prSet/>
      <dgm:spPr/>
      <dgm:t>
        <a:bodyPr/>
        <a:lstStyle/>
        <a:p>
          <a:endParaRPr lang="pt-PT"/>
        </a:p>
      </dgm:t>
    </dgm:pt>
    <dgm:pt modelId="{036E76BD-946B-422F-9E37-AC0F2727DEB8}" type="pres">
      <dgm:prSet presAssocID="{ED112CF0-740F-41A1-85E2-D8D102398F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FCB92FB-5C81-4125-8F93-1517F70E073E}" type="pres">
      <dgm:prSet presAssocID="{4E587029-C188-4A25-A531-ABBD00C1AC36}" presName="node" presStyleLbl="node1" presStyleIdx="0" presStyleCnt="2" custLinFactNeighborX="-9765" custLinFactNeighborY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974006-4253-4A34-A34D-84C87CC88442}" type="pres">
      <dgm:prSet presAssocID="{76B07735-6F26-4CF5-B936-5EDF037B1893}" presName="sibTrans" presStyleCnt="0"/>
      <dgm:spPr/>
    </dgm:pt>
    <dgm:pt modelId="{7335D2B3-5790-46C7-87CD-DDEFB564F82B}" type="pres">
      <dgm:prSet presAssocID="{C9D6A397-579D-4D6A-A7BB-E5DA2CEAF46A}" presName="node" presStyleLbl="node1" presStyleIdx="1" presStyleCnt="2" custLinFactNeighborX="33642" custLinFactNeighborY="30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BF1A3D-C7AE-404A-89F9-7696E07D32E9}" type="presOf" srcId="{ED112CF0-740F-41A1-85E2-D8D102398F90}" destId="{036E76BD-946B-422F-9E37-AC0F2727DEB8}" srcOrd="0" destOrd="0" presId="urn:microsoft.com/office/officeart/2005/8/layout/default#7"/>
    <dgm:cxn modelId="{29DBA7B1-5390-43A5-96DC-5628CEF01D9B}" srcId="{ED112CF0-740F-41A1-85E2-D8D102398F90}" destId="{4E587029-C188-4A25-A531-ABBD00C1AC36}" srcOrd="0" destOrd="0" parTransId="{95B33833-FA3F-419E-B39D-A9BC728297DD}" sibTransId="{76B07735-6F26-4CF5-B936-5EDF037B1893}"/>
    <dgm:cxn modelId="{5F11050E-3EBE-4757-8AA3-696D22ED49EB}" type="presOf" srcId="{4E587029-C188-4A25-A531-ABBD00C1AC36}" destId="{8FCB92FB-5C81-4125-8F93-1517F70E073E}" srcOrd="0" destOrd="0" presId="urn:microsoft.com/office/officeart/2005/8/layout/default#7"/>
    <dgm:cxn modelId="{65B9BA78-4D76-4A6B-B403-A8F0A7C874C1}" srcId="{ED112CF0-740F-41A1-85E2-D8D102398F90}" destId="{C9D6A397-579D-4D6A-A7BB-E5DA2CEAF46A}" srcOrd="1" destOrd="0" parTransId="{C3067F00-1497-45F3-92B6-19D974B1E046}" sibTransId="{81DE3A3E-3C84-484E-BC64-98567B041B89}"/>
    <dgm:cxn modelId="{77661082-01F3-4947-B389-FEA02919280C}" type="presOf" srcId="{C9D6A397-579D-4D6A-A7BB-E5DA2CEAF46A}" destId="{7335D2B3-5790-46C7-87CD-DDEFB564F82B}" srcOrd="0" destOrd="0" presId="urn:microsoft.com/office/officeart/2005/8/layout/default#7"/>
    <dgm:cxn modelId="{F48F8965-0FBD-492C-9848-67BB41BC4974}" type="presParOf" srcId="{036E76BD-946B-422F-9E37-AC0F2727DEB8}" destId="{8FCB92FB-5C81-4125-8F93-1517F70E073E}" srcOrd="0" destOrd="0" presId="urn:microsoft.com/office/officeart/2005/8/layout/default#7"/>
    <dgm:cxn modelId="{5E60385B-4818-41F3-9EAB-87D27658A11E}" type="presParOf" srcId="{036E76BD-946B-422F-9E37-AC0F2727DEB8}" destId="{D2974006-4253-4A34-A34D-84C87CC88442}" srcOrd="1" destOrd="0" presId="urn:microsoft.com/office/officeart/2005/8/layout/default#7"/>
    <dgm:cxn modelId="{C68D6CC6-AB34-4C2C-A000-1A327C35DE00}" type="presParOf" srcId="{036E76BD-946B-422F-9E37-AC0F2727DEB8}" destId="{7335D2B3-5790-46C7-87CD-DDEFB564F82B}" srcOrd="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112CF0-740F-41A1-85E2-D8D102398F90}" type="doc">
      <dgm:prSet loTypeId="urn:microsoft.com/office/officeart/2005/8/layout/default#8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4E587029-C188-4A25-A531-ABBD00C1AC36}">
      <dgm:prSet phldrT="[Texto]" custT="1"/>
      <dgm:spPr/>
      <dgm:t>
        <a:bodyPr/>
        <a:lstStyle/>
        <a:p>
          <a:r>
            <a:rPr lang="pt-PT" sz="2200" b="1" dirty="0" smtClean="0"/>
            <a:t>7. Inscrever e expandir</a:t>
          </a:r>
        </a:p>
        <a:p>
          <a:r>
            <a:rPr lang="pt-PT" sz="2200" b="1" dirty="0" smtClean="0"/>
            <a:t>Resultado: resultados sustentáveis</a:t>
          </a:r>
          <a:endParaRPr lang="pt-PT" sz="2200" b="1" dirty="0"/>
        </a:p>
      </dgm:t>
    </dgm:pt>
    <dgm:pt modelId="{95B33833-FA3F-419E-B39D-A9BC728297DD}" type="parTrans" cxnId="{29DBA7B1-5390-43A5-96DC-5628CEF01D9B}">
      <dgm:prSet/>
      <dgm:spPr/>
      <dgm:t>
        <a:bodyPr/>
        <a:lstStyle/>
        <a:p>
          <a:endParaRPr lang="pt-PT"/>
        </a:p>
      </dgm:t>
    </dgm:pt>
    <dgm:pt modelId="{76B07735-6F26-4CF5-B936-5EDF037B1893}" type="sibTrans" cxnId="{29DBA7B1-5390-43A5-96DC-5628CEF01D9B}">
      <dgm:prSet/>
      <dgm:spPr/>
      <dgm:t>
        <a:bodyPr/>
        <a:lstStyle/>
        <a:p>
          <a:endParaRPr lang="pt-PT"/>
        </a:p>
      </dgm:t>
    </dgm:pt>
    <dgm:pt modelId="{C9D6A397-579D-4D6A-A7BB-E5DA2CEAF46A}">
      <dgm:prSet phldrT="[Texto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0">
              <a:schemeClr val="accent1">
                <a:lumMod val="95000"/>
                <a:lumOff val="5000"/>
              </a:schemeClr>
            </a:gs>
            <a:gs pos="3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PT" sz="2200" b="1" dirty="0" smtClean="0"/>
            <a:t>8. Explorar as possibilidades</a:t>
          </a:r>
        </a:p>
        <a:p>
          <a:r>
            <a:rPr lang="pt-PT" sz="2200" b="1" dirty="0" smtClean="0"/>
            <a:t>Resultado: Opções</a:t>
          </a:r>
          <a:endParaRPr lang="pt-PT" sz="2200" b="1" dirty="0"/>
        </a:p>
      </dgm:t>
    </dgm:pt>
    <dgm:pt modelId="{C3067F00-1497-45F3-92B6-19D974B1E046}" type="parTrans" cxnId="{65B9BA78-4D76-4A6B-B403-A8F0A7C874C1}">
      <dgm:prSet/>
      <dgm:spPr/>
      <dgm:t>
        <a:bodyPr/>
        <a:lstStyle/>
        <a:p>
          <a:endParaRPr lang="pt-PT"/>
        </a:p>
      </dgm:t>
    </dgm:pt>
    <dgm:pt modelId="{81DE3A3E-3C84-484E-BC64-98567B041B89}" type="sibTrans" cxnId="{65B9BA78-4D76-4A6B-B403-A8F0A7C874C1}">
      <dgm:prSet/>
      <dgm:spPr/>
      <dgm:t>
        <a:bodyPr/>
        <a:lstStyle/>
        <a:p>
          <a:endParaRPr lang="pt-PT"/>
        </a:p>
      </dgm:t>
    </dgm:pt>
    <dgm:pt modelId="{036E76BD-946B-422F-9E37-AC0F2727DEB8}" type="pres">
      <dgm:prSet presAssocID="{ED112CF0-740F-41A1-85E2-D8D102398F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FCB92FB-5C81-4125-8F93-1517F70E073E}" type="pres">
      <dgm:prSet presAssocID="{4E587029-C188-4A25-A531-ABBD00C1AC36}" presName="node" presStyleLbl="node1" presStyleIdx="0" presStyleCnt="2" custLinFactNeighborX="-96137" custLinFactNeighborY="-49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974006-4253-4A34-A34D-84C87CC88442}" type="pres">
      <dgm:prSet presAssocID="{76B07735-6F26-4CF5-B936-5EDF037B1893}" presName="sibTrans" presStyleCnt="0"/>
      <dgm:spPr/>
    </dgm:pt>
    <dgm:pt modelId="{7335D2B3-5790-46C7-87CD-DDEFB564F82B}" type="pres">
      <dgm:prSet presAssocID="{C9D6A397-579D-4D6A-A7BB-E5DA2CEAF46A}" presName="node" presStyleLbl="node1" presStyleIdx="1" presStyleCnt="2" custLinFactNeighborX="26" custLinFactNeighborY="-2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BF1A3D-C7AE-404A-89F9-7696E07D32E9}" type="presOf" srcId="{ED112CF0-740F-41A1-85E2-D8D102398F90}" destId="{036E76BD-946B-422F-9E37-AC0F2727DEB8}" srcOrd="0" destOrd="0" presId="urn:microsoft.com/office/officeart/2005/8/layout/default#8"/>
    <dgm:cxn modelId="{29DBA7B1-5390-43A5-96DC-5628CEF01D9B}" srcId="{ED112CF0-740F-41A1-85E2-D8D102398F90}" destId="{4E587029-C188-4A25-A531-ABBD00C1AC36}" srcOrd="0" destOrd="0" parTransId="{95B33833-FA3F-419E-B39D-A9BC728297DD}" sibTransId="{76B07735-6F26-4CF5-B936-5EDF037B1893}"/>
    <dgm:cxn modelId="{5F11050E-3EBE-4757-8AA3-696D22ED49EB}" type="presOf" srcId="{4E587029-C188-4A25-A531-ABBD00C1AC36}" destId="{8FCB92FB-5C81-4125-8F93-1517F70E073E}" srcOrd="0" destOrd="0" presId="urn:microsoft.com/office/officeart/2005/8/layout/default#8"/>
    <dgm:cxn modelId="{65B9BA78-4D76-4A6B-B403-A8F0A7C874C1}" srcId="{ED112CF0-740F-41A1-85E2-D8D102398F90}" destId="{C9D6A397-579D-4D6A-A7BB-E5DA2CEAF46A}" srcOrd="1" destOrd="0" parTransId="{C3067F00-1497-45F3-92B6-19D974B1E046}" sibTransId="{81DE3A3E-3C84-484E-BC64-98567B041B89}"/>
    <dgm:cxn modelId="{77661082-01F3-4947-B389-FEA02919280C}" type="presOf" srcId="{C9D6A397-579D-4D6A-A7BB-E5DA2CEAF46A}" destId="{7335D2B3-5790-46C7-87CD-DDEFB564F82B}" srcOrd="0" destOrd="0" presId="urn:microsoft.com/office/officeart/2005/8/layout/default#8"/>
    <dgm:cxn modelId="{F48F8965-0FBD-492C-9848-67BB41BC4974}" type="presParOf" srcId="{036E76BD-946B-422F-9E37-AC0F2727DEB8}" destId="{8FCB92FB-5C81-4125-8F93-1517F70E073E}" srcOrd="0" destOrd="0" presId="urn:microsoft.com/office/officeart/2005/8/layout/default#8"/>
    <dgm:cxn modelId="{5E60385B-4818-41F3-9EAB-87D27658A11E}" type="presParOf" srcId="{036E76BD-946B-422F-9E37-AC0F2727DEB8}" destId="{D2974006-4253-4A34-A34D-84C87CC88442}" srcOrd="1" destOrd="0" presId="urn:microsoft.com/office/officeart/2005/8/layout/default#8"/>
    <dgm:cxn modelId="{C68D6CC6-AB34-4C2C-A000-1A327C35DE00}" type="presParOf" srcId="{036E76BD-946B-422F-9E37-AC0F2727DEB8}" destId="{7335D2B3-5790-46C7-87CD-DDEFB564F82B}" srcOrd="2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7E7C7-03F1-4B09-95B7-A210C146FB37}" type="doc">
      <dgm:prSet loTypeId="urn:microsoft.com/office/officeart/2008/layout/LinedList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EB5805FA-9C43-4A79-8D9E-7E96A815B3C0}">
      <dgm:prSet phldrT="[Texto]" custT="1"/>
      <dgm:spPr/>
      <dgm:t>
        <a:bodyPr/>
        <a:lstStyle/>
        <a:p>
          <a:pPr algn="just"/>
          <a:endParaRPr lang="pt-PT" sz="2000" b="1" dirty="0" smtClean="0">
            <a:solidFill>
              <a:schemeClr val="accent2">
                <a:lumMod val="75000"/>
              </a:schemeClr>
            </a:solidFill>
          </a:endParaRPr>
        </a:p>
        <a:p>
          <a:pPr algn="just"/>
          <a:r>
            <a:rPr lang="pt-PT" sz="2000" b="1" dirty="0" smtClean="0">
              <a:solidFill>
                <a:schemeClr val="accent2">
                  <a:lumMod val="75000"/>
                </a:schemeClr>
              </a:solidFill>
            </a:rPr>
            <a:t>Elementos-chave de uma visão forte</a:t>
          </a:r>
          <a:endParaRPr lang="pt-PT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E41C8E90-A81C-4FFE-9D06-734907FA07A2}" type="parTrans" cxnId="{07D3436D-E44A-420E-A09F-049A3ED47354}">
      <dgm:prSet/>
      <dgm:spPr/>
      <dgm:t>
        <a:bodyPr/>
        <a:lstStyle/>
        <a:p>
          <a:endParaRPr lang="pt-PT"/>
        </a:p>
      </dgm:t>
    </dgm:pt>
    <dgm:pt modelId="{51B18631-912C-4AE2-B7B4-93FFE72AA05E}" type="sibTrans" cxnId="{07D3436D-E44A-420E-A09F-049A3ED47354}">
      <dgm:prSet/>
      <dgm:spPr/>
      <dgm:t>
        <a:bodyPr/>
        <a:lstStyle/>
        <a:p>
          <a:endParaRPr lang="pt-PT"/>
        </a:p>
      </dgm:t>
    </dgm:pt>
    <dgm:pt modelId="{0BCC3FF9-DF6B-4918-BCD2-AF35A80915CC}">
      <dgm:prSet phldrT="[Texto]"/>
      <dgm:spPr/>
      <dgm:t>
        <a:bodyPr/>
        <a:lstStyle/>
        <a:p>
          <a:r>
            <a:rPr lang="pt-PT" b="1" dirty="0" err="1" smtClean="0"/>
            <a:t>Objectivo</a:t>
          </a:r>
          <a:r>
            <a:rPr lang="pt-PT" b="1" dirty="0" smtClean="0"/>
            <a:t> com significado </a:t>
          </a:r>
          <a:r>
            <a:rPr lang="pt-PT" dirty="0" smtClean="0"/>
            <a:t>– em que negócio estou?</a:t>
          </a:r>
          <a:endParaRPr lang="pt-PT" dirty="0"/>
        </a:p>
      </dgm:t>
    </dgm:pt>
    <dgm:pt modelId="{153A9C3F-0450-45D1-BA42-5225007926D8}" type="parTrans" cxnId="{05175E54-EF3E-4FD3-A954-767FB33DC248}">
      <dgm:prSet/>
      <dgm:spPr/>
      <dgm:t>
        <a:bodyPr/>
        <a:lstStyle/>
        <a:p>
          <a:endParaRPr lang="pt-PT"/>
        </a:p>
      </dgm:t>
    </dgm:pt>
    <dgm:pt modelId="{59B04C15-E98D-4FB7-8FCF-115FE4C20F39}" type="sibTrans" cxnId="{05175E54-EF3E-4FD3-A954-767FB33DC248}">
      <dgm:prSet/>
      <dgm:spPr/>
      <dgm:t>
        <a:bodyPr/>
        <a:lstStyle/>
        <a:p>
          <a:endParaRPr lang="pt-PT"/>
        </a:p>
      </dgm:t>
    </dgm:pt>
    <dgm:pt modelId="{D3778A34-4841-4EEC-9AD6-815DCB649FD4}">
      <dgm:prSet phldrT="[Texto]"/>
      <dgm:spPr/>
      <dgm:t>
        <a:bodyPr/>
        <a:lstStyle/>
        <a:p>
          <a:r>
            <a:rPr lang="pt-PT" b="1" dirty="0" smtClean="0"/>
            <a:t>Criar imagem do futuro </a:t>
          </a:r>
          <a:r>
            <a:rPr lang="pt-PT" dirty="0" smtClean="0"/>
            <a:t>– como será o futuro?</a:t>
          </a:r>
          <a:endParaRPr lang="pt-PT" dirty="0"/>
        </a:p>
      </dgm:t>
    </dgm:pt>
    <dgm:pt modelId="{A6139143-356F-4062-84EB-3F384FBDB276}" type="parTrans" cxnId="{AF6C0748-44FE-474D-A20C-E53EFD458BFA}">
      <dgm:prSet/>
      <dgm:spPr/>
      <dgm:t>
        <a:bodyPr/>
        <a:lstStyle/>
        <a:p>
          <a:endParaRPr lang="pt-PT"/>
        </a:p>
      </dgm:t>
    </dgm:pt>
    <dgm:pt modelId="{B3F1C05E-3387-4AA3-854E-DBB9DAE0B12C}" type="sibTrans" cxnId="{AF6C0748-44FE-474D-A20C-E53EFD458BFA}">
      <dgm:prSet/>
      <dgm:spPr/>
      <dgm:t>
        <a:bodyPr/>
        <a:lstStyle/>
        <a:p>
          <a:endParaRPr lang="pt-PT"/>
        </a:p>
      </dgm:t>
    </dgm:pt>
    <dgm:pt modelId="{7F9BFF09-27B1-439B-8C87-F1248C36101B}">
      <dgm:prSet phldrT="[Texto]"/>
      <dgm:spPr/>
      <dgm:t>
        <a:bodyPr/>
        <a:lstStyle/>
        <a:p>
          <a:r>
            <a:rPr lang="pt-PT" b="1" dirty="0" smtClean="0"/>
            <a:t>Estabelecer valores claros </a:t>
          </a:r>
          <a:r>
            <a:rPr lang="pt-PT" dirty="0" smtClean="0"/>
            <a:t>– o que orienta a organização?</a:t>
          </a:r>
          <a:endParaRPr lang="pt-PT" dirty="0"/>
        </a:p>
      </dgm:t>
    </dgm:pt>
    <dgm:pt modelId="{D293D81D-433E-4BA0-B3D7-06F4F0946C0B}" type="parTrans" cxnId="{21CEC4D2-B8FE-464A-A5AE-9893970B660E}">
      <dgm:prSet/>
      <dgm:spPr/>
      <dgm:t>
        <a:bodyPr/>
        <a:lstStyle/>
        <a:p>
          <a:endParaRPr lang="pt-PT"/>
        </a:p>
      </dgm:t>
    </dgm:pt>
    <dgm:pt modelId="{02B291AE-EDD5-4A3A-A162-E34C9EB8970E}" type="sibTrans" cxnId="{21CEC4D2-B8FE-464A-A5AE-9893970B660E}">
      <dgm:prSet/>
      <dgm:spPr/>
      <dgm:t>
        <a:bodyPr/>
        <a:lstStyle/>
        <a:p>
          <a:endParaRPr lang="pt-PT"/>
        </a:p>
      </dgm:t>
    </dgm:pt>
    <dgm:pt modelId="{062A37DC-1E1B-46D0-80A2-7A2A01F0A7DF}" type="pres">
      <dgm:prSet presAssocID="{8C57E7C7-03F1-4B09-95B7-A210C146FB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E03AE691-05DD-4D22-9F08-ECDB65D9FF08}" type="pres">
      <dgm:prSet presAssocID="{EB5805FA-9C43-4A79-8D9E-7E96A815B3C0}" presName="thickLine" presStyleLbl="alignNode1" presStyleIdx="0" presStyleCnt="1"/>
      <dgm:spPr/>
    </dgm:pt>
    <dgm:pt modelId="{D8EEC794-61D3-47A7-B1D6-DB5AFD756BE5}" type="pres">
      <dgm:prSet presAssocID="{EB5805FA-9C43-4A79-8D9E-7E96A815B3C0}" presName="horz1" presStyleCnt="0"/>
      <dgm:spPr/>
    </dgm:pt>
    <dgm:pt modelId="{EBCAFD8B-8F6D-49D2-A2C8-A7844C9326ED}" type="pres">
      <dgm:prSet presAssocID="{EB5805FA-9C43-4A79-8D9E-7E96A815B3C0}" presName="tx1" presStyleLbl="revTx" presStyleIdx="0" presStyleCnt="4" custScaleX="150269"/>
      <dgm:spPr/>
      <dgm:t>
        <a:bodyPr/>
        <a:lstStyle/>
        <a:p>
          <a:endParaRPr lang="pt-PT"/>
        </a:p>
      </dgm:t>
    </dgm:pt>
    <dgm:pt modelId="{E787A3B7-F067-44E1-92A7-CD4053565C24}" type="pres">
      <dgm:prSet presAssocID="{EB5805FA-9C43-4A79-8D9E-7E96A815B3C0}" presName="vert1" presStyleCnt="0"/>
      <dgm:spPr/>
    </dgm:pt>
    <dgm:pt modelId="{B403E030-C0D9-4C4C-A7A3-C8A8725F1ED1}" type="pres">
      <dgm:prSet presAssocID="{0BCC3FF9-DF6B-4918-BCD2-AF35A80915CC}" presName="vertSpace2a" presStyleCnt="0"/>
      <dgm:spPr/>
    </dgm:pt>
    <dgm:pt modelId="{FF692E15-D871-4ECD-A179-F2FD09F46C47}" type="pres">
      <dgm:prSet presAssocID="{0BCC3FF9-DF6B-4918-BCD2-AF35A80915CC}" presName="horz2" presStyleCnt="0"/>
      <dgm:spPr/>
    </dgm:pt>
    <dgm:pt modelId="{A85B4B5F-CB0A-4BD8-B359-01E19C862F0A}" type="pres">
      <dgm:prSet presAssocID="{0BCC3FF9-DF6B-4918-BCD2-AF35A80915CC}" presName="horzSpace2" presStyleCnt="0"/>
      <dgm:spPr/>
    </dgm:pt>
    <dgm:pt modelId="{7DF94204-E107-4898-B253-C9DC28CAB805}" type="pres">
      <dgm:prSet presAssocID="{0BCC3FF9-DF6B-4918-BCD2-AF35A80915CC}" presName="tx2" presStyleLbl="revTx" presStyleIdx="1" presStyleCnt="4"/>
      <dgm:spPr/>
      <dgm:t>
        <a:bodyPr/>
        <a:lstStyle/>
        <a:p>
          <a:endParaRPr lang="pt-PT"/>
        </a:p>
      </dgm:t>
    </dgm:pt>
    <dgm:pt modelId="{D4E29DF3-C784-4547-84C5-6DF2117850EE}" type="pres">
      <dgm:prSet presAssocID="{0BCC3FF9-DF6B-4918-BCD2-AF35A80915CC}" presName="vert2" presStyleCnt="0"/>
      <dgm:spPr/>
    </dgm:pt>
    <dgm:pt modelId="{2282ED24-D12B-4213-8BB8-D7AB7B683986}" type="pres">
      <dgm:prSet presAssocID="{0BCC3FF9-DF6B-4918-BCD2-AF35A80915CC}" presName="thinLine2b" presStyleLbl="callout" presStyleIdx="0" presStyleCnt="3"/>
      <dgm:spPr/>
    </dgm:pt>
    <dgm:pt modelId="{0010B4FA-E0A8-48C5-AA0B-F7060E82229E}" type="pres">
      <dgm:prSet presAssocID="{0BCC3FF9-DF6B-4918-BCD2-AF35A80915CC}" presName="vertSpace2b" presStyleCnt="0"/>
      <dgm:spPr/>
    </dgm:pt>
    <dgm:pt modelId="{D93D56D1-67AB-4406-A77A-0D38CAB9FDBC}" type="pres">
      <dgm:prSet presAssocID="{D3778A34-4841-4EEC-9AD6-815DCB649FD4}" presName="horz2" presStyleCnt="0"/>
      <dgm:spPr/>
    </dgm:pt>
    <dgm:pt modelId="{AE541B5A-505D-4412-A0BA-E2AFA1F10A3F}" type="pres">
      <dgm:prSet presAssocID="{D3778A34-4841-4EEC-9AD6-815DCB649FD4}" presName="horzSpace2" presStyleCnt="0"/>
      <dgm:spPr/>
    </dgm:pt>
    <dgm:pt modelId="{E73E1195-E85E-4AC7-9191-CE0930CC5BB9}" type="pres">
      <dgm:prSet presAssocID="{D3778A34-4841-4EEC-9AD6-815DCB649FD4}" presName="tx2" presStyleLbl="revTx" presStyleIdx="2" presStyleCnt="4"/>
      <dgm:spPr/>
      <dgm:t>
        <a:bodyPr/>
        <a:lstStyle/>
        <a:p>
          <a:endParaRPr lang="pt-PT"/>
        </a:p>
      </dgm:t>
    </dgm:pt>
    <dgm:pt modelId="{B9993D26-EB84-440A-864D-59E5BF847740}" type="pres">
      <dgm:prSet presAssocID="{D3778A34-4841-4EEC-9AD6-815DCB649FD4}" presName="vert2" presStyleCnt="0"/>
      <dgm:spPr/>
    </dgm:pt>
    <dgm:pt modelId="{69EBC8D7-8EC6-4328-9795-4C35D03D7742}" type="pres">
      <dgm:prSet presAssocID="{D3778A34-4841-4EEC-9AD6-815DCB649FD4}" presName="thinLine2b" presStyleLbl="callout" presStyleIdx="1" presStyleCnt="3"/>
      <dgm:spPr/>
    </dgm:pt>
    <dgm:pt modelId="{74B15D4A-C68A-49D0-8319-4A81A3501A58}" type="pres">
      <dgm:prSet presAssocID="{D3778A34-4841-4EEC-9AD6-815DCB649FD4}" presName="vertSpace2b" presStyleCnt="0"/>
      <dgm:spPr/>
    </dgm:pt>
    <dgm:pt modelId="{DEF6C903-FD24-4D8F-9358-C54A0D12A529}" type="pres">
      <dgm:prSet presAssocID="{7F9BFF09-27B1-439B-8C87-F1248C36101B}" presName="horz2" presStyleCnt="0"/>
      <dgm:spPr/>
    </dgm:pt>
    <dgm:pt modelId="{D54E2680-D370-4F8D-B70E-38760532B03C}" type="pres">
      <dgm:prSet presAssocID="{7F9BFF09-27B1-439B-8C87-F1248C36101B}" presName="horzSpace2" presStyleCnt="0"/>
      <dgm:spPr/>
    </dgm:pt>
    <dgm:pt modelId="{0913187D-4AC7-475D-B84E-957270E8176C}" type="pres">
      <dgm:prSet presAssocID="{7F9BFF09-27B1-439B-8C87-F1248C36101B}" presName="tx2" presStyleLbl="revTx" presStyleIdx="3" presStyleCnt="4"/>
      <dgm:spPr/>
      <dgm:t>
        <a:bodyPr/>
        <a:lstStyle/>
        <a:p>
          <a:endParaRPr lang="pt-PT"/>
        </a:p>
      </dgm:t>
    </dgm:pt>
    <dgm:pt modelId="{151636C9-CCA9-4684-8B72-E9909D7B98CE}" type="pres">
      <dgm:prSet presAssocID="{7F9BFF09-27B1-439B-8C87-F1248C36101B}" presName="vert2" presStyleCnt="0"/>
      <dgm:spPr/>
    </dgm:pt>
    <dgm:pt modelId="{CF7BF4F4-16B1-443D-8E10-2354428878B2}" type="pres">
      <dgm:prSet presAssocID="{7F9BFF09-27B1-439B-8C87-F1248C36101B}" presName="thinLine2b" presStyleLbl="callout" presStyleIdx="2" presStyleCnt="3"/>
      <dgm:spPr/>
    </dgm:pt>
    <dgm:pt modelId="{D7267AAF-CAB0-4A31-8593-10BDB5C661D2}" type="pres">
      <dgm:prSet presAssocID="{7F9BFF09-27B1-439B-8C87-F1248C36101B}" presName="vertSpace2b" presStyleCnt="0"/>
      <dgm:spPr/>
    </dgm:pt>
  </dgm:ptLst>
  <dgm:cxnLst>
    <dgm:cxn modelId="{05175E54-EF3E-4FD3-A954-767FB33DC248}" srcId="{EB5805FA-9C43-4A79-8D9E-7E96A815B3C0}" destId="{0BCC3FF9-DF6B-4918-BCD2-AF35A80915CC}" srcOrd="0" destOrd="0" parTransId="{153A9C3F-0450-45D1-BA42-5225007926D8}" sibTransId="{59B04C15-E98D-4FB7-8FCF-115FE4C20F39}"/>
    <dgm:cxn modelId="{AF6C0748-44FE-474D-A20C-E53EFD458BFA}" srcId="{EB5805FA-9C43-4A79-8D9E-7E96A815B3C0}" destId="{D3778A34-4841-4EEC-9AD6-815DCB649FD4}" srcOrd="1" destOrd="0" parTransId="{A6139143-356F-4062-84EB-3F384FBDB276}" sibTransId="{B3F1C05E-3387-4AA3-854E-DBB9DAE0B12C}"/>
    <dgm:cxn modelId="{805F2872-02A3-4250-AF24-DF92289EF330}" type="presOf" srcId="{8C57E7C7-03F1-4B09-95B7-A210C146FB37}" destId="{062A37DC-1E1B-46D0-80A2-7A2A01F0A7DF}" srcOrd="0" destOrd="0" presId="urn:microsoft.com/office/officeart/2008/layout/LinedList"/>
    <dgm:cxn modelId="{21CEC4D2-B8FE-464A-A5AE-9893970B660E}" srcId="{EB5805FA-9C43-4A79-8D9E-7E96A815B3C0}" destId="{7F9BFF09-27B1-439B-8C87-F1248C36101B}" srcOrd="2" destOrd="0" parTransId="{D293D81D-433E-4BA0-B3D7-06F4F0946C0B}" sibTransId="{02B291AE-EDD5-4A3A-A162-E34C9EB8970E}"/>
    <dgm:cxn modelId="{07D3436D-E44A-420E-A09F-049A3ED47354}" srcId="{8C57E7C7-03F1-4B09-95B7-A210C146FB37}" destId="{EB5805FA-9C43-4A79-8D9E-7E96A815B3C0}" srcOrd="0" destOrd="0" parTransId="{E41C8E90-A81C-4FFE-9D06-734907FA07A2}" sibTransId="{51B18631-912C-4AE2-B7B4-93FFE72AA05E}"/>
    <dgm:cxn modelId="{08020985-E6DE-48B4-9003-973558B84C0B}" type="presOf" srcId="{7F9BFF09-27B1-439B-8C87-F1248C36101B}" destId="{0913187D-4AC7-475D-B84E-957270E8176C}" srcOrd="0" destOrd="0" presId="urn:microsoft.com/office/officeart/2008/layout/LinedList"/>
    <dgm:cxn modelId="{F9206F0D-9A83-4BB1-AFD4-7BB94B9C17B0}" type="presOf" srcId="{0BCC3FF9-DF6B-4918-BCD2-AF35A80915CC}" destId="{7DF94204-E107-4898-B253-C9DC28CAB805}" srcOrd="0" destOrd="0" presId="urn:microsoft.com/office/officeart/2008/layout/LinedList"/>
    <dgm:cxn modelId="{7BB00C68-2A51-40AC-9D30-4812DC7C30D8}" type="presOf" srcId="{EB5805FA-9C43-4A79-8D9E-7E96A815B3C0}" destId="{EBCAFD8B-8F6D-49D2-A2C8-A7844C9326ED}" srcOrd="0" destOrd="0" presId="urn:microsoft.com/office/officeart/2008/layout/LinedList"/>
    <dgm:cxn modelId="{9702F2D1-C348-4B79-B44A-EC338DB28C55}" type="presOf" srcId="{D3778A34-4841-4EEC-9AD6-815DCB649FD4}" destId="{E73E1195-E85E-4AC7-9191-CE0930CC5BB9}" srcOrd="0" destOrd="0" presId="urn:microsoft.com/office/officeart/2008/layout/LinedList"/>
    <dgm:cxn modelId="{D62FF6B5-0788-454F-8D1B-6059165ADCD1}" type="presParOf" srcId="{062A37DC-1E1B-46D0-80A2-7A2A01F0A7DF}" destId="{E03AE691-05DD-4D22-9F08-ECDB65D9FF08}" srcOrd="0" destOrd="0" presId="urn:microsoft.com/office/officeart/2008/layout/LinedList"/>
    <dgm:cxn modelId="{CEECF793-602C-4105-831F-E71E6C784C9E}" type="presParOf" srcId="{062A37DC-1E1B-46D0-80A2-7A2A01F0A7DF}" destId="{D8EEC794-61D3-47A7-B1D6-DB5AFD756BE5}" srcOrd="1" destOrd="0" presId="urn:microsoft.com/office/officeart/2008/layout/LinedList"/>
    <dgm:cxn modelId="{C9B63A0B-A7FA-4954-BBBC-4BE852FFF6D8}" type="presParOf" srcId="{D8EEC794-61D3-47A7-B1D6-DB5AFD756BE5}" destId="{EBCAFD8B-8F6D-49D2-A2C8-A7844C9326ED}" srcOrd="0" destOrd="0" presId="urn:microsoft.com/office/officeart/2008/layout/LinedList"/>
    <dgm:cxn modelId="{77A3F2CA-D00B-432A-9514-27933131DCC7}" type="presParOf" srcId="{D8EEC794-61D3-47A7-B1D6-DB5AFD756BE5}" destId="{E787A3B7-F067-44E1-92A7-CD4053565C24}" srcOrd="1" destOrd="0" presId="urn:microsoft.com/office/officeart/2008/layout/LinedList"/>
    <dgm:cxn modelId="{1262725C-09A7-417A-BC1E-449482909E2C}" type="presParOf" srcId="{E787A3B7-F067-44E1-92A7-CD4053565C24}" destId="{B403E030-C0D9-4C4C-A7A3-C8A8725F1ED1}" srcOrd="0" destOrd="0" presId="urn:microsoft.com/office/officeart/2008/layout/LinedList"/>
    <dgm:cxn modelId="{03536538-63BC-47CC-9E41-7282177539BA}" type="presParOf" srcId="{E787A3B7-F067-44E1-92A7-CD4053565C24}" destId="{FF692E15-D871-4ECD-A179-F2FD09F46C47}" srcOrd="1" destOrd="0" presId="urn:microsoft.com/office/officeart/2008/layout/LinedList"/>
    <dgm:cxn modelId="{953E3DFE-2BA8-44A0-8E5D-C47A1B5E0A05}" type="presParOf" srcId="{FF692E15-D871-4ECD-A179-F2FD09F46C47}" destId="{A85B4B5F-CB0A-4BD8-B359-01E19C862F0A}" srcOrd="0" destOrd="0" presId="urn:microsoft.com/office/officeart/2008/layout/LinedList"/>
    <dgm:cxn modelId="{9FF4117B-996E-443D-B284-8DC56A747E6C}" type="presParOf" srcId="{FF692E15-D871-4ECD-A179-F2FD09F46C47}" destId="{7DF94204-E107-4898-B253-C9DC28CAB805}" srcOrd="1" destOrd="0" presId="urn:microsoft.com/office/officeart/2008/layout/LinedList"/>
    <dgm:cxn modelId="{55ED7562-B290-432E-933A-C973A9C0A331}" type="presParOf" srcId="{FF692E15-D871-4ECD-A179-F2FD09F46C47}" destId="{D4E29DF3-C784-4547-84C5-6DF2117850EE}" srcOrd="2" destOrd="0" presId="urn:microsoft.com/office/officeart/2008/layout/LinedList"/>
    <dgm:cxn modelId="{DDD437FC-1E71-4AA4-BDCD-C07601E1F19B}" type="presParOf" srcId="{E787A3B7-F067-44E1-92A7-CD4053565C24}" destId="{2282ED24-D12B-4213-8BB8-D7AB7B683986}" srcOrd="2" destOrd="0" presId="urn:microsoft.com/office/officeart/2008/layout/LinedList"/>
    <dgm:cxn modelId="{36DEEA15-6EA6-4158-97F2-CA0B35AB335D}" type="presParOf" srcId="{E787A3B7-F067-44E1-92A7-CD4053565C24}" destId="{0010B4FA-E0A8-48C5-AA0B-F7060E82229E}" srcOrd="3" destOrd="0" presId="urn:microsoft.com/office/officeart/2008/layout/LinedList"/>
    <dgm:cxn modelId="{58514EA4-F258-460A-BE1F-6CA221CDB970}" type="presParOf" srcId="{E787A3B7-F067-44E1-92A7-CD4053565C24}" destId="{D93D56D1-67AB-4406-A77A-0D38CAB9FDBC}" srcOrd="4" destOrd="0" presId="urn:microsoft.com/office/officeart/2008/layout/LinedList"/>
    <dgm:cxn modelId="{00C03D77-9FC6-47E5-A269-9251DCCD3FC8}" type="presParOf" srcId="{D93D56D1-67AB-4406-A77A-0D38CAB9FDBC}" destId="{AE541B5A-505D-4412-A0BA-E2AFA1F10A3F}" srcOrd="0" destOrd="0" presId="urn:microsoft.com/office/officeart/2008/layout/LinedList"/>
    <dgm:cxn modelId="{CB5AE7C0-CA56-4A75-9B97-1B60B4E42F59}" type="presParOf" srcId="{D93D56D1-67AB-4406-A77A-0D38CAB9FDBC}" destId="{E73E1195-E85E-4AC7-9191-CE0930CC5BB9}" srcOrd="1" destOrd="0" presId="urn:microsoft.com/office/officeart/2008/layout/LinedList"/>
    <dgm:cxn modelId="{036758F4-9130-4EB2-A975-439143C920E0}" type="presParOf" srcId="{D93D56D1-67AB-4406-A77A-0D38CAB9FDBC}" destId="{B9993D26-EB84-440A-864D-59E5BF847740}" srcOrd="2" destOrd="0" presId="urn:microsoft.com/office/officeart/2008/layout/LinedList"/>
    <dgm:cxn modelId="{2FFB5397-3FC0-405D-A134-625C4EA11F3D}" type="presParOf" srcId="{E787A3B7-F067-44E1-92A7-CD4053565C24}" destId="{69EBC8D7-8EC6-4328-9795-4C35D03D7742}" srcOrd="5" destOrd="0" presId="urn:microsoft.com/office/officeart/2008/layout/LinedList"/>
    <dgm:cxn modelId="{93103712-98B5-43F5-B990-310FE8036B29}" type="presParOf" srcId="{E787A3B7-F067-44E1-92A7-CD4053565C24}" destId="{74B15D4A-C68A-49D0-8319-4A81A3501A58}" srcOrd="6" destOrd="0" presId="urn:microsoft.com/office/officeart/2008/layout/LinedList"/>
    <dgm:cxn modelId="{66EF73EB-D8BF-4E05-BBAD-A43DFBECA846}" type="presParOf" srcId="{E787A3B7-F067-44E1-92A7-CD4053565C24}" destId="{DEF6C903-FD24-4D8F-9358-C54A0D12A529}" srcOrd="7" destOrd="0" presId="urn:microsoft.com/office/officeart/2008/layout/LinedList"/>
    <dgm:cxn modelId="{4B355EA2-91E1-4671-B4FA-C6E0F93A9EC5}" type="presParOf" srcId="{DEF6C903-FD24-4D8F-9358-C54A0D12A529}" destId="{D54E2680-D370-4F8D-B70E-38760532B03C}" srcOrd="0" destOrd="0" presId="urn:microsoft.com/office/officeart/2008/layout/LinedList"/>
    <dgm:cxn modelId="{C7CCF67F-1ABB-45A1-A8CA-7401ADAE48A1}" type="presParOf" srcId="{DEF6C903-FD24-4D8F-9358-C54A0D12A529}" destId="{0913187D-4AC7-475D-B84E-957270E8176C}" srcOrd="1" destOrd="0" presId="urn:microsoft.com/office/officeart/2008/layout/LinedList"/>
    <dgm:cxn modelId="{484C7DA0-CABC-4E38-9939-66BBB51E1F72}" type="presParOf" srcId="{DEF6C903-FD24-4D8F-9358-C54A0D12A529}" destId="{151636C9-CCA9-4684-8B72-E9909D7B98CE}" srcOrd="2" destOrd="0" presId="urn:microsoft.com/office/officeart/2008/layout/LinedList"/>
    <dgm:cxn modelId="{C130386C-4E1C-45A7-8641-74A22D4EBFB3}" type="presParOf" srcId="{E787A3B7-F067-44E1-92A7-CD4053565C24}" destId="{CF7BF4F4-16B1-443D-8E10-2354428878B2}" srcOrd="8" destOrd="0" presId="urn:microsoft.com/office/officeart/2008/layout/LinedList"/>
    <dgm:cxn modelId="{2181B627-7FBA-4283-8D5C-A1F035A11128}" type="presParOf" srcId="{E787A3B7-F067-44E1-92A7-CD4053565C24}" destId="{D7267AAF-CAB0-4A31-8593-10BDB5C661D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7E7C7-03F1-4B09-95B7-A210C146FB37}" type="doc">
      <dgm:prSet loTypeId="urn:microsoft.com/office/officeart/2008/layout/LinedList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EB5805FA-9C43-4A79-8D9E-7E96A815B3C0}">
      <dgm:prSet phldrT="[Texto]" custT="1"/>
      <dgm:spPr/>
      <dgm:t>
        <a:bodyPr/>
        <a:lstStyle/>
        <a:p>
          <a:pPr algn="just"/>
          <a:endParaRPr lang="pt-PT" sz="2000" b="1" dirty="0" smtClean="0">
            <a:solidFill>
              <a:schemeClr val="accent2">
                <a:lumMod val="75000"/>
              </a:schemeClr>
            </a:solidFill>
          </a:endParaRPr>
        </a:p>
        <a:p>
          <a:pPr algn="just"/>
          <a:r>
            <a:rPr lang="pt-PT" sz="2000" b="1" dirty="0" smtClean="0">
              <a:solidFill>
                <a:schemeClr val="accent2">
                  <a:lumMod val="75000"/>
                </a:schemeClr>
              </a:solidFill>
            </a:rPr>
            <a:t>Elementos-chave para tornar a visão realidade</a:t>
          </a:r>
          <a:endParaRPr lang="pt-PT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E41C8E90-A81C-4FFE-9D06-734907FA07A2}" type="parTrans" cxnId="{07D3436D-E44A-420E-A09F-049A3ED47354}">
      <dgm:prSet/>
      <dgm:spPr/>
      <dgm:t>
        <a:bodyPr/>
        <a:lstStyle/>
        <a:p>
          <a:endParaRPr lang="pt-PT"/>
        </a:p>
      </dgm:t>
    </dgm:pt>
    <dgm:pt modelId="{51B18631-912C-4AE2-B7B4-93FFE72AA05E}" type="sibTrans" cxnId="{07D3436D-E44A-420E-A09F-049A3ED47354}">
      <dgm:prSet/>
      <dgm:spPr/>
      <dgm:t>
        <a:bodyPr/>
        <a:lstStyle/>
        <a:p>
          <a:endParaRPr lang="pt-PT"/>
        </a:p>
      </dgm:t>
    </dgm:pt>
    <dgm:pt modelId="{0BCC3FF9-DF6B-4918-BCD2-AF35A80915CC}">
      <dgm:prSet phldrT="[Texto]"/>
      <dgm:spPr/>
      <dgm:t>
        <a:bodyPr/>
        <a:lstStyle/>
        <a:p>
          <a:r>
            <a:rPr lang="pt-PT" b="1" dirty="0" smtClean="0"/>
            <a:t>Como é criada </a:t>
          </a:r>
          <a:r>
            <a:rPr lang="pt-PT" dirty="0" smtClean="0"/>
            <a:t>– encorajar o diálogo</a:t>
          </a:r>
          <a:endParaRPr lang="pt-PT" dirty="0"/>
        </a:p>
      </dgm:t>
    </dgm:pt>
    <dgm:pt modelId="{153A9C3F-0450-45D1-BA42-5225007926D8}" type="parTrans" cxnId="{05175E54-EF3E-4FD3-A954-767FB33DC248}">
      <dgm:prSet/>
      <dgm:spPr/>
      <dgm:t>
        <a:bodyPr/>
        <a:lstStyle/>
        <a:p>
          <a:endParaRPr lang="pt-PT"/>
        </a:p>
      </dgm:t>
    </dgm:pt>
    <dgm:pt modelId="{59B04C15-E98D-4FB7-8FCF-115FE4C20F39}" type="sibTrans" cxnId="{05175E54-EF3E-4FD3-A954-767FB33DC248}">
      <dgm:prSet/>
      <dgm:spPr/>
      <dgm:t>
        <a:bodyPr/>
        <a:lstStyle/>
        <a:p>
          <a:endParaRPr lang="pt-PT"/>
        </a:p>
      </dgm:t>
    </dgm:pt>
    <dgm:pt modelId="{D3778A34-4841-4EEC-9AD6-815DCB649FD4}">
      <dgm:prSet phldrT="[Texto]"/>
      <dgm:spPr/>
      <dgm:t>
        <a:bodyPr/>
        <a:lstStyle/>
        <a:p>
          <a:r>
            <a:rPr lang="pt-PT" b="1" dirty="0" smtClean="0"/>
            <a:t>Como é comunicada </a:t>
          </a:r>
          <a:r>
            <a:rPr lang="pt-PT" dirty="0" smtClean="0"/>
            <a:t>– é um processo contínuo</a:t>
          </a:r>
          <a:endParaRPr lang="pt-PT" dirty="0"/>
        </a:p>
      </dgm:t>
    </dgm:pt>
    <dgm:pt modelId="{A6139143-356F-4062-84EB-3F384FBDB276}" type="parTrans" cxnId="{AF6C0748-44FE-474D-A20C-E53EFD458BFA}">
      <dgm:prSet/>
      <dgm:spPr/>
      <dgm:t>
        <a:bodyPr/>
        <a:lstStyle/>
        <a:p>
          <a:endParaRPr lang="pt-PT"/>
        </a:p>
      </dgm:t>
    </dgm:pt>
    <dgm:pt modelId="{B3F1C05E-3387-4AA3-854E-DBB9DAE0B12C}" type="sibTrans" cxnId="{AF6C0748-44FE-474D-A20C-E53EFD458BFA}">
      <dgm:prSet/>
      <dgm:spPr/>
      <dgm:t>
        <a:bodyPr/>
        <a:lstStyle/>
        <a:p>
          <a:endParaRPr lang="pt-PT"/>
        </a:p>
      </dgm:t>
    </dgm:pt>
    <dgm:pt modelId="{7F9BFF09-27B1-439B-8C87-F1248C36101B}">
      <dgm:prSet phldrT="[Texto]"/>
      <dgm:spPr/>
      <dgm:t>
        <a:bodyPr/>
        <a:lstStyle/>
        <a:p>
          <a:r>
            <a:rPr lang="pt-PT" b="1" dirty="0" smtClean="0"/>
            <a:t>Como é vivida </a:t>
          </a:r>
          <a:r>
            <a:rPr lang="pt-PT" dirty="0" smtClean="0"/>
            <a:t>– a </a:t>
          </a:r>
          <a:r>
            <a:rPr lang="pt-PT" dirty="0" err="1" smtClean="0"/>
            <a:t>acção</a:t>
          </a:r>
          <a:r>
            <a:rPr lang="pt-PT" dirty="0" smtClean="0"/>
            <a:t> tem de ser coerente com  a visão </a:t>
          </a:r>
          <a:endParaRPr lang="pt-PT" dirty="0"/>
        </a:p>
      </dgm:t>
    </dgm:pt>
    <dgm:pt modelId="{D293D81D-433E-4BA0-B3D7-06F4F0946C0B}" type="parTrans" cxnId="{21CEC4D2-B8FE-464A-A5AE-9893970B660E}">
      <dgm:prSet/>
      <dgm:spPr/>
      <dgm:t>
        <a:bodyPr/>
        <a:lstStyle/>
        <a:p>
          <a:endParaRPr lang="pt-PT"/>
        </a:p>
      </dgm:t>
    </dgm:pt>
    <dgm:pt modelId="{02B291AE-EDD5-4A3A-A162-E34C9EB8970E}" type="sibTrans" cxnId="{21CEC4D2-B8FE-464A-A5AE-9893970B660E}">
      <dgm:prSet/>
      <dgm:spPr/>
      <dgm:t>
        <a:bodyPr/>
        <a:lstStyle/>
        <a:p>
          <a:endParaRPr lang="pt-PT"/>
        </a:p>
      </dgm:t>
    </dgm:pt>
    <dgm:pt modelId="{062A37DC-1E1B-46D0-80A2-7A2A01F0A7DF}" type="pres">
      <dgm:prSet presAssocID="{8C57E7C7-03F1-4B09-95B7-A210C146FB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E03AE691-05DD-4D22-9F08-ECDB65D9FF08}" type="pres">
      <dgm:prSet presAssocID="{EB5805FA-9C43-4A79-8D9E-7E96A815B3C0}" presName="thickLine" presStyleLbl="alignNode1" presStyleIdx="0" presStyleCnt="1"/>
      <dgm:spPr/>
    </dgm:pt>
    <dgm:pt modelId="{D8EEC794-61D3-47A7-B1D6-DB5AFD756BE5}" type="pres">
      <dgm:prSet presAssocID="{EB5805FA-9C43-4A79-8D9E-7E96A815B3C0}" presName="horz1" presStyleCnt="0"/>
      <dgm:spPr/>
    </dgm:pt>
    <dgm:pt modelId="{EBCAFD8B-8F6D-49D2-A2C8-A7844C9326ED}" type="pres">
      <dgm:prSet presAssocID="{EB5805FA-9C43-4A79-8D9E-7E96A815B3C0}" presName="tx1" presStyleLbl="revTx" presStyleIdx="0" presStyleCnt="4" custScaleX="150269"/>
      <dgm:spPr/>
      <dgm:t>
        <a:bodyPr/>
        <a:lstStyle/>
        <a:p>
          <a:endParaRPr lang="pt-PT"/>
        </a:p>
      </dgm:t>
    </dgm:pt>
    <dgm:pt modelId="{E787A3B7-F067-44E1-92A7-CD4053565C24}" type="pres">
      <dgm:prSet presAssocID="{EB5805FA-9C43-4A79-8D9E-7E96A815B3C0}" presName="vert1" presStyleCnt="0"/>
      <dgm:spPr/>
    </dgm:pt>
    <dgm:pt modelId="{B403E030-C0D9-4C4C-A7A3-C8A8725F1ED1}" type="pres">
      <dgm:prSet presAssocID="{0BCC3FF9-DF6B-4918-BCD2-AF35A80915CC}" presName="vertSpace2a" presStyleCnt="0"/>
      <dgm:spPr/>
    </dgm:pt>
    <dgm:pt modelId="{FF692E15-D871-4ECD-A179-F2FD09F46C47}" type="pres">
      <dgm:prSet presAssocID="{0BCC3FF9-DF6B-4918-BCD2-AF35A80915CC}" presName="horz2" presStyleCnt="0"/>
      <dgm:spPr/>
    </dgm:pt>
    <dgm:pt modelId="{A85B4B5F-CB0A-4BD8-B359-01E19C862F0A}" type="pres">
      <dgm:prSet presAssocID="{0BCC3FF9-DF6B-4918-BCD2-AF35A80915CC}" presName="horzSpace2" presStyleCnt="0"/>
      <dgm:spPr/>
    </dgm:pt>
    <dgm:pt modelId="{7DF94204-E107-4898-B253-C9DC28CAB805}" type="pres">
      <dgm:prSet presAssocID="{0BCC3FF9-DF6B-4918-BCD2-AF35A80915CC}" presName="tx2" presStyleLbl="revTx" presStyleIdx="1" presStyleCnt="4"/>
      <dgm:spPr/>
      <dgm:t>
        <a:bodyPr/>
        <a:lstStyle/>
        <a:p>
          <a:endParaRPr lang="pt-PT"/>
        </a:p>
      </dgm:t>
    </dgm:pt>
    <dgm:pt modelId="{D4E29DF3-C784-4547-84C5-6DF2117850EE}" type="pres">
      <dgm:prSet presAssocID="{0BCC3FF9-DF6B-4918-BCD2-AF35A80915CC}" presName="vert2" presStyleCnt="0"/>
      <dgm:spPr/>
    </dgm:pt>
    <dgm:pt modelId="{2282ED24-D12B-4213-8BB8-D7AB7B683986}" type="pres">
      <dgm:prSet presAssocID="{0BCC3FF9-DF6B-4918-BCD2-AF35A80915CC}" presName="thinLine2b" presStyleLbl="callout" presStyleIdx="0" presStyleCnt="3"/>
      <dgm:spPr/>
    </dgm:pt>
    <dgm:pt modelId="{0010B4FA-E0A8-48C5-AA0B-F7060E82229E}" type="pres">
      <dgm:prSet presAssocID="{0BCC3FF9-DF6B-4918-BCD2-AF35A80915CC}" presName="vertSpace2b" presStyleCnt="0"/>
      <dgm:spPr/>
    </dgm:pt>
    <dgm:pt modelId="{D93D56D1-67AB-4406-A77A-0D38CAB9FDBC}" type="pres">
      <dgm:prSet presAssocID="{D3778A34-4841-4EEC-9AD6-815DCB649FD4}" presName="horz2" presStyleCnt="0"/>
      <dgm:spPr/>
    </dgm:pt>
    <dgm:pt modelId="{AE541B5A-505D-4412-A0BA-E2AFA1F10A3F}" type="pres">
      <dgm:prSet presAssocID="{D3778A34-4841-4EEC-9AD6-815DCB649FD4}" presName="horzSpace2" presStyleCnt="0"/>
      <dgm:spPr/>
    </dgm:pt>
    <dgm:pt modelId="{E73E1195-E85E-4AC7-9191-CE0930CC5BB9}" type="pres">
      <dgm:prSet presAssocID="{D3778A34-4841-4EEC-9AD6-815DCB649FD4}" presName="tx2" presStyleLbl="revTx" presStyleIdx="2" presStyleCnt="4"/>
      <dgm:spPr/>
      <dgm:t>
        <a:bodyPr/>
        <a:lstStyle/>
        <a:p>
          <a:endParaRPr lang="pt-PT"/>
        </a:p>
      </dgm:t>
    </dgm:pt>
    <dgm:pt modelId="{B9993D26-EB84-440A-864D-59E5BF847740}" type="pres">
      <dgm:prSet presAssocID="{D3778A34-4841-4EEC-9AD6-815DCB649FD4}" presName="vert2" presStyleCnt="0"/>
      <dgm:spPr/>
    </dgm:pt>
    <dgm:pt modelId="{69EBC8D7-8EC6-4328-9795-4C35D03D7742}" type="pres">
      <dgm:prSet presAssocID="{D3778A34-4841-4EEC-9AD6-815DCB649FD4}" presName="thinLine2b" presStyleLbl="callout" presStyleIdx="1" presStyleCnt="3"/>
      <dgm:spPr/>
    </dgm:pt>
    <dgm:pt modelId="{74B15D4A-C68A-49D0-8319-4A81A3501A58}" type="pres">
      <dgm:prSet presAssocID="{D3778A34-4841-4EEC-9AD6-815DCB649FD4}" presName="vertSpace2b" presStyleCnt="0"/>
      <dgm:spPr/>
    </dgm:pt>
    <dgm:pt modelId="{DEF6C903-FD24-4D8F-9358-C54A0D12A529}" type="pres">
      <dgm:prSet presAssocID="{7F9BFF09-27B1-439B-8C87-F1248C36101B}" presName="horz2" presStyleCnt="0"/>
      <dgm:spPr/>
    </dgm:pt>
    <dgm:pt modelId="{D54E2680-D370-4F8D-B70E-38760532B03C}" type="pres">
      <dgm:prSet presAssocID="{7F9BFF09-27B1-439B-8C87-F1248C36101B}" presName="horzSpace2" presStyleCnt="0"/>
      <dgm:spPr/>
    </dgm:pt>
    <dgm:pt modelId="{0913187D-4AC7-475D-B84E-957270E8176C}" type="pres">
      <dgm:prSet presAssocID="{7F9BFF09-27B1-439B-8C87-F1248C36101B}" presName="tx2" presStyleLbl="revTx" presStyleIdx="3" presStyleCnt="4"/>
      <dgm:spPr/>
      <dgm:t>
        <a:bodyPr/>
        <a:lstStyle/>
        <a:p>
          <a:endParaRPr lang="pt-PT"/>
        </a:p>
      </dgm:t>
    </dgm:pt>
    <dgm:pt modelId="{151636C9-CCA9-4684-8B72-E9909D7B98CE}" type="pres">
      <dgm:prSet presAssocID="{7F9BFF09-27B1-439B-8C87-F1248C36101B}" presName="vert2" presStyleCnt="0"/>
      <dgm:spPr/>
    </dgm:pt>
    <dgm:pt modelId="{CF7BF4F4-16B1-443D-8E10-2354428878B2}" type="pres">
      <dgm:prSet presAssocID="{7F9BFF09-27B1-439B-8C87-F1248C36101B}" presName="thinLine2b" presStyleLbl="callout" presStyleIdx="2" presStyleCnt="3"/>
      <dgm:spPr/>
    </dgm:pt>
    <dgm:pt modelId="{D7267AAF-CAB0-4A31-8593-10BDB5C661D2}" type="pres">
      <dgm:prSet presAssocID="{7F9BFF09-27B1-439B-8C87-F1248C36101B}" presName="vertSpace2b" presStyleCnt="0"/>
      <dgm:spPr/>
    </dgm:pt>
  </dgm:ptLst>
  <dgm:cxnLst>
    <dgm:cxn modelId="{05175E54-EF3E-4FD3-A954-767FB33DC248}" srcId="{EB5805FA-9C43-4A79-8D9E-7E96A815B3C0}" destId="{0BCC3FF9-DF6B-4918-BCD2-AF35A80915CC}" srcOrd="0" destOrd="0" parTransId="{153A9C3F-0450-45D1-BA42-5225007926D8}" sibTransId="{59B04C15-E98D-4FB7-8FCF-115FE4C20F39}"/>
    <dgm:cxn modelId="{AF6C0748-44FE-474D-A20C-E53EFD458BFA}" srcId="{EB5805FA-9C43-4A79-8D9E-7E96A815B3C0}" destId="{D3778A34-4841-4EEC-9AD6-815DCB649FD4}" srcOrd="1" destOrd="0" parTransId="{A6139143-356F-4062-84EB-3F384FBDB276}" sibTransId="{B3F1C05E-3387-4AA3-854E-DBB9DAE0B12C}"/>
    <dgm:cxn modelId="{805F2872-02A3-4250-AF24-DF92289EF330}" type="presOf" srcId="{8C57E7C7-03F1-4B09-95B7-A210C146FB37}" destId="{062A37DC-1E1B-46D0-80A2-7A2A01F0A7DF}" srcOrd="0" destOrd="0" presId="urn:microsoft.com/office/officeart/2008/layout/LinedList"/>
    <dgm:cxn modelId="{21CEC4D2-B8FE-464A-A5AE-9893970B660E}" srcId="{EB5805FA-9C43-4A79-8D9E-7E96A815B3C0}" destId="{7F9BFF09-27B1-439B-8C87-F1248C36101B}" srcOrd="2" destOrd="0" parTransId="{D293D81D-433E-4BA0-B3D7-06F4F0946C0B}" sibTransId="{02B291AE-EDD5-4A3A-A162-E34C9EB8970E}"/>
    <dgm:cxn modelId="{07D3436D-E44A-420E-A09F-049A3ED47354}" srcId="{8C57E7C7-03F1-4B09-95B7-A210C146FB37}" destId="{EB5805FA-9C43-4A79-8D9E-7E96A815B3C0}" srcOrd="0" destOrd="0" parTransId="{E41C8E90-A81C-4FFE-9D06-734907FA07A2}" sibTransId="{51B18631-912C-4AE2-B7B4-93FFE72AA05E}"/>
    <dgm:cxn modelId="{08020985-E6DE-48B4-9003-973558B84C0B}" type="presOf" srcId="{7F9BFF09-27B1-439B-8C87-F1248C36101B}" destId="{0913187D-4AC7-475D-B84E-957270E8176C}" srcOrd="0" destOrd="0" presId="urn:microsoft.com/office/officeart/2008/layout/LinedList"/>
    <dgm:cxn modelId="{F9206F0D-9A83-4BB1-AFD4-7BB94B9C17B0}" type="presOf" srcId="{0BCC3FF9-DF6B-4918-BCD2-AF35A80915CC}" destId="{7DF94204-E107-4898-B253-C9DC28CAB805}" srcOrd="0" destOrd="0" presId="urn:microsoft.com/office/officeart/2008/layout/LinedList"/>
    <dgm:cxn modelId="{7BB00C68-2A51-40AC-9D30-4812DC7C30D8}" type="presOf" srcId="{EB5805FA-9C43-4A79-8D9E-7E96A815B3C0}" destId="{EBCAFD8B-8F6D-49D2-A2C8-A7844C9326ED}" srcOrd="0" destOrd="0" presId="urn:microsoft.com/office/officeart/2008/layout/LinedList"/>
    <dgm:cxn modelId="{9702F2D1-C348-4B79-B44A-EC338DB28C55}" type="presOf" srcId="{D3778A34-4841-4EEC-9AD6-815DCB649FD4}" destId="{E73E1195-E85E-4AC7-9191-CE0930CC5BB9}" srcOrd="0" destOrd="0" presId="urn:microsoft.com/office/officeart/2008/layout/LinedList"/>
    <dgm:cxn modelId="{D62FF6B5-0788-454F-8D1B-6059165ADCD1}" type="presParOf" srcId="{062A37DC-1E1B-46D0-80A2-7A2A01F0A7DF}" destId="{E03AE691-05DD-4D22-9F08-ECDB65D9FF08}" srcOrd="0" destOrd="0" presId="urn:microsoft.com/office/officeart/2008/layout/LinedList"/>
    <dgm:cxn modelId="{CEECF793-602C-4105-831F-E71E6C784C9E}" type="presParOf" srcId="{062A37DC-1E1B-46D0-80A2-7A2A01F0A7DF}" destId="{D8EEC794-61D3-47A7-B1D6-DB5AFD756BE5}" srcOrd="1" destOrd="0" presId="urn:microsoft.com/office/officeart/2008/layout/LinedList"/>
    <dgm:cxn modelId="{C9B63A0B-A7FA-4954-BBBC-4BE852FFF6D8}" type="presParOf" srcId="{D8EEC794-61D3-47A7-B1D6-DB5AFD756BE5}" destId="{EBCAFD8B-8F6D-49D2-A2C8-A7844C9326ED}" srcOrd="0" destOrd="0" presId="urn:microsoft.com/office/officeart/2008/layout/LinedList"/>
    <dgm:cxn modelId="{77A3F2CA-D00B-432A-9514-27933131DCC7}" type="presParOf" srcId="{D8EEC794-61D3-47A7-B1D6-DB5AFD756BE5}" destId="{E787A3B7-F067-44E1-92A7-CD4053565C24}" srcOrd="1" destOrd="0" presId="urn:microsoft.com/office/officeart/2008/layout/LinedList"/>
    <dgm:cxn modelId="{1262725C-09A7-417A-BC1E-449482909E2C}" type="presParOf" srcId="{E787A3B7-F067-44E1-92A7-CD4053565C24}" destId="{B403E030-C0D9-4C4C-A7A3-C8A8725F1ED1}" srcOrd="0" destOrd="0" presId="urn:microsoft.com/office/officeart/2008/layout/LinedList"/>
    <dgm:cxn modelId="{03536538-63BC-47CC-9E41-7282177539BA}" type="presParOf" srcId="{E787A3B7-F067-44E1-92A7-CD4053565C24}" destId="{FF692E15-D871-4ECD-A179-F2FD09F46C47}" srcOrd="1" destOrd="0" presId="urn:microsoft.com/office/officeart/2008/layout/LinedList"/>
    <dgm:cxn modelId="{953E3DFE-2BA8-44A0-8E5D-C47A1B5E0A05}" type="presParOf" srcId="{FF692E15-D871-4ECD-A179-F2FD09F46C47}" destId="{A85B4B5F-CB0A-4BD8-B359-01E19C862F0A}" srcOrd="0" destOrd="0" presId="urn:microsoft.com/office/officeart/2008/layout/LinedList"/>
    <dgm:cxn modelId="{9FF4117B-996E-443D-B284-8DC56A747E6C}" type="presParOf" srcId="{FF692E15-D871-4ECD-A179-F2FD09F46C47}" destId="{7DF94204-E107-4898-B253-C9DC28CAB805}" srcOrd="1" destOrd="0" presId="urn:microsoft.com/office/officeart/2008/layout/LinedList"/>
    <dgm:cxn modelId="{55ED7562-B290-432E-933A-C973A9C0A331}" type="presParOf" srcId="{FF692E15-D871-4ECD-A179-F2FD09F46C47}" destId="{D4E29DF3-C784-4547-84C5-6DF2117850EE}" srcOrd="2" destOrd="0" presId="urn:microsoft.com/office/officeart/2008/layout/LinedList"/>
    <dgm:cxn modelId="{DDD437FC-1E71-4AA4-BDCD-C07601E1F19B}" type="presParOf" srcId="{E787A3B7-F067-44E1-92A7-CD4053565C24}" destId="{2282ED24-D12B-4213-8BB8-D7AB7B683986}" srcOrd="2" destOrd="0" presId="urn:microsoft.com/office/officeart/2008/layout/LinedList"/>
    <dgm:cxn modelId="{36DEEA15-6EA6-4158-97F2-CA0B35AB335D}" type="presParOf" srcId="{E787A3B7-F067-44E1-92A7-CD4053565C24}" destId="{0010B4FA-E0A8-48C5-AA0B-F7060E82229E}" srcOrd="3" destOrd="0" presId="urn:microsoft.com/office/officeart/2008/layout/LinedList"/>
    <dgm:cxn modelId="{58514EA4-F258-460A-BE1F-6CA221CDB970}" type="presParOf" srcId="{E787A3B7-F067-44E1-92A7-CD4053565C24}" destId="{D93D56D1-67AB-4406-A77A-0D38CAB9FDBC}" srcOrd="4" destOrd="0" presId="urn:microsoft.com/office/officeart/2008/layout/LinedList"/>
    <dgm:cxn modelId="{00C03D77-9FC6-47E5-A269-9251DCCD3FC8}" type="presParOf" srcId="{D93D56D1-67AB-4406-A77A-0D38CAB9FDBC}" destId="{AE541B5A-505D-4412-A0BA-E2AFA1F10A3F}" srcOrd="0" destOrd="0" presId="urn:microsoft.com/office/officeart/2008/layout/LinedList"/>
    <dgm:cxn modelId="{CB5AE7C0-CA56-4A75-9B97-1B60B4E42F59}" type="presParOf" srcId="{D93D56D1-67AB-4406-A77A-0D38CAB9FDBC}" destId="{E73E1195-E85E-4AC7-9191-CE0930CC5BB9}" srcOrd="1" destOrd="0" presId="urn:microsoft.com/office/officeart/2008/layout/LinedList"/>
    <dgm:cxn modelId="{036758F4-9130-4EB2-A975-439143C920E0}" type="presParOf" srcId="{D93D56D1-67AB-4406-A77A-0D38CAB9FDBC}" destId="{B9993D26-EB84-440A-864D-59E5BF847740}" srcOrd="2" destOrd="0" presId="urn:microsoft.com/office/officeart/2008/layout/LinedList"/>
    <dgm:cxn modelId="{2FFB5397-3FC0-405D-A134-625C4EA11F3D}" type="presParOf" srcId="{E787A3B7-F067-44E1-92A7-CD4053565C24}" destId="{69EBC8D7-8EC6-4328-9795-4C35D03D7742}" srcOrd="5" destOrd="0" presId="urn:microsoft.com/office/officeart/2008/layout/LinedList"/>
    <dgm:cxn modelId="{93103712-98B5-43F5-B990-310FE8036B29}" type="presParOf" srcId="{E787A3B7-F067-44E1-92A7-CD4053565C24}" destId="{74B15D4A-C68A-49D0-8319-4A81A3501A58}" srcOrd="6" destOrd="0" presId="urn:microsoft.com/office/officeart/2008/layout/LinedList"/>
    <dgm:cxn modelId="{66EF73EB-D8BF-4E05-BBAD-A43DFBECA846}" type="presParOf" srcId="{E787A3B7-F067-44E1-92A7-CD4053565C24}" destId="{DEF6C903-FD24-4D8F-9358-C54A0D12A529}" srcOrd="7" destOrd="0" presId="urn:microsoft.com/office/officeart/2008/layout/LinedList"/>
    <dgm:cxn modelId="{4B355EA2-91E1-4671-B4FA-C6E0F93A9EC5}" type="presParOf" srcId="{DEF6C903-FD24-4D8F-9358-C54A0D12A529}" destId="{D54E2680-D370-4F8D-B70E-38760532B03C}" srcOrd="0" destOrd="0" presId="urn:microsoft.com/office/officeart/2008/layout/LinedList"/>
    <dgm:cxn modelId="{C7CCF67F-1ABB-45A1-A8CA-7401ADAE48A1}" type="presParOf" srcId="{DEF6C903-FD24-4D8F-9358-C54A0D12A529}" destId="{0913187D-4AC7-475D-B84E-957270E8176C}" srcOrd="1" destOrd="0" presId="urn:microsoft.com/office/officeart/2008/layout/LinedList"/>
    <dgm:cxn modelId="{484C7DA0-CABC-4E38-9939-66BBB51E1F72}" type="presParOf" srcId="{DEF6C903-FD24-4D8F-9358-C54A0D12A529}" destId="{151636C9-CCA9-4684-8B72-E9909D7B98CE}" srcOrd="2" destOrd="0" presId="urn:microsoft.com/office/officeart/2008/layout/LinedList"/>
    <dgm:cxn modelId="{C130386C-4E1C-45A7-8641-74A22D4EBFB3}" type="presParOf" srcId="{E787A3B7-F067-44E1-92A7-CD4053565C24}" destId="{CF7BF4F4-16B1-443D-8E10-2354428878B2}" srcOrd="8" destOrd="0" presId="urn:microsoft.com/office/officeart/2008/layout/LinedList"/>
    <dgm:cxn modelId="{2181B627-7FBA-4283-8D5C-A1F035A11128}" type="presParOf" srcId="{E787A3B7-F067-44E1-92A7-CD4053565C24}" destId="{D7267AAF-CAB0-4A31-8593-10BDB5C661D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0376F-AD70-48D3-884C-619C7A943E32}" type="doc">
      <dgm:prSet loTypeId="urn:microsoft.com/office/officeart/2005/8/layout/hList1" loCatId="list" qsTypeId="urn:microsoft.com/office/officeart/2005/8/quickstyle/simple1#13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66E30AB5-6959-4F08-8B86-D39A644701C6}">
      <dgm:prSet phldrT="[Texto]"/>
      <dgm:spPr/>
      <dgm:t>
        <a:bodyPr/>
        <a:lstStyle/>
        <a:p>
          <a:r>
            <a:rPr lang="pt-PT" dirty="0" smtClean="0"/>
            <a:t>Decidir que experiência se quer para os clientes</a:t>
          </a:r>
          <a:endParaRPr lang="pt-PT" dirty="0"/>
        </a:p>
      </dgm:t>
    </dgm:pt>
    <dgm:pt modelId="{13DF35D0-D110-43C5-ADBD-052B279A25B8}" type="parTrans" cxnId="{D607A48E-C410-41AE-8D16-B439C5926323}">
      <dgm:prSet/>
      <dgm:spPr/>
      <dgm:t>
        <a:bodyPr/>
        <a:lstStyle/>
        <a:p>
          <a:endParaRPr lang="pt-PT"/>
        </a:p>
      </dgm:t>
    </dgm:pt>
    <dgm:pt modelId="{BFA2D7E2-AE82-4780-A502-EFD0204BF3D5}" type="sibTrans" cxnId="{D607A48E-C410-41AE-8D16-B439C5926323}">
      <dgm:prSet/>
      <dgm:spPr/>
      <dgm:t>
        <a:bodyPr/>
        <a:lstStyle/>
        <a:p>
          <a:endParaRPr lang="pt-PT"/>
        </a:p>
      </dgm:t>
    </dgm:pt>
    <dgm:pt modelId="{F2FF93D4-3D4D-4658-8501-506CDD796723}">
      <dgm:prSet phldrT="[Texto]"/>
      <dgm:spPr/>
      <dgm:t>
        <a:bodyPr/>
        <a:lstStyle/>
        <a:p>
          <a:r>
            <a:rPr lang="pt-PT" dirty="0" smtClean="0"/>
            <a:t>Planear, decidir o que se quer fazer e saber que experiência a organização quer que os clientes tenham.</a:t>
          </a:r>
          <a:endParaRPr lang="pt-PT" dirty="0"/>
        </a:p>
      </dgm:t>
    </dgm:pt>
    <dgm:pt modelId="{DE365B39-E710-4E09-A78D-BC450E7233DD}" type="parTrans" cxnId="{7D669FB6-CFC0-4022-84AA-88511BC50BFB}">
      <dgm:prSet/>
      <dgm:spPr/>
      <dgm:t>
        <a:bodyPr/>
        <a:lstStyle/>
        <a:p>
          <a:endParaRPr lang="pt-PT"/>
        </a:p>
      </dgm:t>
    </dgm:pt>
    <dgm:pt modelId="{BDDE6834-8923-4D30-9B42-912E87AC6248}" type="sibTrans" cxnId="{7D669FB6-CFC0-4022-84AA-88511BC50BFB}">
      <dgm:prSet/>
      <dgm:spPr/>
      <dgm:t>
        <a:bodyPr/>
        <a:lstStyle/>
        <a:p>
          <a:endParaRPr lang="pt-PT"/>
        </a:p>
      </dgm:t>
    </dgm:pt>
    <dgm:pt modelId="{CEF143DB-EBF2-46B0-90A7-94667F0AB280}">
      <dgm:prSet phldrT="[Texto]"/>
      <dgm:spPr/>
      <dgm:t>
        <a:bodyPr/>
        <a:lstStyle/>
        <a:p>
          <a:r>
            <a:rPr lang="pt-PT" dirty="0" smtClean="0"/>
            <a:t>Clientes internos vs. Clientes externos</a:t>
          </a:r>
          <a:endParaRPr lang="pt-PT" dirty="0"/>
        </a:p>
      </dgm:t>
    </dgm:pt>
    <dgm:pt modelId="{39ECD70F-8B1F-47E0-A8CB-3478E8B62532}" type="parTrans" cxnId="{5E23AFB2-BF98-40D1-9036-23E9F228A9A7}">
      <dgm:prSet/>
      <dgm:spPr/>
      <dgm:t>
        <a:bodyPr/>
        <a:lstStyle/>
        <a:p>
          <a:endParaRPr lang="pt-PT"/>
        </a:p>
      </dgm:t>
    </dgm:pt>
    <dgm:pt modelId="{934B60F9-B8A7-4E5E-8B02-5464391FA62F}" type="sibTrans" cxnId="{5E23AFB2-BF98-40D1-9036-23E9F228A9A7}">
      <dgm:prSet/>
      <dgm:spPr/>
      <dgm:t>
        <a:bodyPr/>
        <a:lstStyle/>
        <a:p>
          <a:endParaRPr lang="pt-PT"/>
        </a:p>
      </dgm:t>
    </dgm:pt>
    <dgm:pt modelId="{62A35A7F-CD25-43EB-BE48-E79958F810FD}">
      <dgm:prSet phldrT="[Texto]"/>
      <dgm:spPr/>
      <dgm:t>
        <a:bodyPr/>
        <a:lstStyle/>
        <a:p>
          <a:r>
            <a:rPr lang="pt-PT" dirty="0" smtClean="0"/>
            <a:t>Descobrir o que os clientes querem</a:t>
          </a:r>
          <a:endParaRPr lang="pt-PT" dirty="0"/>
        </a:p>
      </dgm:t>
    </dgm:pt>
    <dgm:pt modelId="{80DBBDA9-A336-4AE5-812F-67021A5944AD}" type="parTrans" cxnId="{0F30B334-E414-44C5-B849-2097848E481F}">
      <dgm:prSet/>
      <dgm:spPr/>
      <dgm:t>
        <a:bodyPr/>
        <a:lstStyle/>
        <a:p>
          <a:endParaRPr lang="pt-PT"/>
        </a:p>
      </dgm:t>
    </dgm:pt>
    <dgm:pt modelId="{093C88C9-E52E-4B3E-BA39-C28EA82AE95F}" type="sibTrans" cxnId="{0F30B334-E414-44C5-B849-2097848E481F}">
      <dgm:prSet/>
      <dgm:spPr/>
      <dgm:t>
        <a:bodyPr/>
        <a:lstStyle/>
        <a:p>
          <a:endParaRPr lang="pt-PT"/>
        </a:p>
      </dgm:t>
    </dgm:pt>
    <dgm:pt modelId="{2A272EA6-4E82-4F4A-93B4-33988C39A505}">
      <dgm:prSet phldrT="[Texto]"/>
      <dgm:spPr/>
      <dgm:t>
        <a:bodyPr/>
        <a:lstStyle/>
        <a:p>
          <a:pPr algn="just"/>
          <a:r>
            <a:rPr lang="pt-PT" dirty="0" smtClean="0"/>
            <a:t>1º - Procurar ouvir para entender.</a:t>
          </a:r>
          <a:endParaRPr lang="pt-PT" dirty="0"/>
        </a:p>
      </dgm:t>
    </dgm:pt>
    <dgm:pt modelId="{48D03AB1-408F-4DE3-89F1-38071AD1DBAD}" type="parTrans" cxnId="{9002597F-B6FA-404A-90A0-A74C8D6DDF86}">
      <dgm:prSet/>
      <dgm:spPr/>
      <dgm:t>
        <a:bodyPr/>
        <a:lstStyle/>
        <a:p>
          <a:endParaRPr lang="pt-PT"/>
        </a:p>
      </dgm:t>
    </dgm:pt>
    <dgm:pt modelId="{CB695DF7-B517-4A24-B50C-8AF57CCB9C43}" type="sibTrans" cxnId="{9002597F-B6FA-404A-90A0-A74C8D6DDF86}">
      <dgm:prSet/>
      <dgm:spPr/>
      <dgm:t>
        <a:bodyPr/>
        <a:lstStyle/>
        <a:p>
          <a:endParaRPr lang="pt-PT"/>
        </a:p>
      </dgm:t>
    </dgm:pt>
    <dgm:pt modelId="{D14B9E81-61A3-4AF4-A716-B173D05DE0FA}">
      <dgm:prSet phldrT="[Texto]"/>
      <dgm:spPr/>
      <dgm:t>
        <a:bodyPr/>
        <a:lstStyle/>
        <a:p>
          <a:pPr algn="just"/>
          <a:r>
            <a:rPr lang="pt-PT" dirty="0" smtClean="0"/>
            <a:t>2º - Decidir se se pretende fazer alguma coisa em relação ao que se ouviu.</a:t>
          </a:r>
          <a:endParaRPr lang="pt-PT" dirty="0"/>
        </a:p>
      </dgm:t>
    </dgm:pt>
    <dgm:pt modelId="{10F1C9C2-C9FA-4026-A536-FCA65F3C11D7}" type="parTrans" cxnId="{5413230A-359A-4B20-BF01-7BF8D9A571E5}">
      <dgm:prSet/>
      <dgm:spPr/>
      <dgm:t>
        <a:bodyPr/>
        <a:lstStyle/>
        <a:p>
          <a:endParaRPr lang="pt-PT"/>
        </a:p>
      </dgm:t>
    </dgm:pt>
    <dgm:pt modelId="{F41EC3B2-4EB9-4A46-9DD4-8B187A332750}" type="sibTrans" cxnId="{5413230A-359A-4B20-BF01-7BF8D9A571E5}">
      <dgm:prSet/>
      <dgm:spPr/>
      <dgm:t>
        <a:bodyPr/>
        <a:lstStyle/>
        <a:p>
          <a:endParaRPr lang="pt-PT"/>
        </a:p>
      </dgm:t>
    </dgm:pt>
    <dgm:pt modelId="{3C78EAF3-FEFF-43C3-AE56-B1056F231ED6}">
      <dgm:prSet phldrT="[Texto]"/>
      <dgm:spPr/>
      <dgm:t>
        <a:bodyPr/>
        <a:lstStyle/>
        <a:p>
          <a:pPr algn="just"/>
          <a:r>
            <a:rPr lang="pt-PT" dirty="0" smtClean="0"/>
            <a:t>A hierarquia da pirâmide tradicional é invertida, para que os colaboradores da linha da frente estejam mais próximos dos clientes. </a:t>
          </a:r>
          <a:endParaRPr lang="pt-PT" dirty="0"/>
        </a:p>
      </dgm:t>
    </dgm:pt>
    <dgm:pt modelId="{C8C1DE59-B1D6-47C3-8361-11333157032E}" type="sibTrans" cxnId="{FE756B68-E1BC-4F98-B9BA-912A62FA5A34}">
      <dgm:prSet/>
      <dgm:spPr/>
      <dgm:t>
        <a:bodyPr/>
        <a:lstStyle/>
        <a:p>
          <a:endParaRPr lang="pt-PT"/>
        </a:p>
      </dgm:t>
    </dgm:pt>
    <dgm:pt modelId="{610032D1-B50D-43E2-AA92-E77E8226263C}" type="parTrans" cxnId="{FE756B68-E1BC-4F98-B9BA-912A62FA5A34}">
      <dgm:prSet/>
      <dgm:spPr/>
      <dgm:t>
        <a:bodyPr/>
        <a:lstStyle/>
        <a:p>
          <a:endParaRPr lang="pt-PT"/>
        </a:p>
      </dgm:t>
    </dgm:pt>
    <dgm:pt modelId="{E69A2318-3B41-411C-9913-C26B8172411B}">
      <dgm:prSet phldrT="[Texto]"/>
      <dgm:spPr/>
      <dgm:t>
        <a:bodyPr/>
        <a:lstStyle/>
        <a:p>
          <a:r>
            <a:rPr lang="pt-PT" dirty="0" smtClean="0"/>
            <a:t>Oferecer a experiência ideal de serviço ao cliente</a:t>
          </a:r>
          <a:endParaRPr lang="pt-PT" dirty="0"/>
        </a:p>
      </dgm:t>
    </dgm:pt>
    <dgm:pt modelId="{FE46A3FD-11E7-4DA5-944D-0117AB4C3F71}" type="sibTrans" cxnId="{0CB95209-EC54-47D5-BCC7-65257A765832}">
      <dgm:prSet/>
      <dgm:spPr/>
      <dgm:t>
        <a:bodyPr/>
        <a:lstStyle/>
        <a:p>
          <a:endParaRPr lang="pt-PT"/>
        </a:p>
      </dgm:t>
    </dgm:pt>
    <dgm:pt modelId="{D6426749-EFF6-4585-B011-99A68BE3EFDA}" type="parTrans" cxnId="{0CB95209-EC54-47D5-BCC7-65257A765832}">
      <dgm:prSet/>
      <dgm:spPr/>
      <dgm:t>
        <a:bodyPr/>
        <a:lstStyle/>
        <a:p>
          <a:endParaRPr lang="pt-PT"/>
        </a:p>
      </dgm:t>
    </dgm:pt>
    <dgm:pt modelId="{2540FCAE-324D-4A48-8623-2F319385FEBA}">
      <dgm:prSet phldrT="[Texto]"/>
      <dgm:spPr/>
      <dgm:t>
        <a:bodyPr/>
        <a:lstStyle/>
        <a:p>
          <a:pPr algn="just"/>
          <a:r>
            <a:rPr lang="pt-PT" dirty="0" smtClean="0"/>
            <a:t>O feedback dos clientes e do mercado é essencial.</a:t>
          </a:r>
          <a:endParaRPr lang="pt-PT" dirty="0"/>
        </a:p>
      </dgm:t>
    </dgm:pt>
    <dgm:pt modelId="{F2382275-B706-46D7-97BC-A053BD23547B}" type="parTrans" cxnId="{964EC18A-2F5E-4186-B08B-3036DDBA5E23}">
      <dgm:prSet/>
      <dgm:spPr/>
      <dgm:t>
        <a:bodyPr/>
        <a:lstStyle/>
        <a:p>
          <a:endParaRPr lang="pt-PT"/>
        </a:p>
      </dgm:t>
    </dgm:pt>
    <dgm:pt modelId="{04783008-6599-4057-90F9-B9C62F1BC091}" type="sibTrans" cxnId="{964EC18A-2F5E-4186-B08B-3036DDBA5E23}">
      <dgm:prSet/>
      <dgm:spPr/>
      <dgm:t>
        <a:bodyPr/>
        <a:lstStyle/>
        <a:p>
          <a:endParaRPr lang="pt-PT"/>
        </a:p>
      </dgm:t>
    </dgm:pt>
    <dgm:pt modelId="{F1AE49B5-BB84-4D54-BAA2-3A4C2889C2B6}">
      <dgm:prSet phldrT="[Texto]"/>
      <dgm:spPr/>
      <dgm:t>
        <a:bodyPr/>
        <a:lstStyle/>
        <a:p>
          <a:pPr algn="just"/>
          <a:endParaRPr lang="pt-PT" dirty="0"/>
        </a:p>
      </dgm:t>
    </dgm:pt>
    <dgm:pt modelId="{A61A8236-1059-4CC7-8AF3-D257F4145914}" type="parTrans" cxnId="{A03A8222-CB09-4050-B191-34C259125BD5}">
      <dgm:prSet/>
      <dgm:spPr/>
      <dgm:t>
        <a:bodyPr/>
        <a:lstStyle/>
        <a:p>
          <a:endParaRPr lang="pt-PT"/>
        </a:p>
      </dgm:t>
    </dgm:pt>
    <dgm:pt modelId="{9A9C3E18-6353-4054-A646-02422BEA0F5F}" type="sibTrans" cxnId="{A03A8222-CB09-4050-B191-34C259125BD5}">
      <dgm:prSet/>
      <dgm:spPr/>
      <dgm:t>
        <a:bodyPr/>
        <a:lstStyle/>
        <a:p>
          <a:endParaRPr lang="pt-PT"/>
        </a:p>
      </dgm:t>
    </dgm:pt>
    <dgm:pt modelId="{B9AB922D-DD60-49E6-A960-88675E5EB1C9}" type="pres">
      <dgm:prSet presAssocID="{CE60376F-AD70-48D3-884C-619C7A943E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7AD96B8-40CA-4873-8187-7D5E75CC7FE0}" type="pres">
      <dgm:prSet presAssocID="{66E30AB5-6959-4F08-8B86-D39A644701C6}" presName="composite" presStyleCnt="0"/>
      <dgm:spPr/>
      <dgm:t>
        <a:bodyPr/>
        <a:lstStyle/>
        <a:p>
          <a:endParaRPr lang="pt-PT"/>
        </a:p>
      </dgm:t>
    </dgm:pt>
    <dgm:pt modelId="{405C002F-D3C9-475E-A66A-E8919F526F71}" type="pres">
      <dgm:prSet presAssocID="{66E30AB5-6959-4F08-8B86-D39A644701C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5853C7-C53A-4B5E-853E-1785B1D88D46}" type="pres">
      <dgm:prSet presAssocID="{66E30AB5-6959-4F08-8B86-D39A644701C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BCBB7A-2A96-4BF8-A89B-A071FAF3EED8}" type="pres">
      <dgm:prSet presAssocID="{BFA2D7E2-AE82-4780-A502-EFD0204BF3D5}" presName="space" presStyleCnt="0"/>
      <dgm:spPr/>
      <dgm:t>
        <a:bodyPr/>
        <a:lstStyle/>
        <a:p>
          <a:endParaRPr lang="pt-PT"/>
        </a:p>
      </dgm:t>
    </dgm:pt>
    <dgm:pt modelId="{A0A4FFB2-97D8-45A1-92C3-FDA2F0CBD669}" type="pres">
      <dgm:prSet presAssocID="{62A35A7F-CD25-43EB-BE48-E79958F810FD}" presName="composite" presStyleCnt="0"/>
      <dgm:spPr/>
      <dgm:t>
        <a:bodyPr/>
        <a:lstStyle/>
        <a:p>
          <a:endParaRPr lang="pt-PT"/>
        </a:p>
      </dgm:t>
    </dgm:pt>
    <dgm:pt modelId="{422DF62B-2747-4D1B-B4CB-D813DE2ABCD4}" type="pres">
      <dgm:prSet presAssocID="{62A35A7F-CD25-43EB-BE48-E79958F810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6A615E-E3EA-40CD-B6C3-82CAA2720451}" type="pres">
      <dgm:prSet presAssocID="{62A35A7F-CD25-43EB-BE48-E79958F810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7517E5-809A-4B6F-90FC-D536D017A667}" type="pres">
      <dgm:prSet presAssocID="{093C88C9-E52E-4B3E-BA39-C28EA82AE95F}" presName="space" presStyleCnt="0"/>
      <dgm:spPr/>
      <dgm:t>
        <a:bodyPr/>
        <a:lstStyle/>
        <a:p>
          <a:endParaRPr lang="pt-PT"/>
        </a:p>
      </dgm:t>
    </dgm:pt>
    <dgm:pt modelId="{3F0AAC53-B7FD-4444-99C1-68491E65BC4F}" type="pres">
      <dgm:prSet presAssocID="{E69A2318-3B41-411C-9913-C26B8172411B}" presName="composite" presStyleCnt="0"/>
      <dgm:spPr/>
      <dgm:t>
        <a:bodyPr/>
        <a:lstStyle/>
        <a:p>
          <a:endParaRPr lang="pt-PT"/>
        </a:p>
      </dgm:t>
    </dgm:pt>
    <dgm:pt modelId="{609C25C0-D498-40D0-B6D0-4F7EAF05B025}" type="pres">
      <dgm:prSet presAssocID="{E69A2318-3B41-411C-9913-C26B817241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37C2D0-E952-4F05-905D-B3D755DB7B93}" type="pres">
      <dgm:prSet presAssocID="{E69A2318-3B41-411C-9913-C26B8172411B}" presName="desTx" presStyleLbl="alignAccFollowNode1" presStyleIdx="2" presStyleCnt="3" custAng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4CE309-CBA3-4D9F-8C81-EA0A514B712E}" type="presOf" srcId="{CEF143DB-EBF2-46B0-90A7-94667F0AB280}" destId="{1E5853C7-C53A-4B5E-853E-1785B1D88D46}" srcOrd="0" destOrd="1" presId="urn:microsoft.com/office/officeart/2005/8/layout/hList1"/>
    <dgm:cxn modelId="{C6C9880E-3951-4220-B3CF-BC705886AAEF}" type="presOf" srcId="{2540FCAE-324D-4A48-8623-2F319385FEBA}" destId="{F36A615E-E3EA-40CD-B6C3-82CAA2720451}" srcOrd="0" destOrd="2" presId="urn:microsoft.com/office/officeart/2005/8/layout/hList1"/>
    <dgm:cxn modelId="{8DEB6ACD-FDEE-4810-86AD-808BD9396ECC}" type="presOf" srcId="{F1AE49B5-BB84-4D54-BAA2-3A4C2889C2B6}" destId="{CE37C2D0-E952-4F05-905D-B3D755DB7B93}" srcOrd="0" destOrd="1" presId="urn:microsoft.com/office/officeart/2005/8/layout/hList1"/>
    <dgm:cxn modelId="{D607A48E-C410-41AE-8D16-B439C5926323}" srcId="{CE60376F-AD70-48D3-884C-619C7A943E32}" destId="{66E30AB5-6959-4F08-8B86-D39A644701C6}" srcOrd="0" destOrd="0" parTransId="{13DF35D0-D110-43C5-ADBD-052B279A25B8}" sibTransId="{BFA2D7E2-AE82-4780-A502-EFD0204BF3D5}"/>
    <dgm:cxn modelId="{59B8602F-CBB4-4BDA-98CE-AA55B5DC47B0}" type="presOf" srcId="{3C78EAF3-FEFF-43C3-AE56-B1056F231ED6}" destId="{CE37C2D0-E952-4F05-905D-B3D755DB7B93}" srcOrd="0" destOrd="0" presId="urn:microsoft.com/office/officeart/2005/8/layout/hList1"/>
    <dgm:cxn modelId="{5E23AFB2-BF98-40D1-9036-23E9F228A9A7}" srcId="{66E30AB5-6959-4F08-8B86-D39A644701C6}" destId="{CEF143DB-EBF2-46B0-90A7-94667F0AB280}" srcOrd="1" destOrd="0" parTransId="{39ECD70F-8B1F-47E0-A8CB-3478E8B62532}" sibTransId="{934B60F9-B8A7-4E5E-8B02-5464391FA62F}"/>
    <dgm:cxn modelId="{FE756B68-E1BC-4F98-B9BA-912A62FA5A34}" srcId="{E69A2318-3B41-411C-9913-C26B8172411B}" destId="{3C78EAF3-FEFF-43C3-AE56-B1056F231ED6}" srcOrd="0" destOrd="0" parTransId="{610032D1-B50D-43E2-AA92-E77E8226263C}" sibTransId="{C8C1DE59-B1D6-47C3-8361-11333157032E}"/>
    <dgm:cxn modelId="{0CB95209-EC54-47D5-BCC7-65257A765832}" srcId="{CE60376F-AD70-48D3-884C-619C7A943E32}" destId="{E69A2318-3B41-411C-9913-C26B8172411B}" srcOrd="2" destOrd="0" parTransId="{D6426749-EFF6-4585-B011-99A68BE3EFDA}" sibTransId="{FE46A3FD-11E7-4DA5-944D-0117AB4C3F71}"/>
    <dgm:cxn modelId="{964EC18A-2F5E-4186-B08B-3036DDBA5E23}" srcId="{62A35A7F-CD25-43EB-BE48-E79958F810FD}" destId="{2540FCAE-324D-4A48-8623-2F319385FEBA}" srcOrd="2" destOrd="0" parTransId="{F2382275-B706-46D7-97BC-A053BD23547B}" sibTransId="{04783008-6599-4057-90F9-B9C62F1BC091}"/>
    <dgm:cxn modelId="{5B02A9C0-DFD0-4FE9-9545-2574147FA67B}" type="presOf" srcId="{62A35A7F-CD25-43EB-BE48-E79958F810FD}" destId="{422DF62B-2747-4D1B-B4CB-D813DE2ABCD4}" srcOrd="0" destOrd="0" presId="urn:microsoft.com/office/officeart/2005/8/layout/hList1"/>
    <dgm:cxn modelId="{46B5F11E-FEB6-4FA1-872C-D36479FDEE6D}" type="presOf" srcId="{2A272EA6-4E82-4F4A-93B4-33988C39A505}" destId="{F36A615E-E3EA-40CD-B6C3-82CAA2720451}" srcOrd="0" destOrd="0" presId="urn:microsoft.com/office/officeart/2005/8/layout/hList1"/>
    <dgm:cxn modelId="{A03A8222-CB09-4050-B191-34C259125BD5}" srcId="{E69A2318-3B41-411C-9913-C26B8172411B}" destId="{F1AE49B5-BB84-4D54-BAA2-3A4C2889C2B6}" srcOrd="1" destOrd="0" parTransId="{A61A8236-1059-4CC7-8AF3-D257F4145914}" sibTransId="{9A9C3E18-6353-4054-A646-02422BEA0F5F}"/>
    <dgm:cxn modelId="{02A29892-47E7-4E12-9BA6-BAE058013C10}" type="presOf" srcId="{CE60376F-AD70-48D3-884C-619C7A943E32}" destId="{B9AB922D-DD60-49E6-A960-88675E5EB1C9}" srcOrd="0" destOrd="0" presId="urn:microsoft.com/office/officeart/2005/8/layout/hList1"/>
    <dgm:cxn modelId="{85E23F06-D779-4586-8082-C55C1CD1CEB0}" type="presOf" srcId="{D14B9E81-61A3-4AF4-A716-B173D05DE0FA}" destId="{F36A615E-E3EA-40CD-B6C3-82CAA2720451}" srcOrd="0" destOrd="1" presId="urn:microsoft.com/office/officeart/2005/8/layout/hList1"/>
    <dgm:cxn modelId="{C22E35F2-A412-45A1-9ED6-CC00DC53FF52}" type="presOf" srcId="{66E30AB5-6959-4F08-8B86-D39A644701C6}" destId="{405C002F-D3C9-475E-A66A-E8919F526F71}" srcOrd="0" destOrd="0" presId="urn:microsoft.com/office/officeart/2005/8/layout/hList1"/>
    <dgm:cxn modelId="{7D669FB6-CFC0-4022-84AA-88511BC50BFB}" srcId="{66E30AB5-6959-4F08-8B86-D39A644701C6}" destId="{F2FF93D4-3D4D-4658-8501-506CDD796723}" srcOrd="0" destOrd="0" parTransId="{DE365B39-E710-4E09-A78D-BC450E7233DD}" sibTransId="{BDDE6834-8923-4D30-9B42-912E87AC6248}"/>
    <dgm:cxn modelId="{B7C3FEC7-2B0B-46EF-A53E-640C33D8477A}" type="presOf" srcId="{E69A2318-3B41-411C-9913-C26B8172411B}" destId="{609C25C0-D498-40D0-B6D0-4F7EAF05B025}" srcOrd="0" destOrd="0" presId="urn:microsoft.com/office/officeart/2005/8/layout/hList1"/>
    <dgm:cxn modelId="{0F30B334-E414-44C5-B849-2097848E481F}" srcId="{CE60376F-AD70-48D3-884C-619C7A943E32}" destId="{62A35A7F-CD25-43EB-BE48-E79958F810FD}" srcOrd="1" destOrd="0" parTransId="{80DBBDA9-A336-4AE5-812F-67021A5944AD}" sibTransId="{093C88C9-E52E-4B3E-BA39-C28EA82AE95F}"/>
    <dgm:cxn modelId="{9002597F-B6FA-404A-90A0-A74C8D6DDF86}" srcId="{62A35A7F-CD25-43EB-BE48-E79958F810FD}" destId="{2A272EA6-4E82-4F4A-93B4-33988C39A505}" srcOrd="0" destOrd="0" parTransId="{48D03AB1-408F-4DE3-89F1-38071AD1DBAD}" sibTransId="{CB695DF7-B517-4A24-B50C-8AF57CCB9C43}"/>
    <dgm:cxn modelId="{5413230A-359A-4B20-BF01-7BF8D9A571E5}" srcId="{62A35A7F-CD25-43EB-BE48-E79958F810FD}" destId="{D14B9E81-61A3-4AF4-A716-B173D05DE0FA}" srcOrd="1" destOrd="0" parTransId="{10F1C9C2-C9FA-4026-A536-FCA65F3C11D7}" sibTransId="{F41EC3B2-4EB9-4A46-9DD4-8B187A332750}"/>
    <dgm:cxn modelId="{DDDBD44C-028F-4EFF-AC8F-8C419F471257}" type="presOf" srcId="{F2FF93D4-3D4D-4658-8501-506CDD796723}" destId="{1E5853C7-C53A-4B5E-853E-1785B1D88D46}" srcOrd="0" destOrd="0" presId="urn:microsoft.com/office/officeart/2005/8/layout/hList1"/>
    <dgm:cxn modelId="{9349F09C-FC83-4B2E-ACCE-E7E287F171BD}" type="presParOf" srcId="{B9AB922D-DD60-49E6-A960-88675E5EB1C9}" destId="{07AD96B8-40CA-4873-8187-7D5E75CC7FE0}" srcOrd="0" destOrd="0" presId="urn:microsoft.com/office/officeart/2005/8/layout/hList1"/>
    <dgm:cxn modelId="{E6DD4B39-E99A-411A-B6C5-AFD72252E843}" type="presParOf" srcId="{07AD96B8-40CA-4873-8187-7D5E75CC7FE0}" destId="{405C002F-D3C9-475E-A66A-E8919F526F71}" srcOrd="0" destOrd="0" presId="urn:microsoft.com/office/officeart/2005/8/layout/hList1"/>
    <dgm:cxn modelId="{5E52D648-90F4-4CA2-8E36-6302CB20DF19}" type="presParOf" srcId="{07AD96B8-40CA-4873-8187-7D5E75CC7FE0}" destId="{1E5853C7-C53A-4B5E-853E-1785B1D88D46}" srcOrd="1" destOrd="0" presId="urn:microsoft.com/office/officeart/2005/8/layout/hList1"/>
    <dgm:cxn modelId="{BB3E630B-300C-4A9A-A776-0140F2CCB99F}" type="presParOf" srcId="{B9AB922D-DD60-49E6-A960-88675E5EB1C9}" destId="{B9BCBB7A-2A96-4BF8-A89B-A071FAF3EED8}" srcOrd="1" destOrd="0" presId="urn:microsoft.com/office/officeart/2005/8/layout/hList1"/>
    <dgm:cxn modelId="{34188301-CF57-45EA-B282-711B2CA3F1B6}" type="presParOf" srcId="{B9AB922D-DD60-49E6-A960-88675E5EB1C9}" destId="{A0A4FFB2-97D8-45A1-92C3-FDA2F0CBD669}" srcOrd="2" destOrd="0" presId="urn:microsoft.com/office/officeart/2005/8/layout/hList1"/>
    <dgm:cxn modelId="{72D96B09-D59C-42AB-A619-9ADC9F0791C2}" type="presParOf" srcId="{A0A4FFB2-97D8-45A1-92C3-FDA2F0CBD669}" destId="{422DF62B-2747-4D1B-B4CB-D813DE2ABCD4}" srcOrd="0" destOrd="0" presId="urn:microsoft.com/office/officeart/2005/8/layout/hList1"/>
    <dgm:cxn modelId="{AC47AE6A-1424-4675-9A8C-68F1B4F2427E}" type="presParOf" srcId="{A0A4FFB2-97D8-45A1-92C3-FDA2F0CBD669}" destId="{F36A615E-E3EA-40CD-B6C3-82CAA2720451}" srcOrd="1" destOrd="0" presId="urn:microsoft.com/office/officeart/2005/8/layout/hList1"/>
    <dgm:cxn modelId="{56EDEF7C-C1D4-4CFD-B8D1-D99143C67744}" type="presParOf" srcId="{B9AB922D-DD60-49E6-A960-88675E5EB1C9}" destId="{F37517E5-809A-4B6F-90FC-D536D017A667}" srcOrd="3" destOrd="0" presId="urn:microsoft.com/office/officeart/2005/8/layout/hList1"/>
    <dgm:cxn modelId="{5D5EEA43-B3A8-459B-9343-6B85F68A5306}" type="presParOf" srcId="{B9AB922D-DD60-49E6-A960-88675E5EB1C9}" destId="{3F0AAC53-B7FD-4444-99C1-68491E65BC4F}" srcOrd="4" destOrd="0" presId="urn:microsoft.com/office/officeart/2005/8/layout/hList1"/>
    <dgm:cxn modelId="{AA7BCBF1-76FD-4ECC-8B0E-426BF467EEEC}" type="presParOf" srcId="{3F0AAC53-B7FD-4444-99C1-68491E65BC4F}" destId="{609C25C0-D498-40D0-B6D0-4F7EAF05B025}" srcOrd="0" destOrd="0" presId="urn:microsoft.com/office/officeart/2005/8/layout/hList1"/>
    <dgm:cxn modelId="{B6B5F7C7-845E-4478-BF56-C4FE1F3CBF88}" type="presParOf" srcId="{3F0AAC53-B7FD-4444-99C1-68491E65BC4F}" destId="{CE37C2D0-E952-4F05-905D-B3D755DB7B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6029B-4228-4C25-B75D-24E39D195FBB}" type="doc">
      <dgm:prSet loTypeId="urn:microsoft.com/office/officeart/2005/8/layout/chevron2" loCatId="list" qsTypeId="urn:microsoft.com/office/officeart/2005/8/quickstyle/simple1#14" qsCatId="simple" csTypeId="urn:microsoft.com/office/officeart/2005/8/colors/accent1_2#5" csCatId="accent1" phldr="1"/>
      <dgm:spPr/>
      <dgm:t>
        <a:bodyPr/>
        <a:lstStyle/>
        <a:p>
          <a:endParaRPr lang="pt-PT"/>
        </a:p>
      </dgm:t>
    </dgm:pt>
    <dgm:pt modelId="{E80374EE-77CF-4425-9BEE-2EAB1030A636}">
      <dgm:prSet phldrT="[Texto]" custT="1"/>
      <dgm:spPr>
        <a:noFill/>
        <a:ln>
          <a:noFill/>
        </a:ln>
      </dgm:spPr>
      <dgm:t>
        <a:bodyPr/>
        <a:lstStyle/>
        <a:p>
          <a:r>
            <a:rPr lang="pt-PT" sz="2000" b="1" dirty="0" smtClean="0">
              <a:solidFill>
                <a:schemeClr val="tx1"/>
              </a:solidFill>
            </a:rPr>
            <a:t>Partilhar informação </a:t>
          </a:r>
          <a:endParaRPr lang="pt-PT" sz="2000" b="1" dirty="0">
            <a:solidFill>
              <a:schemeClr val="tx1"/>
            </a:solidFill>
          </a:endParaRPr>
        </a:p>
      </dgm:t>
    </dgm:pt>
    <dgm:pt modelId="{D4D08FCD-3BA2-4B7C-A663-7CA1AB110973}" type="parTrans" cxnId="{79544204-1350-4537-83B2-49D682F313DE}">
      <dgm:prSet/>
      <dgm:spPr/>
      <dgm:t>
        <a:bodyPr/>
        <a:lstStyle/>
        <a:p>
          <a:endParaRPr lang="pt-PT"/>
        </a:p>
      </dgm:t>
    </dgm:pt>
    <dgm:pt modelId="{377152B8-B20E-44B0-A41B-0D0431B4FF11}" type="sibTrans" cxnId="{79544204-1350-4537-83B2-49D682F313DE}">
      <dgm:prSet/>
      <dgm:spPr/>
      <dgm:t>
        <a:bodyPr/>
        <a:lstStyle/>
        <a:p>
          <a:endParaRPr lang="pt-PT"/>
        </a:p>
      </dgm:t>
    </dgm:pt>
    <dgm:pt modelId="{DA548FF5-7CC3-44CB-9FD3-621F8E37E5DC}">
      <dgm:prSet phldrT="[Texto]" custT="1"/>
      <dgm:spPr/>
      <dgm:t>
        <a:bodyPr/>
        <a:lstStyle/>
        <a:p>
          <a:r>
            <a:rPr lang="pt-PT" sz="2200" dirty="0" smtClean="0"/>
            <a:t>Mecanismo essencial para criar confiança e responsabilidade das pessoas</a:t>
          </a:r>
          <a:endParaRPr lang="pt-PT" sz="2200" dirty="0"/>
        </a:p>
      </dgm:t>
    </dgm:pt>
    <dgm:pt modelId="{00110C1A-26B8-424A-A9D9-C1F2B81FB740}" type="parTrans" cxnId="{7E33F173-DEEE-4F33-B94E-24860B17D74B}">
      <dgm:prSet/>
      <dgm:spPr/>
      <dgm:t>
        <a:bodyPr/>
        <a:lstStyle/>
        <a:p>
          <a:endParaRPr lang="pt-PT"/>
        </a:p>
      </dgm:t>
    </dgm:pt>
    <dgm:pt modelId="{24D08739-A00F-4CF1-8F7D-F2EC312A7D71}" type="sibTrans" cxnId="{7E33F173-DEEE-4F33-B94E-24860B17D74B}">
      <dgm:prSet/>
      <dgm:spPr/>
      <dgm:t>
        <a:bodyPr/>
        <a:lstStyle/>
        <a:p>
          <a:endParaRPr lang="pt-PT"/>
        </a:p>
      </dgm:t>
    </dgm:pt>
    <dgm:pt modelId="{EDAEB559-04CC-4EB0-84F5-A40CD243E131}">
      <dgm:prSet phldrT="[Texto]" custT="1"/>
      <dgm:spPr/>
      <dgm:t>
        <a:bodyPr/>
        <a:lstStyle/>
        <a:p>
          <a:r>
            <a:rPr lang="pt-PT" sz="2200" dirty="0" smtClean="0"/>
            <a:t>Leva à responsabilidade e à resolução de problemas de forma criativa</a:t>
          </a:r>
          <a:endParaRPr lang="pt-PT" sz="2200" dirty="0"/>
        </a:p>
      </dgm:t>
    </dgm:pt>
    <dgm:pt modelId="{D0D8D5A0-AE29-40B8-9226-A40610FA3DEB}" type="parTrans" cxnId="{6F57B3D4-1738-4313-8DDE-46ACFBC4AAFC}">
      <dgm:prSet/>
      <dgm:spPr/>
      <dgm:t>
        <a:bodyPr/>
        <a:lstStyle/>
        <a:p>
          <a:endParaRPr lang="pt-PT"/>
        </a:p>
      </dgm:t>
    </dgm:pt>
    <dgm:pt modelId="{8B37D30D-FCFE-4AA5-B10D-E20538BC610B}" type="sibTrans" cxnId="{6F57B3D4-1738-4313-8DDE-46ACFBC4AAFC}">
      <dgm:prSet/>
      <dgm:spPr/>
      <dgm:t>
        <a:bodyPr/>
        <a:lstStyle/>
        <a:p>
          <a:endParaRPr lang="pt-PT"/>
        </a:p>
      </dgm:t>
    </dgm:pt>
    <dgm:pt modelId="{21E13662-778E-4A09-9CD2-C139DDCA22D1}">
      <dgm:prSet phldrT="[Texto]" custT="1"/>
      <dgm:spPr>
        <a:noFill/>
        <a:ln>
          <a:noFill/>
        </a:ln>
      </dgm:spPr>
      <dgm:t>
        <a:bodyPr/>
        <a:lstStyle/>
        <a:p>
          <a:r>
            <a:rPr lang="pt-PT" sz="2000" b="1" dirty="0" smtClean="0">
              <a:solidFill>
                <a:schemeClr val="tx1"/>
              </a:solidFill>
            </a:rPr>
            <a:t>Criar autonomia através de limites</a:t>
          </a:r>
          <a:endParaRPr lang="pt-PT" sz="2000" b="1" dirty="0">
            <a:solidFill>
              <a:schemeClr val="tx1"/>
            </a:solidFill>
          </a:endParaRPr>
        </a:p>
      </dgm:t>
    </dgm:pt>
    <dgm:pt modelId="{C5DC6CD5-6AA4-47DB-8FBE-D35810382EB0}" type="parTrans" cxnId="{2697AFB3-030B-47A0-A0C1-2B11417AF345}">
      <dgm:prSet/>
      <dgm:spPr/>
      <dgm:t>
        <a:bodyPr/>
        <a:lstStyle/>
        <a:p>
          <a:endParaRPr lang="pt-PT"/>
        </a:p>
      </dgm:t>
    </dgm:pt>
    <dgm:pt modelId="{4C726558-F8FF-4BB1-88F6-6AADE1E74C09}" type="sibTrans" cxnId="{2697AFB3-030B-47A0-A0C1-2B11417AF345}">
      <dgm:prSet/>
      <dgm:spPr/>
      <dgm:t>
        <a:bodyPr/>
        <a:lstStyle/>
        <a:p>
          <a:endParaRPr lang="pt-PT"/>
        </a:p>
      </dgm:t>
    </dgm:pt>
    <dgm:pt modelId="{1F7DE5EB-13CB-4F76-A74B-A1D4E5E0D268}">
      <dgm:prSet phldrT="[Texto]" custT="1"/>
      <dgm:spPr/>
      <dgm:t>
        <a:bodyPr/>
        <a:lstStyle/>
        <a:p>
          <a:r>
            <a:rPr lang="pt-PT" sz="2200" dirty="0" smtClean="0"/>
            <a:t>Criar uma visão forte, que torne os colaboradores autónomos</a:t>
          </a:r>
          <a:endParaRPr lang="pt-PT" sz="2200" dirty="0"/>
        </a:p>
      </dgm:t>
    </dgm:pt>
    <dgm:pt modelId="{C7DCD4F6-7F70-4893-88CF-EAEE161A8545}" type="parTrans" cxnId="{5781AF97-9A28-40A6-843C-5B19DBC92F16}">
      <dgm:prSet/>
      <dgm:spPr/>
      <dgm:t>
        <a:bodyPr/>
        <a:lstStyle/>
        <a:p>
          <a:endParaRPr lang="pt-PT"/>
        </a:p>
      </dgm:t>
    </dgm:pt>
    <dgm:pt modelId="{9E4A9DCF-1228-4435-A81D-696DB34DE12A}" type="sibTrans" cxnId="{5781AF97-9A28-40A6-843C-5B19DBC92F16}">
      <dgm:prSet/>
      <dgm:spPr/>
      <dgm:t>
        <a:bodyPr/>
        <a:lstStyle/>
        <a:p>
          <a:endParaRPr lang="pt-PT"/>
        </a:p>
      </dgm:t>
    </dgm:pt>
    <dgm:pt modelId="{0B3E22A9-E5E2-4E3F-8AD7-CA3B3AB146CD}">
      <dgm:prSet phldrT="[Texto]" custT="1"/>
      <dgm:spPr/>
      <dgm:t>
        <a:bodyPr/>
        <a:lstStyle/>
        <a:p>
          <a:r>
            <a:rPr lang="pt-PT" sz="2200" dirty="0" smtClean="0"/>
            <a:t>Permite estabelecer formas alternativas para avaliar o desempenho</a:t>
          </a:r>
          <a:endParaRPr lang="pt-PT" sz="2200" dirty="0"/>
        </a:p>
      </dgm:t>
    </dgm:pt>
    <dgm:pt modelId="{7C542A0F-B0D0-437D-B4C0-EAB9D9623E05}" type="parTrans" cxnId="{7E757F55-2156-429E-9888-7E362C37B4CC}">
      <dgm:prSet/>
      <dgm:spPr/>
      <dgm:t>
        <a:bodyPr/>
        <a:lstStyle/>
        <a:p>
          <a:endParaRPr lang="pt-PT"/>
        </a:p>
      </dgm:t>
    </dgm:pt>
    <dgm:pt modelId="{7A21C9D5-6749-43F8-A2E2-35FF6B6B0D6E}" type="sibTrans" cxnId="{7E757F55-2156-429E-9888-7E362C37B4CC}">
      <dgm:prSet/>
      <dgm:spPr/>
      <dgm:t>
        <a:bodyPr/>
        <a:lstStyle/>
        <a:p>
          <a:endParaRPr lang="pt-PT"/>
        </a:p>
      </dgm:t>
    </dgm:pt>
    <dgm:pt modelId="{4ABD8513-0587-47FD-A65E-F7C7C6F654B6}">
      <dgm:prSet phldrT="[Texto]" custT="1"/>
      <dgm:spPr>
        <a:noFill/>
        <a:ln>
          <a:noFill/>
        </a:ln>
      </dgm:spPr>
      <dgm:t>
        <a:bodyPr/>
        <a:lstStyle/>
        <a:p>
          <a:r>
            <a:rPr lang="pt-PT" sz="2000" b="1" dirty="0" smtClean="0">
              <a:solidFill>
                <a:schemeClr val="tx1"/>
              </a:solidFill>
            </a:rPr>
            <a:t>Criar equipas e pessoas autónomas</a:t>
          </a:r>
          <a:endParaRPr lang="pt-PT" sz="2000" b="1" dirty="0">
            <a:solidFill>
              <a:schemeClr val="tx1"/>
            </a:solidFill>
          </a:endParaRPr>
        </a:p>
      </dgm:t>
    </dgm:pt>
    <dgm:pt modelId="{805BCAD0-6A3A-4967-94A3-C5C219A6E1B2}" type="parTrans" cxnId="{E420E528-9D49-4116-8A4B-35F62991240B}">
      <dgm:prSet/>
      <dgm:spPr/>
      <dgm:t>
        <a:bodyPr/>
        <a:lstStyle/>
        <a:p>
          <a:endParaRPr lang="pt-PT"/>
        </a:p>
      </dgm:t>
    </dgm:pt>
    <dgm:pt modelId="{2E657131-2194-42CF-8024-DC516A419B14}" type="sibTrans" cxnId="{E420E528-9D49-4116-8A4B-35F62991240B}">
      <dgm:prSet/>
      <dgm:spPr/>
      <dgm:t>
        <a:bodyPr/>
        <a:lstStyle/>
        <a:p>
          <a:endParaRPr lang="pt-PT"/>
        </a:p>
      </dgm:t>
    </dgm:pt>
    <dgm:pt modelId="{D57344CC-E7AA-428B-B26C-B91C39620AB6}">
      <dgm:prSet phldrT="[Texto]" custT="1"/>
      <dgm:spPr/>
      <dgm:t>
        <a:bodyPr/>
        <a:lstStyle/>
        <a:p>
          <a:r>
            <a:rPr lang="pt-PT" sz="2200" dirty="0" smtClean="0"/>
            <a:t>Leva a menos dependência face à estrutura hierárquica</a:t>
          </a:r>
          <a:endParaRPr lang="pt-PT" sz="2200" dirty="0"/>
        </a:p>
      </dgm:t>
    </dgm:pt>
    <dgm:pt modelId="{E793A99D-B440-4506-950B-778CCCDFBE9F}" type="parTrans" cxnId="{43235DB4-9274-4661-AA90-391D682762E3}">
      <dgm:prSet/>
      <dgm:spPr/>
      <dgm:t>
        <a:bodyPr/>
        <a:lstStyle/>
        <a:p>
          <a:endParaRPr lang="pt-PT"/>
        </a:p>
      </dgm:t>
    </dgm:pt>
    <dgm:pt modelId="{73FB442A-329C-4FE2-91EA-486A81485E87}" type="sibTrans" cxnId="{43235DB4-9274-4661-AA90-391D682762E3}">
      <dgm:prSet/>
      <dgm:spPr/>
      <dgm:t>
        <a:bodyPr/>
        <a:lstStyle/>
        <a:p>
          <a:endParaRPr lang="pt-PT"/>
        </a:p>
      </dgm:t>
    </dgm:pt>
    <dgm:pt modelId="{1011569D-EDCF-4BC5-99BB-1BCBFBBD6308}">
      <dgm:prSet phldrT="[Texto]" custT="1"/>
      <dgm:spPr/>
      <dgm:t>
        <a:bodyPr/>
        <a:lstStyle/>
        <a:p>
          <a:r>
            <a:rPr lang="pt-PT" sz="2200" dirty="0" smtClean="0"/>
            <a:t>O esforço dos indivíduos e das equipas leva ao sucesso</a:t>
          </a:r>
          <a:endParaRPr lang="pt-PT" sz="2200" dirty="0"/>
        </a:p>
      </dgm:t>
    </dgm:pt>
    <dgm:pt modelId="{55A6A58A-01D9-4427-B0FD-D63E4156C0F3}" type="parTrans" cxnId="{05BF8ACF-579B-4490-8C17-8B5283DF0117}">
      <dgm:prSet/>
      <dgm:spPr/>
      <dgm:t>
        <a:bodyPr/>
        <a:lstStyle/>
        <a:p>
          <a:endParaRPr lang="pt-PT"/>
        </a:p>
      </dgm:t>
    </dgm:pt>
    <dgm:pt modelId="{F7F655D5-8B21-4E16-BE40-AB8676C46752}" type="sibTrans" cxnId="{05BF8ACF-579B-4490-8C17-8B5283DF0117}">
      <dgm:prSet/>
      <dgm:spPr/>
      <dgm:t>
        <a:bodyPr/>
        <a:lstStyle/>
        <a:p>
          <a:endParaRPr lang="pt-PT"/>
        </a:p>
      </dgm:t>
    </dgm:pt>
    <dgm:pt modelId="{F2396F73-E11D-45A9-9848-894F7938C136}">
      <dgm:prSet phldrT="[Texto]" custT="1"/>
      <dgm:spPr/>
      <dgm:t>
        <a:bodyPr/>
        <a:lstStyle/>
        <a:p>
          <a:r>
            <a:rPr lang="pt-PT" sz="2200" dirty="0" smtClean="0"/>
            <a:t>Promove a aprendizagem e o diálogo organizacional</a:t>
          </a:r>
          <a:endParaRPr lang="pt-PT" sz="2200" dirty="0"/>
        </a:p>
      </dgm:t>
    </dgm:pt>
    <dgm:pt modelId="{19BF3EB2-9B48-4895-A3BC-D02AA049774B}" type="parTrans" cxnId="{D921AD58-7B4A-4713-8B7A-FB8EF8084CCE}">
      <dgm:prSet/>
      <dgm:spPr/>
      <dgm:t>
        <a:bodyPr/>
        <a:lstStyle/>
        <a:p>
          <a:endParaRPr lang="pt-PT"/>
        </a:p>
      </dgm:t>
    </dgm:pt>
    <dgm:pt modelId="{719A68E4-8B3C-4EE6-9553-F9FB61B49B69}" type="sibTrans" cxnId="{D921AD58-7B4A-4713-8B7A-FB8EF8084CCE}">
      <dgm:prSet/>
      <dgm:spPr/>
      <dgm:t>
        <a:bodyPr/>
        <a:lstStyle/>
        <a:p>
          <a:endParaRPr lang="pt-PT"/>
        </a:p>
      </dgm:t>
    </dgm:pt>
    <dgm:pt modelId="{61DE2044-E431-495F-8390-FCA9C9A5730D}" type="pres">
      <dgm:prSet presAssocID="{2676029B-4228-4C25-B75D-24E39D195F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FAE37D4-A8A4-4653-84D8-16C7761FCE3F}" type="pres">
      <dgm:prSet presAssocID="{E80374EE-77CF-4425-9BEE-2EAB1030A636}" presName="composite" presStyleCnt="0"/>
      <dgm:spPr/>
    </dgm:pt>
    <dgm:pt modelId="{DFF6A363-5104-4E9B-A8AB-6C3993332587}" type="pres">
      <dgm:prSet presAssocID="{E80374EE-77CF-4425-9BEE-2EAB1030A636}" presName="parentText" presStyleLbl="alignNode1" presStyleIdx="0" presStyleCnt="3" custLinFactNeighborX="-5541" custLinFactNeighborY="-1786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5D8101-38A9-4509-9AC8-F5EC00F7708C}" type="pres">
      <dgm:prSet presAssocID="{E80374EE-77CF-4425-9BEE-2EAB1030A636}" presName="descendantText" presStyleLbl="alignAcc1" presStyleIdx="0" presStyleCnt="3" custLinFactNeighborX="242" custLinFactNeighborY="88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3015B6-A6C9-4AC8-AC99-62E72C19EAEF}" type="pres">
      <dgm:prSet presAssocID="{377152B8-B20E-44B0-A41B-0D0431B4FF11}" presName="sp" presStyleCnt="0"/>
      <dgm:spPr/>
    </dgm:pt>
    <dgm:pt modelId="{829547A9-3A95-4FA4-B70A-3238F35D8217}" type="pres">
      <dgm:prSet presAssocID="{21E13662-778E-4A09-9CD2-C139DDCA22D1}" presName="composite" presStyleCnt="0"/>
      <dgm:spPr/>
    </dgm:pt>
    <dgm:pt modelId="{F51D099C-2ECD-4507-BABE-DEC1FFBA6BCF}" type="pres">
      <dgm:prSet presAssocID="{21E13662-778E-4A09-9CD2-C139DDCA22D1}" presName="parentText" presStyleLbl="alignNode1" presStyleIdx="1" presStyleCnt="3" custLinFactNeighborX="1520" custLinFactNeighborY="-1277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597820-F09A-4F6E-930B-B5A5448A1C34}" type="pres">
      <dgm:prSet presAssocID="{21E13662-778E-4A09-9CD2-C139DDCA22D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D010F3-C666-4480-9B70-D8B7C7E03555}" type="pres">
      <dgm:prSet presAssocID="{4C726558-F8FF-4BB1-88F6-6AADE1E74C09}" presName="sp" presStyleCnt="0"/>
      <dgm:spPr/>
    </dgm:pt>
    <dgm:pt modelId="{C3B8AD21-F896-4230-BE2B-BDDD27778DE0}" type="pres">
      <dgm:prSet presAssocID="{4ABD8513-0587-47FD-A65E-F7C7C6F654B6}" presName="composite" presStyleCnt="0"/>
      <dgm:spPr/>
    </dgm:pt>
    <dgm:pt modelId="{FF6247E4-0802-4612-9DA6-4E150C27A0E4}" type="pres">
      <dgm:prSet presAssocID="{4ABD8513-0587-47FD-A65E-F7C7C6F654B6}" presName="parentText" presStyleLbl="alignNode1" presStyleIdx="2" presStyleCnt="3" custLinFactNeighborX="-796" custLinFactNeighborY="-2107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D90EE6-CCE3-4316-AAE7-CE8D4A7A05F1}" type="pres">
      <dgm:prSet presAssocID="{4ABD8513-0587-47FD-A65E-F7C7C6F654B6}" presName="descendantText" presStyleLbl="alignAcc1" presStyleIdx="2" presStyleCnt="3" custLinFactNeighborX="-242" custLinFactNeighborY="-91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08F3AB8-A6EF-4A37-BAE2-F9BE8450BE08}" type="presOf" srcId="{DA548FF5-7CC3-44CB-9FD3-621F8E37E5DC}" destId="{485D8101-38A9-4509-9AC8-F5EC00F7708C}" srcOrd="0" destOrd="0" presId="urn:microsoft.com/office/officeart/2005/8/layout/chevron2"/>
    <dgm:cxn modelId="{7E33F173-DEEE-4F33-B94E-24860B17D74B}" srcId="{E80374EE-77CF-4425-9BEE-2EAB1030A636}" destId="{DA548FF5-7CC3-44CB-9FD3-621F8E37E5DC}" srcOrd="0" destOrd="0" parTransId="{00110C1A-26B8-424A-A9D9-C1F2B81FB740}" sibTransId="{24D08739-A00F-4CF1-8F7D-F2EC312A7D71}"/>
    <dgm:cxn modelId="{2697AFB3-030B-47A0-A0C1-2B11417AF345}" srcId="{2676029B-4228-4C25-B75D-24E39D195FBB}" destId="{21E13662-778E-4A09-9CD2-C139DDCA22D1}" srcOrd="1" destOrd="0" parTransId="{C5DC6CD5-6AA4-47DB-8FBE-D35810382EB0}" sibTransId="{4C726558-F8FF-4BB1-88F6-6AADE1E74C09}"/>
    <dgm:cxn modelId="{760A8095-0611-49DC-B26A-E9E9489F230F}" type="presOf" srcId="{1011569D-EDCF-4BC5-99BB-1BCBFBBD6308}" destId="{ACD90EE6-CCE3-4316-AAE7-CE8D4A7A05F1}" srcOrd="0" destOrd="1" presId="urn:microsoft.com/office/officeart/2005/8/layout/chevron2"/>
    <dgm:cxn modelId="{79544204-1350-4537-83B2-49D682F313DE}" srcId="{2676029B-4228-4C25-B75D-24E39D195FBB}" destId="{E80374EE-77CF-4425-9BEE-2EAB1030A636}" srcOrd="0" destOrd="0" parTransId="{D4D08FCD-3BA2-4B7C-A663-7CA1AB110973}" sibTransId="{377152B8-B20E-44B0-A41B-0D0431B4FF11}"/>
    <dgm:cxn modelId="{6F57B3D4-1738-4313-8DDE-46ACFBC4AAFC}" srcId="{E80374EE-77CF-4425-9BEE-2EAB1030A636}" destId="{EDAEB559-04CC-4EB0-84F5-A40CD243E131}" srcOrd="1" destOrd="0" parTransId="{D0D8D5A0-AE29-40B8-9226-A40610FA3DEB}" sibTransId="{8B37D30D-FCFE-4AA5-B10D-E20538BC610B}"/>
    <dgm:cxn modelId="{F6CFAB49-9E61-421A-AD34-303227FC52AD}" type="presOf" srcId="{0B3E22A9-E5E2-4E3F-8AD7-CA3B3AB146CD}" destId="{48597820-F09A-4F6E-930B-B5A5448A1C34}" srcOrd="0" destOrd="1" presId="urn:microsoft.com/office/officeart/2005/8/layout/chevron2"/>
    <dgm:cxn modelId="{73AFD948-8C99-4049-A052-1EF5E4ADFDF7}" type="presOf" srcId="{EDAEB559-04CC-4EB0-84F5-A40CD243E131}" destId="{485D8101-38A9-4509-9AC8-F5EC00F7708C}" srcOrd="0" destOrd="1" presId="urn:microsoft.com/office/officeart/2005/8/layout/chevron2"/>
    <dgm:cxn modelId="{D921AD58-7B4A-4713-8B7A-FB8EF8084CCE}" srcId="{E80374EE-77CF-4425-9BEE-2EAB1030A636}" destId="{F2396F73-E11D-45A9-9848-894F7938C136}" srcOrd="2" destOrd="0" parTransId="{19BF3EB2-9B48-4895-A3BC-D02AA049774B}" sibTransId="{719A68E4-8B3C-4EE6-9553-F9FB61B49B69}"/>
    <dgm:cxn modelId="{05BF8ACF-579B-4490-8C17-8B5283DF0117}" srcId="{4ABD8513-0587-47FD-A65E-F7C7C6F654B6}" destId="{1011569D-EDCF-4BC5-99BB-1BCBFBBD6308}" srcOrd="1" destOrd="0" parTransId="{55A6A58A-01D9-4427-B0FD-D63E4156C0F3}" sibTransId="{F7F655D5-8B21-4E16-BE40-AB8676C46752}"/>
    <dgm:cxn modelId="{EDAC9582-C2FD-4FFD-A4A1-891E6B08960A}" type="presOf" srcId="{D57344CC-E7AA-428B-B26C-B91C39620AB6}" destId="{ACD90EE6-CCE3-4316-AAE7-CE8D4A7A05F1}" srcOrd="0" destOrd="0" presId="urn:microsoft.com/office/officeart/2005/8/layout/chevron2"/>
    <dgm:cxn modelId="{A1F210E5-CFC0-4503-8041-CF0A7AADD287}" type="presOf" srcId="{E80374EE-77CF-4425-9BEE-2EAB1030A636}" destId="{DFF6A363-5104-4E9B-A8AB-6C3993332587}" srcOrd="0" destOrd="0" presId="urn:microsoft.com/office/officeart/2005/8/layout/chevron2"/>
    <dgm:cxn modelId="{43235DB4-9274-4661-AA90-391D682762E3}" srcId="{4ABD8513-0587-47FD-A65E-F7C7C6F654B6}" destId="{D57344CC-E7AA-428B-B26C-B91C39620AB6}" srcOrd="0" destOrd="0" parTransId="{E793A99D-B440-4506-950B-778CCCDFBE9F}" sibTransId="{73FB442A-329C-4FE2-91EA-486A81485E87}"/>
    <dgm:cxn modelId="{7E757F55-2156-429E-9888-7E362C37B4CC}" srcId="{21E13662-778E-4A09-9CD2-C139DDCA22D1}" destId="{0B3E22A9-E5E2-4E3F-8AD7-CA3B3AB146CD}" srcOrd="1" destOrd="0" parTransId="{7C542A0F-B0D0-437D-B4C0-EAB9D9623E05}" sibTransId="{7A21C9D5-6749-43F8-A2E2-35FF6B6B0D6E}"/>
    <dgm:cxn modelId="{355B5C1C-4798-4523-B75C-8452E397B262}" type="presOf" srcId="{21E13662-778E-4A09-9CD2-C139DDCA22D1}" destId="{F51D099C-2ECD-4507-BABE-DEC1FFBA6BCF}" srcOrd="0" destOrd="0" presId="urn:microsoft.com/office/officeart/2005/8/layout/chevron2"/>
    <dgm:cxn modelId="{E101E8A1-BDB1-451B-BC0C-CB6331B2B357}" type="presOf" srcId="{1F7DE5EB-13CB-4F76-A74B-A1D4E5E0D268}" destId="{48597820-F09A-4F6E-930B-B5A5448A1C34}" srcOrd="0" destOrd="0" presId="urn:microsoft.com/office/officeart/2005/8/layout/chevron2"/>
    <dgm:cxn modelId="{B758CFB0-D52E-430F-971F-7C8B9A407769}" type="presOf" srcId="{F2396F73-E11D-45A9-9848-894F7938C136}" destId="{485D8101-38A9-4509-9AC8-F5EC00F7708C}" srcOrd="0" destOrd="2" presId="urn:microsoft.com/office/officeart/2005/8/layout/chevron2"/>
    <dgm:cxn modelId="{3BAFCA99-A590-4B79-8DB3-7B2BB2E7629F}" type="presOf" srcId="{4ABD8513-0587-47FD-A65E-F7C7C6F654B6}" destId="{FF6247E4-0802-4612-9DA6-4E150C27A0E4}" srcOrd="0" destOrd="0" presId="urn:microsoft.com/office/officeart/2005/8/layout/chevron2"/>
    <dgm:cxn modelId="{E420E528-9D49-4116-8A4B-35F62991240B}" srcId="{2676029B-4228-4C25-B75D-24E39D195FBB}" destId="{4ABD8513-0587-47FD-A65E-F7C7C6F654B6}" srcOrd="2" destOrd="0" parTransId="{805BCAD0-6A3A-4967-94A3-C5C219A6E1B2}" sibTransId="{2E657131-2194-42CF-8024-DC516A419B14}"/>
    <dgm:cxn modelId="{5781AF97-9A28-40A6-843C-5B19DBC92F16}" srcId="{21E13662-778E-4A09-9CD2-C139DDCA22D1}" destId="{1F7DE5EB-13CB-4F76-A74B-A1D4E5E0D268}" srcOrd="0" destOrd="0" parTransId="{C7DCD4F6-7F70-4893-88CF-EAEE161A8545}" sibTransId="{9E4A9DCF-1228-4435-A81D-696DB34DE12A}"/>
    <dgm:cxn modelId="{DB53A336-4802-45F4-B163-C2255BF1E212}" type="presOf" srcId="{2676029B-4228-4C25-B75D-24E39D195FBB}" destId="{61DE2044-E431-495F-8390-FCA9C9A5730D}" srcOrd="0" destOrd="0" presId="urn:microsoft.com/office/officeart/2005/8/layout/chevron2"/>
    <dgm:cxn modelId="{999B36AA-BCA2-496A-BEC6-8A5C7BE46883}" type="presParOf" srcId="{61DE2044-E431-495F-8390-FCA9C9A5730D}" destId="{CFAE37D4-A8A4-4653-84D8-16C7761FCE3F}" srcOrd="0" destOrd="0" presId="urn:microsoft.com/office/officeart/2005/8/layout/chevron2"/>
    <dgm:cxn modelId="{EAC09197-7850-4F0C-B0F6-BD726B31EC5A}" type="presParOf" srcId="{CFAE37D4-A8A4-4653-84D8-16C7761FCE3F}" destId="{DFF6A363-5104-4E9B-A8AB-6C3993332587}" srcOrd="0" destOrd="0" presId="urn:microsoft.com/office/officeart/2005/8/layout/chevron2"/>
    <dgm:cxn modelId="{073ADB6E-82FC-4988-A5EB-94FE78CA37C3}" type="presParOf" srcId="{CFAE37D4-A8A4-4653-84D8-16C7761FCE3F}" destId="{485D8101-38A9-4509-9AC8-F5EC00F7708C}" srcOrd="1" destOrd="0" presId="urn:microsoft.com/office/officeart/2005/8/layout/chevron2"/>
    <dgm:cxn modelId="{41D6384A-4AD8-41F2-B7BB-D9674F76AAD4}" type="presParOf" srcId="{61DE2044-E431-495F-8390-FCA9C9A5730D}" destId="{D13015B6-A6C9-4AC8-AC99-62E72C19EAEF}" srcOrd="1" destOrd="0" presId="urn:microsoft.com/office/officeart/2005/8/layout/chevron2"/>
    <dgm:cxn modelId="{A59047D5-457A-4FF9-ACF3-24C7363F4A9F}" type="presParOf" srcId="{61DE2044-E431-495F-8390-FCA9C9A5730D}" destId="{829547A9-3A95-4FA4-B70A-3238F35D8217}" srcOrd="2" destOrd="0" presId="urn:microsoft.com/office/officeart/2005/8/layout/chevron2"/>
    <dgm:cxn modelId="{2CB4E926-90B6-41AF-BDE4-B0BBC653D219}" type="presParOf" srcId="{829547A9-3A95-4FA4-B70A-3238F35D8217}" destId="{F51D099C-2ECD-4507-BABE-DEC1FFBA6BCF}" srcOrd="0" destOrd="0" presId="urn:microsoft.com/office/officeart/2005/8/layout/chevron2"/>
    <dgm:cxn modelId="{A59B1C43-1A59-42E2-921F-6A1ED82682A0}" type="presParOf" srcId="{829547A9-3A95-4FA4-B70A-3238F35D8217}" destId="{48597820-F09A-4F6E-930B-B5A5448A1C34}" srcOrd="1" destOrd="0" presId="urn:microsoft.com/office/officeart/2005/8/layout/chevron2"/>
    <dgm:cxn modelId="{6A9B14BA-2CF3-4A71-92FD-AC2F7789B156}" type="presParOf" srcId="{61DE2044-E431-495F-8390-FCA9C9A5730D}" destId="{4BD010F3-C666-4480-9B70-D8B7C7E03555}" srcOrd="3" destOrd="0" presId="urn:microsoft.com/office/officeart/2005/8/layout/chevron2"/>
    <dgm:cxn modelId="{3BE8AD64-6973-4637-A48D-3F8675A8F215}" type="presParOf" srcId="{61DE2044-E431-495F-8390-FCA9C9A5730D}" destId="{C3B8AD21-F896-4230-BE2B-BDDD27778DE0}" srcOrd="4" destOrd="0" presId="urn:microsoft.com/office/officeart/2005/8/layout/chevron2"/>
    <dgm:cxn modelId="{DE092C45-7CCA-4B4F-A7AD-36675581F942}" type="presParOf" srcId="{C3B8AD21-F896-4230-BE2B-BDDD27778DE0}" destId="{FF6247E4-0802-4612-9DA6-4E150C27A0E4}" srcOrd="0" destOrd="0" presId="urn:microsoft.com/office/officeart/2005/8/layout/chevron2"/>
    <dgm:cxn modelId="{C72CDEE3-C64D-4039-B7A1-ECF1D451C0E1}" type="presParOf" srcId="{C3B8AD21-F896-4230-BE2B-BDDD27778DE0}" destId="{ACD90EE6-CCE3-4316-AAE7-CE8D4A7A05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8E8874-A777-4975-A5C5-8A5D40EDD5CC}" type="doc">
      <dgm:prSet loTypeId="urn:microsoft.com/office/officeart/2005/8/layout/hList1" loCatId="list" qsTypeId="urn:microsoft.com/office/officeart/2005/8/quickstyle/simple1#15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577E8776-FDA6-4979-821D-44359B01CA3B}">
      <dgm:prSet phldrT="[Texto]" custT="1"/>
      <dgm:spPr/>
      <dgm:t>
        <a:bodyPr/>
        <a:lstStyle/>
        <a:p>
          <a:r>
            <a:rPr lang="pt-PT" sz="3200" dirty="0" smtClean="0"/>
            <a:t>Diagnóstico</a:t>
          </a:r>
          <a:endParaRPr lang="pt-PT" sz="3200" dirty="0"/>
        </a:p>
      </dgm:t>
    </dgm:pt>
    <dgm:pt modelId="{13A38F00-BE91-44E4-99E2-D066EC13B1E3}" type="parTrans" cxnId="{0D45EC42-51B2-4ED2-83C5-9AD8EEE877BF}">
      <dgm:prSet/>
      <dgm:spPr/>
      <dgm:t>
        <a:bodyPr/>
        <a:lstStyle/>
        <a:p>
          <a:endParaRPr lang="pt-PT"/>
        </a:p>
      </dgm:t>
    </dgm:pt>
    <dgm:pt modelId="{1DB0D6E4-5B83-4F15-85CE-B7A4BBAC532F}" type="sibTrans" cxnId="{0D45EC42-51B2-4ED2-83C5-9AD8EEE877BF}">
      <dgm:prSet/>
      <dgm:spPr/>
      <dgm:t>
        <a:bodyPr/>
        <a:lstStyle/>
        <a:p>
          <a:endParaRPr lang="pt-PT"/>
        </a:p>
      </dgm:t>
    </dgm:pt>
    <dgm:pt modelId="{3B3B6BF6-86BB-46C5-B110-788108578E6A}">
      <dgm:prSet phldrT="[Texto]" custT="1"/>
      <dgm:spPr/>
      <dgm:t>
        <a:bodyPr/>
        <a:lstStyle/>
        <a:p>
          <a:r>
            <a:rPr lang="pt-PT" sz="2000" dirty="0" smtClean="0"/>
            <a:t>Competência: conhecimento e técnicas usadas para cumprir objectivos ou tarefas </a:t>
          </a:r>
          <a:endParaRPr lang="pt-PT" sz="2000" dirty="0"/>
        </a:p>
      </dgm:t>
    </dgm:pt>
    <dgm:pt modelId="{C6FAAFD8-53D9-47F3-9DE1-C58549083F5C}" type="parTrans" cxnId="{3384D0C9-E308-4D19-BC9C-E6D01451DB22}">
      <dgm:prSet/>
      <dgm:spPr/>
      <dgm:t>
        <a:bodyPr/>
        <a:lstStyle/>
        <a:p>
          <a:endParaRPr lang="pt-PT"/>
        </a:p>
      </dgm:t>
    </dgm:pt>
    <dgm:pt modelId="{D31F40D1-E181-4E66-B951-613336AF5940}" type="sibTrans" cxnId="{3384D0C9-E308-4D19-BC9C-E6D01451DB22}">
      <dgm:prSet/>
      <dgm:spPr/>
      <dgm:t>
        <a:bodyPr/>
        <a:lstStyle/>
        <a:p>
          <a:endParaRPr lang="pt-PT"/>
        </a:p>
      </dgm:t>
    </dgm:pt>
    <dgm:pt modelId="{8506AD15-9C0B-4A21-90E8-78996524A3CD}">
      <dgm:prSet phldrT="[Texto]" custT="1"/>
      <dgm:spPr/>
      <dgm:t>
        <a:bodyPr/>
        <a:lstStyle/>
        <a:p>
          <a:r>
            <a:rPr lang="pt-PT" sz="3200" dirty="0" smtClean="0"/>
            <a:t>Flexibilidade</a:t>
          </a:r>
          <a:endParaRPr lang="pt-PT" sz="3200" dirty="0"/>
        </a:p>
      </dgm:t>
    </dgm:pt>
    <dgm:pt modelId="{66F872A3-6AFA-4AA3-BB9B-4DD162600922}" type="parTrans" cxnId="{4DC19F4F-78D0-4830-AD2C-DE77D2C6AC9E}">
      <dgm:prSet/>
      <dgm:spPr/>
      <dgm:t>
        <a:bodyPr/>
        <a:lstStyle/>
        <a:p>
          <a:endParaRPr lang="pt-PT"/>
        </a:p>
      </dgm:t>
    </dgm:pt>
    <dgm:pt modelId="{8B143510-C995-4D5A-A815-CEA0755C700F}" type="sibTrans" cxnId="{4DC19F4F-78D0-4830-AD2C-DE77D2C6AC9E}">
      <dgm:prSet/>
      <dgm:spPr/>
      <dgm:t>
        <a:bodyPr/>
        <a:lstStyle/>
        <a:p>
          <a:endParaRPr lang="pt-PT"/>
        </a:p>
      </dgm:t>
    </dgm:pt>
    <dgm:pt modelId="{771FB1EB-FF77-47A3-BE8E-38479D80FF14}">
      <dgm:prSet phldrT="[Texto]" custT="1"/>
      <dgm:spPr/>
      <dgm:t>
        <a:bodyPr/>
        <a:lstStyle/>
        <a:p>
          <a:r>
            <a:rPr lang="pt-PT" sz="2000" dirty="0" smtClean="0"/>
            <a:t>Ter à vontade para usar vários estilos de liderança:</a:t>
          </a:r>
          <a:endParaRPr lang="pt-PT" sz="2000" dirty="0"/>
        </a:p>
      </dgm:t>
    </dgm:pt>
    <dgm:pt modelId="{770AB3F3-A23A-4131-975C-37C582BD16A1}" type="parTrans" cxnId="{403AFED9-2CF3-4202-A66D-482E83F0A623}">
      <dgm:prSet/>
      <dgm:spPr/>
      <dgm:t>
        <a:bodyPr/>
        <a:lstStyle/>
        <a:p>
          <a:endParaRPr lang="pt-PT"/>
        </a:p>
      </dgm:t>
    </dgm:pt>
    <dgm:pt modelId="{F7160707-D68A-41CA-8D7D-BA2200843273}" type="sibTrans" cxnId="{403AFED9-2CF3-4202-A66D-482E83F0A623}">
      <dgm:prSet/>
      <dgm:spPr/>
      <dgm:t>
        <a:bodyPr/>
        <a:lstStyle/>
        <a:p>
          <a:endParaRPr lang="pt-PT"/>
        </a:p>
      </dgm:t>
    </dgm:pt>
    <dgm:pt modelId="{86FF763E-D39D-44A2-8984-4ABCC1CB4E68}">
      <dgm:prSet phldrT="[Texto]" custT="1"/>
      <dgm:spPr/>
      <dgm:t>
        <a:bodyPr/>
        <a:lstStyle/>
        <a:p>
          <a:r>
            <a:rPr lang="pt-PT" sz="3200" dirty="0" smtClean="0"/>
            <a:t>Parceria para o desempenho</a:t>
          </a:r>
          <a:endParaRPr lang="pt-PT" sz="3200" dirty="0"/>
        </a:p>
      </dgm:t>
    </dgm:pt>
    <dgm:pt modelId="{8FD67F3B-91BE-4B24-BEC6-32054DCF3326}" type="parTrans" cxnId="{17DEFDA1-FA26-4AB4-854D-E6F3589F2DA8}">
      <dgm:prSet/>
      <dgm:spPr/>
      <dgm:t>
        <a:bodyPr/>
        <a:lstStyle/>
        <a:p>
          <a:endParaRPr lang="pt-PT"/>
        </a:p>
      </dgm:t>
    </dgm:pt>
    <dgm:pt modelId="{3D61D1D4-3DAA-43E0-9FEF-563048BA578D}" type="sibTrans" cxnId="{17DEFDA1-FA26-4AB4-854D-E6F3589F2DA8}">
      <dgm:prSet/>
      <dgm:spPr/>
      <dgm:t>
        <a:bodyPr/>
        <a:lstStyle/>
        <a:p>
          <a:endParaRPr lang="pt-PT"/>
        </a:p>
      </dgm:t>
    </dgm:pt>
    <dgm:pt modelId="{BEFFD74C-EC70-4EA2-846B-85FFF6C9B9F9}">
      <dgm:prSet phldrT="[Texto]" custT="1"/>
      <dgm:spPr/>
      <dgm:t>
        <a:bodyPr/>
        <a:lstStyle/>
        <a:p>
          <a:pPr algn="just"/>
          <a:r>
            <a:rPr lang="pt-PT" sz="2100" dirty="0" smtClean="0"/>
            <a:t>Leva à comunicação e partilha de informação entre gestores e colaboradores </a:t>
          </a:r>
          <a:endParaRPr lang="pt-PT" sz="2100" dirty="0"/>
        </a:p>
      </dgm:t>
    </dgm:pt>
    <dgm:pt modelId="{9272299F-19CC-439D-9C78-72217C74F47A}" type="parTrans" cxnId="{7CF6DD85-5D3E-4DC4-A8AE-7341CFAFAC9C}">
      <dgm:prSet/>
      <dgm:spPr/>
      <dgm:t>
        <a:bodyPr/>
        <a:lstStyle/>
        <a:p>
          <a:endParaRPr lang="pt-PT"/>
        </a:p>
      </dgm:t>
    </dgm:pt>
    <dgm:pt modelId="{07C3A100-4C0E-43D9-BFE3-29919AD3273D}" type="sibTrans" cxnId="{7CF6DD85-5D3E-4DC4-A8AE-7341CFAFAC9C}">
      <dgm:prSet/>
      <dgm:spPr/>
      <dgm:t>
        <a:bodyPr/>
        <a:lstStyle/>
        <a:p>
          <a:endParaRPr lang="pt-PT"/>
        </a:p>
      </dgm:t>
    </dgm:pt>
    <dgm:pt modelId="{98A79314-E133-4F99-895A-D2C643723687}">
      <dgm:prSet phldrT="[Texto]" custT="1"/>
      <dgm:spPr/>
      <dgm:t>
        <a:bodyPr/>
        <a:lstStyle/>
        <a:p>
          <a:r>
            <a:rPr lang="pt-PT" sz="2000" dirty="0" smtClean="0"/>
            <a:t>Compromisso: Motivação e confiança face a tarefas ou objectivos</a:t>
          </a:r>
          <a:endParaRPr lang="pt-PT" sz="2000" dirty="0"/>
        </a:p>
      </dgm:t>
    </dgm:pt>
    <dgm:pt modelId="{810A66A9-5099-4BDC-8BAC-C8C55D9DCEDA}" type="parTrans" cxnId="{0355DD29-9823-4FF6-8AE2-F0FBDE87781E}">
      <dgm:prSet/>
      <dgm:spPr/>
      <dgm:t>
        <a:bodyPr/>
        <a:lstStyle/>
        <a:p>
          <a:endParaRPr lang="pt-PT"/>
        </a:p>
      </dgm:t>
    </dgm:pt>
    <dgm:pt modelId="{59FD29DC-B8BC-4413-9800-D4EB25277468}" type="sibTrans" cxnId="{0355DD29-9823-4FF6-8AE2-F0FBDE87781E}">
      <dgm:prSet/>
      <dgm:spPr/>
      <dgm:t>
        <a:bodyPr/>
        <a:lstStyle/>
        <a:p>
          <a:endParaRPr lang="pt-PT"/>
        </a:p>
      </dgm:t>
    </dgm:pt>
    <dgm:pt modelId="{9FD03C29-3F3C-4DC3-8F9C-DFCA2012AA45}">
      <dgm:prSet phldrT="[Texto]" custT="1"/>
      <dgm:spPr/>
      <dgm:t>
        <a:bodyPr/>
        <a:lstStyle/>
        <a:p>
          <a:r>
            <a:rPr lang="pt-PT" sz="2000" dirty="0" smtClean="0"/>
            <a:t>54% usa 1 estilo</a:t>
          </a:r>
          <a:endParaRPr lang="pt-PT" sz="2000" dirty="0"/>
        </a:p>
      </dgm:t>
    </dgm:pt>
    <dgm:pt modelId="{874D9E3D-EEFF-4D69-996E-88CB9368674E}" type="parTrans" cxnId="{430BED23-4D07-42C6-BE78-5B3FDB9F3F52}">
      <dgm:prSet/>
      <dgm:spPr/>
      <dgm:t>
        <a:bodyPr/>
        <a:lstStyle/>
        <a:p>
          <a:endParaRPr lang="pt-PT"/>
        </a:p>
      </dgm:t>
    </dgm:pt>
    <dgm:pt modelId="{5FF1F3DE-959F-44C6-91DD-DD0DAAF90310}" type="sibTrans" cxnId="{430BED23-4D07-42C6-BE78-5B3FDB9F3F52}">
      <dgm:prSet/>
      <dgm:spPr/>
      <dgm:t>
        <a:bodyPr/>
        <a:lstStyle/>
        <a:p>
          <a:endParaRPr lang="pt-PT"/>
        </a:p>
      </dgm:t>
    </dgm:pt>
    <dgm:pt modelId="{879FCC77-65EF-45B8-9343-B95633749B24}">
      <dgm:prSet phldrT="[Texto]" custT="1"/>
      <dgm:spPr/>
      <dgm:t>
        <a:bodyPr/>
        <a:lstStyle/>
        <a:p>
          <a:r>
            <a:rPr lang="pt-PT" sz="2000" dirty="0" smtClean="0"/>
            <a:t>35% usa 2 estilos</a:t>
          </a:r>
          <a:endParaRPr lang="pt-PT" sz="2000" dirty="0"/>
        </a:p>
      </dgm:t>
    </dgm:pt>
    <dgm:pt modelId="{22B9C84D-B295-4AFA-BDAA-1EE6606AC32D}" type="parTrans" cxnId="{C9E7AD9F-1C3A-476D-9B7D-2B7BC26EF6DD}">
      <dgm:prSet/>
      <dgm:spPr/>
      <dgm:t>
        <a:bodyPr/>
        <a:lstStyle/>
        <a:p>
          <a:endParaRPr lang="pt-PT"/>
        </a:p>
      </dgm:t>
    </dgm:pt>
    <dgm:pt modelId="{DDE0EF8C-F545-46B5-AF62-C2086330511E}" type="sibTrans" cxnId="{C9E7AD9F-1C3A-476D-9B7D-2B7BC26EF6DD}">
      <dgm:prSet/>
      <dgm:spPr/>
      <dgm:t>
        <a:bodyPr/>
        <a:lstStyle/>
        <a:p>
          <a:endParaRPr lang="pt-PT"/>
        </a:p>
      </dgm:t>
    </dgm:pt>
    <dgm:pt modelId="{D040B1EF-FBB4-412B-9F81-F816645F21EF}">
      <dgm:prSet phldrT="[Texto]" custT="1"/>
      <dgm:spPr/>
      <dgm:t>
        <a:bodyPr/>
        <a:lstStyle/>
        <a:p>
          <a:r>
            <a:rPr lang="pt-PT" sz="2000" dirty="0" smtClean="0"/>
            <a:t>10% usa 3 estilos</a:t>
          </a:r>
          <a:endParaRPr lang="pt-PT" sz="2000" dirty="0"/>
        </a:p>
      </dgm:t>
    </dgm:pt>
    <dgm:pt modelId="{0E8B7F10-647C-4269-930E-AF87BB79559F}" type="parTrans" cxnId="{F2B0BFBC-05B3-4FCD-879F-7AF3D556B421}">
      <dgm:prSet/>
      <dgm:spPr/>
      <dgm:t>
        <a:bodyPr/>
        <a:lstStyle/>
        <a:p>
          <a:endParaRPr lang="pt-PT"/>
        </a:p>
      </dgm:t>
    </dgm:pt>
    <dgm:pt modelId="{733AA8BF-5F29-4BCA-A71C-15495A319F98}" type="sibTrans" cxnId="{F2B0BFBC-05B3-4FCD-879F-7AF3D556B421}">
      <dgm:prSet/>
      <dgm:spPr/>
      <dgm:t>
        <a:bodyPr/>
        <a:lstStyle/>
        <a:p>
          <a:endParaRPr lang="pt-PT"/>
        </a:p>
      </dgm:t>
    </dgm:pt>
    <dgm:pt modelId="{B99FD166-FF96-406B-A06D-D239DFF748F5}">
      <dgm:prSet phldrT="[Texto]" custT="1"/>
      <dgm:spPr/>
      <dgm:t>
        <a:bodyPr/>
        <a:lstStyle/>
        <a:p>
          <a:r>
            <a:rPr lang="pt-PT" sz="2000" dirty="0" smtClean="0"/>
            <a:t>1% usa 4 estilos</a:t>
          </a:r>
          <a:endParaRPr lang="pt-PT" sz="2000" dirty="0"/>
        </a:p>
      </dgm:t>
    </dgm:pt>
    <dgm:pt modelId="{CB125184-957D-4B21-8B2A-05DEF62F9799}" type="parTrans" cxnId="{CA7EF965-2BF8-4C3D-B676-4304549F34A2}">
      <dgm:prSet/>
      <dgm:spPr/>
      <dgm:t>
        <a:bodyPr/>
        <a:lstStyle/>
        <a:p>
          <a:endParaRPr lang="pt-PT"/>
        </a:p>
      </dgm:t>
    </dgm:pt>
    <dgm:pt modelId="{43FFFEB8-DA5E-4E12-AD76-26DD2935C5C3}" type="sibTrans" cxnId="{CA7EF965-2BF8-4C3D-B676-4304549F34A2}">
      <dgm:prSet/>
      <dgm:spPr/>
      <dgm:t>
        <a:bodyPr/>
        <a:lstStyle/>
        <a:p>
          <a:endParaRPr lang="pt-PT"/>
        </a:p>
      </dgm:t>
    </dgm:pt>
    <dgm:pt modelId="{CDEFB46D-0B42-449F-961B-3CA53DC8F1AE}" type="pres">
      <dgm:prSet presAssocID="{6F8E8874-A777-4975-A5C5-8A5D40EDD5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449EC27-E50B-4D53-8A1C-22E83D741EF7}" type="pres">
      <dgm:prSet presAssocID="{577E8776-FDA6-4979-821D-44359B01CA3B}" presName="composite" presStyleCnt="0"/>
      <dgm:spPr/>
    </dgm:pt>
    <dgm:pt modelId="{A428C52B-48ED-47D9-AEA8-7C97294BBC3F}" type="pres">
      <dgm:prSet presAssocID="{577E8776-FDA6-4979-821D-44359B01CA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DE99B81-2049-4254-A27E-69DDF40E154F}" type="pres">
      <dgm:prSet presAssocID="{577E8776-FDA6-4979-821D-44359B01CA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9554F7-C9CB-49F8-AA34-5CB44BBCBACA}" type="pres">
      <dgm:prSet presAssocID="{1DB0D6E4-5B83-4F15-85CE-B7A4BBAC532F}" presName="space" presStyleCnt="0"/>
      <dgm:spPr/>
    </dgm:pt>
    <dgm:pt modelId="{002450A6-3685-47D0-B405-877D49D69428}" type="pres">
      <dgm:prSet presAssocID="{8506AD15-9C0B-4A21-90E8-78996524A3CD}" presName="composite" presStyleCnt="0"/>
      <dgm:spPr/>
    </dgm:pt>
    <dgm:pt modelId="{906096DA-70A5-461C-BA33-CCD47B74DED9}" type="pres">
      <dgm:prSet presAssocID="{8506AD15-9C0B-4A21-90E8-78996524A3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FB9891-9996-4C9B-BB51-BB2F56832128}" type="pres">
      <dgm:prSet presAssocID="{8506AD15-9C0B-4A21-90E8-78996524A3C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42255A-0815-4B44-8BE4-D5F0EAB792E9}" type="pres">
      <dgm:prSet presAssocID="{8B143510-C995-4D5A-A815-CEA0755C700F}" presName="space" presStyleCnt="0"/>
      <dgm:spPr/>
    </dgm:pt>
    <dgm:pt modelId="{F8A34BAB-F485-47D1-929A-D420EC0D7CE9}" type="pres">
      <dgm:prSet presAssocID="{86FF763E-D39D-44A2-8984-4ABCC1CB4E68}" presName="composite" presStyleCnt="0"/>
      <dgm:spPr/>
    </dgm:pt>
    <dgm:pt modelId="{546E5F09-E6F9-4CD2-883F-7F100816C178}" type="pres">
      <dgm:prSet presAssocID="{86FF763E-D39D-44A2-8984-4ABCC1CB4E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DC57FCD-C582-4084-AAD5-E3FCA46D6CC1}" type="pres">
      <dgm:prSet presAssocID="{86FF763E-D39D-44A2-8984-4ABCC1CB4E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7DEFDA1-FA26-4AB4-854D-E6F3589F2DA8}" srcId="{6F8E8874-A777-4975-A5C5-8A5D40EDD5CC}" destId="{86FF763E-D39D-44A2-8984-4ABCC1CB4E68}" srcOrd="2" destOrd="0" parTransId="{8FD67F3B-91BE-4B24-BEC6-32054DCF3326}" sibTransId="{3D61D1D4-3DAA-43E0-9FEF-563048BA578D}"/>
    <dgm:cxn modelId="{EC802D9F-0202-4C70-9EF1-BFC307949023}" type="presOf" srcId="{B99FD166-FF96-406B-A06D-D239DFF748F5}" destId="{07FB9891-9996-4C9B-BB51-BB2F56832128}" srcOrd="0" destOrd="4" presId="urn:microsoft.com/office/officeart/2005/8/layout/hList1"/>
    <dgm:cxn modelId="{675FE8E9-A464-41B6-9DC8-0A5CCCBF71DE}" type="presOf" srcId="{3B3B6BF6-86BB-46C5-B110-788108578E6A}" destId="{ADE99B81-2049-4254-A27E-69DDF40E154F}" srcOrd="0" destOrd="0" presId="urn:microsoft.com/office/officeart/2005/8/layout/hList1"/>
    <dgm:cxn modelId="{0F2F263B-8D2B-4682-8D96-661F23745C82}" type="presOf" srcId="{771FB1EB-FF77-47A3-BE8E-38479D80FF14}" destId="{07FB9891-9996-4C9B-BB51-BB2F56832128}" srcOrd="0" destOrd="0" presId="urn:microsoft.com/office/officeart/2005/8/layout/hList1"/>
    <dgm:cxn modelId="{CA7EF965-2BF8-4C3D-B676-4304549F34A2}" srcId="{8506AD15-9C0B-4A21-90E8-78996524A3CD}" destId="{B99FD166-FF96-406B-A06D-D239DFF748F5}" srcOrd="4" destOrd="0" parTransId="{CB125184-957D-4B21-8B2A-05DEF62F9799}" sibTransId="{43FFFEB8-DA5E-4E12-AD76-26DD2935C5C3}"/>
    <dgm:cxn modelId="{1C0B6647-16F2-4BDA-8C15-C793295BD89B}" type="presOf" srcId="{6F8E8874-A777-4975-A5C5-8A5D40EDD5CC}" destId="{CDEFB46D-0B42-449F-961B-3CA53DC8F1AE}" srcOrd="0" destOrd="0" presId="urn:microsoft.com/office/officeart/2005/8/layout/hList1"/>
    <dgm:cxn modelId="{0355DD29-9823-4FF6-8AE2-F0FBDE87781E}" srcId="{577E8776-FDA6-4979-821D-44359B01CA3B}" destId="{98A79314-E133-4F99-895A-D2C643723687}" srcOrd="1" destOrd="0" parTransId="{810A66A9-5099-4BDC-8BAC-C8C55D9DCEDA}" sibTransId="{59FD29DC-B8BC-4413-9800-D4EB25277468}"/>
    <dgm:cxn modelId="{4DC19F4F-78D0-4830-AD2C-DE77D2C6AC9E}" srcId="{6F8E8874-A777-4975-A5C5-8A5D40EDD5CC}" destId="{8506AD15-9C0B-4A21-90E8-78996524A3CD}" srcOrd="1" destOrd="0" parTransId="{66F872A3-6AFA-4AA3-BB9B-4DD162600922}" sibTransId="{8B143510-C995-4D5A-A815-CEA0755C700F}"/>
    <dgm:cxn modelId="{FF5139B9-C7CC-4C8B-939C-D47538507001}" type="presOf" srcId="{8506AD15-9C0B-4A21-90E8-78996524A3CD}" destId="{906096DA-70A5-461C-BA33-CCD47B74DED9}" srcOrd="0" destOrd="0" presId="urn:microsoft.com/office/officeart/2005/8/layout/hList1"/>
    <dgm:cxn modelId="{3384D0C9-E308-4D19-BC9C-E6D01451DB22}" srcId="{577E8776-FDA6-4979-821D-44359B01CA3B}" destId="{3B3B6BF6-86BB-46C5-B110-788108578E6A}" srcOrd="0" destOrd="0" parTransId="{C6FAAFD8-53D9-47F3-9DE1-C58549083F5C}" sibTransId="{D31F40D1-E181-4E66-B951-613336AF5940}"/>
    <dgm:cxn modelId="{7CF6DD85-5D3E-4DC4-A8AE-7341CFAFAC9C}" srcId="{86FF763E-D39D-44A2-8984-4ABCC1CB4E68}" destId="{BEFFD74C-EC70-4EA2-846B-85FFF6C9B9F9}" srcOrd="0" destOrd="0" parTransId="{9272299F-19CC-439D-9C78-72217C74F47A}" sibTransId="{07C3A100-4C0E-43D9-BFE3-29919AD3273D}"/>
    <dgm:cxn modelId="{0D45EC42-51B2-4ED2-83C5-9AD8EEE877BF}" srcId="{6F8E8874-A777-4975-A5C5-8A5D40EDD5CC}" destId="{577E8776-FDA6-4979-821D-44359B01CA3B}" srcOrd="0" destOrd="0" parTransId="{13A38F00-BE91-44E4-99E2-D066EC13B1E3}" sibTransId="{1DB0D6E4-5B83-4F15-85CE-B7A4BBAC532F}"/>
    <dgm:cxn modelId="{A7494A34-9471-4429-88B9-43568F8F3CAC}" type="presOf" srcId="{879FCC77-65EF-45B8-9343-B95633749B24}" destId="{07FB9891-9996-4C9B-BB51-BB2F56832128}" srcOrd="0" destOrd="2" presId="urn:microsoft.com/office/officeart/2005/8/layout/hList1"/>
    <dgm:cxn modelId="{025901BA-8C05-4A00-80C1-14F4D55C25F7}" type="presOf" srcId="{577E8776-FDA6-4979-821D-44359B01CA3B}" destId="{A428C52B-48ED-47D9-AEA8-7C97294BBC3F}" srcOrd="0" destOrd="0" presId="urn:microsoft.com/office/officeart/2005/8/layout/hList1"/>
    <dgm:cxn modelId="{430BED23-4D07-42C6-BE78-5B3FDB9F3F52}" srcId="{8506AD15-9C0B-4A21-90E8-78996524A3CD}" destId="{9FD03C29-3F3C-4DC3-8F9C-DFCA2012AA45}" srcOrd="1" destOrd="0" parTransId="{874D9E3D-EEFF-4D69-996E-88CB9368674E}" sibTransId="{5FF1F3DE-959F-44C6-91DD-DD0DAAF90310}"/>
    <dgm:cxn modelId="{403AFED9-2CF3-4202-A66D-482E83F0A623}" srcId="{8506AD15-9C0B-4A21-90E8-78996524A3CD}" destId="{771FB1EB-FF77-47A3-BE8E-38479D80FF14}" srcOrd="0" destOrd="0" parTransId="{770AB3F3-A23A-4131-975C-37C582BD16A1}" sibTransId="{F7160707-D68A-41CA-8D7D-BA2200843273}"/>
    <dgm:cxn modelId="{8B06743F-8091-45CD-87E2-3EC698CABE95}" type="presOf" srcId="{BEFFD74C-EC70-4EA2-846B-85FFF6C9B9F9}" destId="{ADC57FCD-C582-4084-AAD5-E3FCA46D6CC1}" srcOrd="0" destOrd="0" presId="urn:microsoft.com/office/officeart/2005/8/layout/hList1"/>
    <dgm:cxn modelId="{3FC837CC-B45F-4B63-A7B2-263F1E9401A1}" type="presOf" srcId="{98A79314-E133-4F99-895A-D2C643723687}" destId="{ADE99B81-2049-4254-A27E-69DDF40E154F}" srcOrd="0" destOrd="1" presId="urn:microsoft.com/office/officeart/2005/8/layout/hList1"/>
    <dgm:cxn modelId="{8103A126-F46D-499C-A45E-92DFF74862F9}" type="presOf" srcId="{86FF763E-D39D-44A2-8984-4ABCC1CB4E68}" destId="{546E5F09-E6F9-4CD2-883F-7F100816C178}" srcOrd="0" destOrd="0" presId="urn:microsoft.com/office/officeart/2005/8/layout/hList1"/>
    <dgm:cxn modelId="{F2B0BFBC-05B3-4FCD-879F-7AF3D556B421}" srcId="{8506AD15-9C0B-4A21-90E8-78996524A3CD}" destId="{D040B1EF-FBB4-412B-9F81-F816645F21EF}" srcOrd="3" destOrd="0" parTransId="{0E8B7F10-647C-4269-930E-AF87BB79559F}" sibTransId="{733AA8BF-5F29-4BCA-A71C-15495A319F98}"/>
    <dgm:cxn modelId="{6C0D65DE-F219-4615-B96A-FE93618BE35A}" type="presOf" srcId="{D040B1EF-FBB4-412B-9F81-F816645F21EF}" destId="{07FB9891-9996-4C9B-BB51-BB2F56832128}" srcOrd="0" destOrd="3" presId="urn:microsoft.com/office/officeart/2005/8/layout/hList1"/>
    <dgm:cxn modelId="{C9E7AD9F-1C3A-476D-9B7D-2B7BC26EF6DD}" srcId="{8506AD15-9C0B-4A21-90E8-78996524A3CD}" destId="{879FCC77-65EF-45B8-9343-B95633749B24}" srcOrd="2" destOrd="0" parTransId="{22B9C84D-B295-4AFA-BDAA-1EE6606AC32D}" sibTransId="{DDE0EF8C-F545-46B5-AF62-C2086330511E}"/>
    <dgm:cxn modelId="{18761B84-9A9E-42BD-B51C-EB75AC74742B}" type="presOf" srcId="{9FD03C29-3F3C-4DC3-8F9C-DFCA2012AA45}" destId="{07FB9891-9996-4C9B-BB51-BB2F56832128}" srcOrd="0" destOrd="1" presId="urn:microsoft.com/office/officeart/2005/8/layout/hList1"/>
    <dgm:cxn modelId="{20AAC03A-C81A-4F4E-99D7-6558D7A903E1}" type="presParOf" srcId="{CDEFB46D-0B42-449F-961B-3CA53DC8F1AE}" destId="{3449EC27-E50B-4D53-8A1C-22E83D741EF7}" srcOrd="0" destOrd="0" presId="urn:microsoft.com/office/officeart/2005/8/layout/hList1"/>
    <dgm:cxn modelId="{C74282DF-2C15-48BF-B079-672A55CA8F55}" type="presParOf" srcId="{3449EC27-E50B-4D53-8A1C-22E83D741EF7}" destId="{A428C52B-48ED-47D9-AEA8-7C97294BBC3F}" srcOrd="0" destOrd="0" presId="urn:microsoft.com/office/officeart/2005/8/layout/hList1"/>
    <dgm:cxn modelId="{019FA121-CF2B-47CE-BDF3-5AF8C3393103}" type="presParOf" srcId="{3449EC27-E50B-4D53-8A1C-22E83D741EF7}" destId="{ADE99B81-2049-4254-A27E-69DDF40E154F}" srcOrd="1" destOrd="0" presId="urn:microsoft.com/office/officeart/2005/8/layout/hList1"/>
    <dgm:cxn modelId="{A2464BAB-23EC-460D-829C-56189ADA5AB6}" type="presParOf" srcId="{CDEFB46D-0B42-449F-961B-3CA53DC8F1AE}" destId="{959554F7-C9CB-49F8-AA34-5CB44BBCBACA}" srcOrd="1" destOrd="0" presId="urn:microsoft.com/office/officeart/2005/8/layout/hList1"/>
    <dgm:cxn modelId="{D04C6AD8-C2D4-42D6-92C2-7C1ADE6DD7F1}" type="presParOf" srcId="{CDEFB46D-0B42-449F-961B-3CA53DC8F1AE}" destId="{002450A6-3685-47D0-B405-877D49D69428}" srcOrd="2" destOrd="0" presId="urn:microsoft.com/office/officeart/2005/8/layout/hList1"/>
    <dgm:cxn modelId="{52BEA36E-E26F-4D04-BAAE-ABDF61094863}" type="presParOf" srcId="{002450A6-3685-47D0-B405-877D49D69428}" destId="{906096DA-70A5-461C-BA33-CCD47B74DED9}" srcOrd="0" destOrd="0" presId="urn:microsoft.com/office/officeart/2005/8/layout/hList1"/>
    <dgm:cxn modelId="{4B17035F-0026-4E36-B1A5-4AB6E151BCCD}" type="presParOf" srcId="{002450A6-3685-47D0-B405-877D49D69428}" destId="{07FB9891-9996-4C9B-BB51-BB2F56832128}" srcOrd="1" destOrd="0" presId="urn:microsoft.com/office/officeart/2005/8/layout/hList1"/>
    <dgm:cxn modelId="{E629CE5A-6BAE-4451-AA73-E58502FCFDE6}" type="presParOf" srcId="{CDEFB46D-0B42-449F-961B-3CA53DC8F1AE}" destId="{0A42255A-0815-4B44-8BE4-D5F0EAB792E9}" srcOrd="3" destOrd="0" presId="urn:microsoft.com/office/officeart/2005/8/layout/hList1"/>
    <dgm:cxn modelId="{0667B4CE-C3F4-4CF7-8081-ABA4A0883F58}" type="presParOf" srcId="{CDEFB46D-0B42-449F-961B-3CA53DC8F1AE}" destId="{F8A34BAB-F485-47D1-929A-D420EC0D7CE9}" srcOrd="4" destOrd="0" presId="urn:microsoft.com/office/officeart/2005/8/layout/hList1"/>
    <dgm:cxn modelId="{305D7E99-6FBF-415E-889D-6990335DA4F7}" type="presParOf" srcId="{F8A34BAB-F485-47D1-929A-D420EC0D7CE9}" destId="{546E5F09-E6F9-4CD2-883F-7F100816C178}" srcOrd="0" destOrd="0" presId="urn:microsoft.com/office/officeart/2005/8/layout/hList1"/>
    <dgm:cxn modelId="{4017DC11-D8D7-4A7C-9B0E-342EFA1A43D1}" type="presParOf" srcId="{F8A34BAB-F485-47D1-929A-D420EC0D7CE9}" destId="{ADC57FCD-C582-4084-AAD5-E3FCA46D6C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486A44-50A5-4281-B1CB-BAB4A8822895}" type="doc">
      <dgm:prSet loTypeId="urn:microsoft.com/office/officeart/2005/8/layout/lProcess2" loCatId="list" qsTypeId="urn:microsoft.com/office/officeart/2005/8/quickstyle/simple1#16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78BAA09B-DC89-4660-B5B1-2FB72604C4AD}">
      <dgm:prSet phldrT="[Texto]"/>
      <dgm:spPr/>
      <dgm:t>
        <a:bodyPr/>
        <a:lstStyle/>
        <a:p>
          <a:r>
            <a:rPr lang="pt-PT" dirty="0" smtClean="0"/>
            <a:t>Desafiar as limitações pressupostas</a:t>
          </a:r>
          <a:endParaRPr lang="pt-PT" dirty="0"/>
        </a:p>
      </dgm:t>
    </dgm:pt>
    <dgm:pt modelId="{B4855423-79E5-4FF7-915F-DC198D2BA434}" type="parTrans" cxnId="{ED689C70-9ED9-4D2E-BCA9-B2B3D630BA03}">
      <dgm:prSet/>
      <dgm:spPr/>
      <dgm:t>
        <a:bodyPr/>
        <a:lstStyle/>
        <a:p>
          <a:endParaRPr lang="pt-PT"/>
        </a:p>
      </dgm:t>
    </dgm:pt>
    <dgm:pt modelId="{A0B94F04-A49D-4375-A3A7-1CA297D29150}" type="sibTrans" cxnId="{ED689C70-9ED9-4D2E-BCA9-B2B3D630BA03}">
      <dgm:prSet/>
      <dgm:spPr/>
      <dgm:t>
        <a:bodyPr/>
        <a:lstStyle/>
        <a:p>
          <a:endParaRPr lang="pt-PT"/>
        </a:p>
      </dgm:t>
    </dgm:pt>
    <dgm:pt modelId="{B745C056-0440-4F15-B7AA-BE822B63A99A}">
      <dgm:prSet phldrT="[Texto]"/>
      <dgm:spPr/>
      <dgm:t>
        <a:bodyPr/>
        <a:lstStyle/>
        <a:p>
          <a:r>
            <a:rPr lang="pt-PT" b="1" dirty="0" smtClean="0"/>
            <a:t>Combater desculpas, sentimentos de culpa, introspeções negativas </a:t>
          </a:r>
          <a:endParaRPr lang="pt-PT" b="1" dirty="0"/>
        </a:p>
      </dgm:t>
    </dgm:pt>
    <dgm:pt modelId="{19C93159-F80A-41B2-8B56-ACC5BE67760A}" type="parTrans" cxnId="{32B8FF9A-C40A-4B2A-9470-E1841A249A0D}">
      <dgm:prSet/>
      <dgm:spPr/>
      <dgm:t>
        <a:bodyPr/>
        <a:lstStyle/>
        <a:p>
          <a:endParaRPr lang="pt-PT"/>
        </a:p>
      </dgm:t>
    </dgm:pt>
    <dgm:pt modelId="{2C22BE52-8213-43E3-86A6-8A2C48C2BB94}" type="sibTrans" cxnId="{32B8FF9A-C40A-4B2A-9470-E1841A249A0D}">
      <dgm:prSet/>
      <dgm:spPr/>
      <dgm:t>
        <a:bodyPr/>
        <a:lstStyle/>
        <a:p>
          <a:endParaRPr lang="pt-PT"/>
        </a:p>
      </dgm:t>
    </dgm:pt>
    <dgm:pt modelId="{18912890-B4A9-40B7-AAD7-6999B205C7D9}">
      <dgm:prSet phldrT="[Texto]"/>
      <dgm:spPr/>
      <dgm:t>
        <a:bodyPr/>
        <a:lstStyle/>
        <a:p>
          <a:r>
            <a:rPr lang="pt-PT" b="1" dirty="0" smtClean="0"/>
            <a:t>Ultrapassar forças exteriores, tais como tempo ou dinheiro</a:t>
          </a:r>
          <a:endParaRPr lang="pt-PT" b="1" dirty="0"/>
        </a:p>
      </dgm:t>
    </dgm:pt>
    <dgm:pt modelId="{75665513-90C3-47B5-8C6A-F71BAF868E64}" type="parTrans" cxnId="{99D41218-0D6B-4701-95EA-461C53E2D6F7}">
      <dgm:prSet/>
      <dgm:spPr/>
      <dgm:t>
        <a:bodyPr/>
        <a:lstStyle/>
        <a:p>
          <a:endParaRPr lang="pt-PT"/>
        </a:p>
      </dgm:t>
    </dgm:pt>
    <dgm:pt modelId="{19553A6C-EA9D-4879-85E1-2BB4A2AD9743}" type="sibTrans" cxnId="{99D41218-0D6B-4701-95EA-461C53E2D6F7}">
      <dgm:prSet/>
      <dgm:spPr/>
      <dgm:t>
        <a:bodyPr/>
        <a:lstStyle/>
        <a:p>
          <a:endParaRPr lang="pt-PT"/>
        </a:p>
      </dgm:t>
    </dgm:pt>
    <dgm:pt modelId="{04B1DA84-837D-497A-8400-8993A3B71579}">
      <dgm:prSet phldrT="[Texto]"/>
      <dgm:spPr/>
      <dgm:t>
        <a:bodyPr/>
        <a:lstStyle/>
        <a:p>
          <a:r>
            <a:rPr lang="pt-PT" dirty="0" smtClean="0"/>
            <a:t>Celebrar os pontos de poder</a:t>
          </a:r>
          <a:endParaRPr lang="pt-PT" dirty="0"/>
        </a:p>
      </dgm:t>
    </dgm:pt>
    <dgm:pt modelId="{6221BAAC-1D7A-4D5E-A340-8C6E3E9CDF73}" type="parTrans" cxnId="{95DE6F07-4D75-471B-87D8-C0F4E17F3653}">
      <dgm:prSet/>
      <dgm:spPr/>
      <dgm:t>
        <a:bodyPr/>
        <a:lstStyle/>
        <a:p>
          <a:endParaRPr lang="pt-PT"/>
        </a:p>
      </dgm:t>
    </dgm:pt>
    <dgm:pt modelId="{899F39AE-5249-4D18-B53A-E3E4F794DC10}" type="sibTrans" cxnId="{95DE6F07-4D75-471B-87D8-C0F4E17F3653}">
      <dgm:prSet/>
      <dgm:spPr/>
      <dgm:t>
        <a:bodyPr/>
        <a:lstStyle/>
        <a:p>
          <a:endParaRPr lang="pt-PT"/>
        </a:p>
      </dgm:t>
    </dgm:pt>
    <dgm:pt modelId="{F4BC2868-E7E2-4D92-B6D2-179DA0404601}">
      <dgm:prSet phldrT="[Texto]"/>
      <dgm:spPr/>
      <dgm:t>
        <a:bodyPr/>
        <a:lstStyle/>
        <a:p>
          <a:r>
            <a:rPr lang="pt-PT" dirty="0" smtClean="0"/>
            <a:t>Posição</a:t>
          </a:r>
          <a:endParaRPr lang="pt-PT" dirty="0"/>
        </a:p>
      </dgm:t>
    </dgm:pt>
    <dgm:pt modelId="{EC0CA944-2E31-4771-B1F8-9B5E922AF02A}" type="parTrans" cxnId="{B0CA68F1-992F-4200-BD59-9BD5843FEEB9}">
      <dgm:prSet/>
      <dgm:spPr/>
      <dgm:t>
        <a:bodyPr/>
        <a:lstStyle/>
        <a:p>
          <a:endParaRPr lang="pt-PT"/>
        </a:p>
      </dgm:t>
    </dgm:pt>
    <dgm:pt modelId="{81C3F4FF-A491-4F08-B223-9C4A895BD99A}" type="sibTrans" cxnId="{B0CA68F1-992F-4200-BD59-9BD5843FEEB9}">
      <dgm:prSet/>
      <dgm:spPr/>
      <dgm:t>
        <a:bodyPr/>
        <a:lstStyle/>
        <a:p>
          <a:endParaRPr lang="pt-PT"/>
        </a:p>
      </dgm:t>
    </dgm:pt>
    <dgm:pt modelId="{5435C29E-A841-425E-82F0-8385681D812D}">
      <dgm:prSet phldrT="[Texto]"/>
      <dgm:spPr/>
      <dgm:t>
        <a:bodyPr/>
        <a:lstStyle/>
        <a:p>
          <a:r>
            <a:rPr lang="pt-PT" dirty="0" smtClean="0"/>
            <a:t>Tarefa</a:t>
          </a:r>
          <a:endParaRPr lang="pt-PT" dirty="0"/>
        </a:p>
      </dgm:t>
    </dgm:pt>
    <dgm:pt modelId="{1DF4B837-7654-49CD-B63B-2F6F5D71B477}" type="parTrans" cxnId="{EC9CDC2B-5E63-4D82-A684-AE1D89F45A83}">
      <dgm:prSet/>
      <dgm:spPr/>
      <dgm:t>
        <a:bodyPr/>
        <a:lstStyle/>
        <a:p>
          <a:endParaRPr lang="pt-PT"/>
        </a:p>
      </dgm:t>
    </dgm:pt>
    <dgm:pt modelId="{ABE3194D-1EC6-4865-9354-2DC87379F430}" type="sibTrans" cxnId="{EC9CDC2B-5E63-4D82-A684-AE1D89F45A83}">
      <dgm:prSet/>
      <dgm:spPr/>
      <dgm:t>
        <a:bodyPr/>
        <a:lstStyle/>
        <a:p>
          <a:endParaRPr lang="pt-PT"/>
        </a:p>
      </dgm:t>
    </dgm:pt>
    <dgm:pt modelId="{F5880959-112A-4206-A49F-D1DCF74DB723}">
      <dgm:prSet phldrT="[Texto]"/>
      <dgm:spPr/>
      <dgm:t>
        <a:bodyPr/>
        <a:lstStyle/>
        <a:p>
          <a:r>
            <a:rPr lang="pt-PT" dirty="0" smtClean="0"/>
            <a:t>Conhecimento</a:t>
          </a:r>
          <a:endParaRPr lang="pt-PT" dirty="0"/>
        </a:p>
      </dgm:t>
    </dgm:pt>
    <dgm:pt modelId="{6ABBB20A-5EB9-43A0-86ED-A3D2CEF157A1}" type="parTrans" cxnId="{4AF559E9-23A4-4C7F-B095-6F8672A6FFBB}">
      <dgm:prSet/>
      <dgm:spPr/>
      <dgm:t>
        <a:bodyPr/>
        <a:lstStyle/>
        <a:p>
          <a:endParaRPr lang="pt-PT"/>
        </a:p>
      </dgm:t>
    </dgm:pt>
    <dgm:pt modelId="{55C2C88C-6A13-4692-A3FA-FAF25C10D665}" type="sibTrans" cxnId="{4AF559E9-23A4-4C7F-B095-6F8672A6FFBB}">
      <dgm:prSet/>
      <dgm:spPr/>
      <dgm:t>
        <a:bodyPr/>
        <a:lstStyle/>
        <a:p>
          <a:endParaRPr lang="pt-PT"/>
        </a:p>
      </dgm:t>
    </dgm:pt>
    <dgm:pt modelId="{970A8F20-3513-414B-AE3D-0F3DFC4680AA}">
      <dgm:prSet/>
      <dgm:spPr/>
      <dgm:t>
        <a:bodyPr/>
        <a:lstStyle/>
        <a:p>
          <a:r>
            <a:rPr lang="pt-PT" dirty="0" smtClean="0"/>
            <a:t>Pessoal</a:t>
          </a:r>
          <a:endParaRPr lang="pt-PT" dirty="0"/>
        </a:p>
      </dgm:t>
    </dgm:pt>
    <dgm:pt modelId="{76079E53-FC93-4217-A858-CB6585C6C11C}" type="parTrans" cxnId="{2D1253B2-7FC2-4D41-9165-77DA8213A64C}">
      <dgm:prSet/>
      <dgm:spPr/>
      <dgm:t>
        <a:bodyPr/>
        <a:lstStyle/>
        <a:p>
          <a:endParaRPr lang="pt-PT"/>
        </a:p>
      </dgm:t>
    </dgm:pt>
    <dgm:pt modelId="{76DD0120-6DFF-4ECC-AA15-D936E6194320}" type="sibTrans" cxnId="{2D1253B2-7FC2-4D41-9165-77DA8213A64C}">
      <dgm:prSet/>
      <dgm:spPr/>
      <dgm:t>
        <a:bodyPr/>
        <a:lstStyle/>
        <a:p>
          <a:endParaRPr lang="pt-PT"/>
        </a:p>
      </dgm:t>
    </dgm:pt>
    <dgm:pt modelId="{3A2EECD4-6DB0-41D6-856D-288FC22B9A26}">
      <dgm:prSet/>
      <dgm:spPr/>
      <dgm:t>
        <a:bodyPr/>
        <a:lstStyle/>
        <a:p>
          <a:r>
            <a:rPr lang="pt-PT" dirty="0" smtClean="0"/>
            <a:t>Relação</a:t>
          </a:r>
          <a:endParaRPr lang="pt-PT" dirty="0"/>
        </a:p>
      </dgm:t>
    </dgm:pt>
    <dgm:pt modelId="{68D47A68-4A35-4C43-9255-2375278FF8F9}" type="parTrans" cxnId="{EAA61662-9C98-4CC2-BFE6-7BB22C2E4152}">
      <dgm:prSet/>
      <dgm:spPr/>
      <dgm:t>
        <a:bodyPr/>
        <a:lstStyle/>
        <a:p>
          <a:endParaRPr lang="pt-PT"/>
        </a:p>
      </dgm:t>
    </dgm:pt>
    <dgm:pt modelId="{C505A243-E14D-485B-B54F-A343E420135B}" type="sibTrans" cxnId="{EAA61662-9C98-4CC2-BFE6-7BB22C2E4152}">
      <dgm:prSet/>
      <dgm:spPr/>
      <dgm:t>
        <a:bodyPr/>
        <a:lstStyle/>
        <a:p>
          <a:endParaRPr lang="pt-PT"/>
        </a:p>
      </dgm:t>
    </dgm:pt>
    <dgm:pt modelId="{F8765214-5EF7-4875-9A5D-F7FB1EF0EA46}">
      <dgm:prSet phldrT="[Texto]"/>
      <dgm:spPr/>
      <dgm:t>
        <a:bodyPr/>
        <a:lstStyle/>
        <a:p>
          <a:r>
            <a:rPr lang="pt-PT" dirty="0" smtClean="0"/>
            <a:t>Colaborar para o sucesso</a:t>
          </a:r>
          <a:endParaRPr lang="pt-PT" dirty="0"/>
        </a:p>
      </dgm:t>
    </dgm:pt>
    <dgm:pt modelId="{714DDB54-F6AC-465C-9A8D-367976FA10D2}" type="parTrans" cxnId="{8DF4E465-190F-4FCD-82E0-F64B8AF5AF94}">
      <dgm:prSet/>
      <dgm:spPr/>
      <dgm:t>
        <a:bodyPr/>
        <a:lstStyle/>
        <a:p>
          <a:endParaRPr lang="pt-PT"/>
        </a:p>
      </dgm:t>
    </dgm:pt>
    <dgm:pt modelId="{F33C081A-2071-4C0F-BDEA-4944D100B42E}" type="sibTrans" cxnId="{8DF4E465-190F-4FCD-82E0-F64B8AF5AF94}">
      <dgm:prSet/>
      <dgm:spPr/>
      <dgm:t>
        <a:bodyPr/>
        <a:lstStyle/>
        <a:p>
          <a:endParaRPr lang="pt-PT"/>
        </a:p>
      </dgm:t>
    </dgm:pt>
    <dgm:pt modelId="{4321AD07-3B6F-4B4E-B21D-E08B69721B16}" type="pres">
      <dgm:prSet presAssocID="{4F486A44-50A5-4281-B1CB-BAB4A882289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8750001-A5AD-48C8-907B-32F38D198E12}" type="pres">
      <dgm:prSet presAssocID="{78BAA09B-DC89-4660-B5B1-2FB72604C4AD}" presName="compNode" presStyleCnt="0"/>
      <dgm:spPr/>
    </dgm:pt>
    <dgm:pt modelId="{5B9E73E9-A479-43B4-B693-45E89ED02E44}" type="pres">
      <dgm:prSet presAssocID="{78BAA09B-DC89-4660-B5B1-2FB72604C4AD}" presName="aNode" presStyleLbl="bgShp" presStyleIdx="0" presStyleCnt="3"/>
      <dgm:spPr/>
      <dgm:t>
        <a:bodyPr/>
        <a:lstStyle/>
        <a:p>
          <a:endParaRPr lang="pt-PT"/>
        </a:p>
      </dgm:t>
    </dgm:pt>
    <dgm:pt modelId="{D9CE62C5-D1DF-4805-81BD-72D26B6D1224}" type="pres">
      <dgm:prSet presAssocID="{78BAA09B-DC89-4660-B5B1-2FB72604C4AD}" presName="textNode" presStyleLbl="bgShp" presStyleIdx="0" presStyleCnt="3"/>
      <dgm:spPr/>
      <dgm:t>
        <a:bodyPr/>
        <a:lstStyle/>
        <a:p>
          <a:endParaRPr lang="pt-PT"/>
        </a:p>
      </dgm:t>
    </dgm:pt>
    <dgm:pt modelId="{6D2FCE17-6884-413A-9497-54D52FC189D0}" type="pres">
      <dgm:prSet presAssocID="{78BAA09B-DC89-4660-B5B1-2FB72604C4AD}" presName="compChildNode" presStyleCnt="0"/>
      <dgm:spPr/>
    </dgm:pt>
    <dgm:pt modelId="{EB315C50-94E0-4894-9ED7-3E1C2972A1CC}" type="pres">
      <dgm:prSet presAssocID="{78BAA09B-DC89-4660-B5B1-2FB72604C4AD}" presName="theInnerList" presStyleCnt="0"/>
      <dgm:spPr/>
    </dgm:pt>
    <dgm:pt modelId="{8C20F479-23B8-476B-8473-83A4B0FF0EBD}" type="pres">
      <dgm:prSet presAssocID="{B745C056-0440-4F15-B7AA-BE822B63A99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C80DF0-519F-476F-9660-9DE45CE45F7F}" type="pres">
      <dgm:prSet presAssocID="{B745C056-0440-4F15-B7AA-BE822B63A99A}" presName="aSpace2" presStyleCnt="0"/>
      <dgm:spPr/>
    </dgm:pt>
    <dgm:pt modelId="{CDEC45B2-BC31-4B3B-8DBF-C4C0398B2BD3}" type="pres">
      <dgm:prSet presAssocID="{18912890-B4A9-40B7-AAD7-6999B205C7D9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4B0160-A977-4C7B-BCF2-0323D44D69EC}" type="pres">
      <dgm:prSet presAssocID="{78BAA09B-DC89-4660-B5B1-2FB72604C4AD}" presName="aSpace" presStyleCnt="0"/>
      <dgm:spPr/>
    </dgm:pt>
    <dgm:pt modelId="{85595C34-6894-4B1A-9A01-0DC7258A7AEE}" type="pres">
      <dgm:prSet presAssocID="{04B1DA84-837D-497A-8400-8993A3B71579}" presName="compNode" presStyleCnt="0"/>
      <dgm:spPr/>
    </dgm:pt>
    <dgm:pt modelId="{C4CC211F-13F2-4C0D-94CF-1A29F5B266A4}" type="pres">
      <dgm:prSet presAssocID="{04B1DA84-837D-497A-8400-8993A3B71579}" presName="aNode" presStyleLbl="bgShp" presStyleIdx="1" presStyleCnt="3"/>
      <dgm:spPr/>
      <dgm:t>
        <a:bodyPr/>
        <a:lstStyle/>
        <a:p>
          <a:endParaRPr lang="pt-PT"/>
        </a:p>
      </dgm:t>
    </dgm:pt>
    <dgm:pt modelId="{369D8308-F14B-4BB8-9B60-F41E63812EBE}" type="pres">
      <dgm:prSet presAssocID="{04B1DA84-837D-497A-8400-8993A3B71579}" presName="textNode" presStyleLbl="bgShp" presStyleIdx="1" presStyleCnt="3"/>
      <dgm:spPr/>
      <dgm:t>
        <a:bodyPr/>
        <a:lstStyle/>
        <a:p>
          <a:endParaRPr lang="pt-PT"/>
        </a:p>
      </dgm:t>
    </dgm:pt>
    <dgm:pt modelId="{0CC08D27-30ED-41B9-A159-BDDCA4E435D3}" type="pres">
      <dgm:prSet presAssocID="{04B1DA84-837D-497A-8400-8993A3B71579}" presName="compChildNode" presStyleCnt="0"/>
      <dgm:spPr/>
    </dgm:pt>
    <dgm:pt modelId="{E08C13CF-667F-48CF-85F3-0A6F1D24CF72}" type="pres">
      <dgm:prSet presAssocID="{04B1DA84-837D-497A-8400-8993A3B71579}" presName="theInnerList" presStyleCnt="0"/>
      <dgm:spPr/>
    </dgm:pt>
    <dgm:pt modelId="{85E22F93-1078-4479-B3E8-6F861576A93E}" type="pres">
      <dgm:prSet presAssocID="{F4BC2868-E7E2-4D92-B6D2-179DA040460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B29F3B-10F6-455A-B46D-7ED3826193A6}" type="pres">
      <dgm:prSet presAssocID="{F4BC2868-E7E2-4D92-B6D2-179DA0404601}" presName="aSpace2" presStyleCnt="0"/>
      <dgm:spPr/>
    </dgm:pt>
    <dgm:pt modelId="{F110DCD6-8A0E-4E07-BC5C-9FDB60410145}" type="pres">
      <dgm:prSet presAssocID="{970A8F20-3513-414B-AE3D-0F3DFC4680A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E15503-889F-4BAD-9484-7A4D71614735}" type="pres">
      <dgm:prSet presAssocID="{970A8F20-3513-414B-AE3D-0F3DFC4680AA}" presName="aSpace2" presStyleCnt="0"/>
      <dgm:spPr/>
    </dgm:pt>
    <dgm:pt modelId="{875532CC-572B-45C1-8DFF-7A058326AECF}" type="pres">
      <dgm:prSet presAssocID="{3A2EECD4-6DB0-41D6-856D-288FC22B9A26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CFC495-ACA1-4A98-BEB2-2A0DF9FAD9F2}" type="pres">
      <dgm:prSet presAssocID="{3A2EECD4-6DB0-41D6-856D-288FC22B9A26}" presName="aSpace2" presStyleCnt="0"/>
      <dgm:spPr/>
    </dgm:pt>
    <dgm:pt modelId="{6AB31FDE-48C6-4AB4-9D2E-5B11A7964A46}" type="pres">
      <dgm:prSet presAssocID="{F5880959-112A-4206-A49F-D1DCF74DB723}" presName="childNode" presStyleLbl="node1" presStyleIdx="5" presStyleCnt="7" custLinFactNeighborX="33" custLinFactNeighborY="58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4FD186-4891-489A-913D-F9DE4867D04D}" type="pres">
      <dgm:prSet presAssocID="{F5880959-112A-4206-A49F-D1DCF74DB723}" presName="aSpace2" presStyleCnt="0"/>
      <dgm:spPr/>
    </dgm:pt>
    <dgm:pt modelId="{AA552912-472F-436F-AD2C-6A7A895FB8EA}" type="pres">
      <dgm:prSet presAssocID="{5435C29E-A841-425E-82F0-8385681D812D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60204E-FB42-48E8-B84D-473353C907E8}" type="pres">
      <dgm:prSet presAssocID="{04B1DA84-837D-497A-8400-8993A3B71579}" presName="aSpace" presStyleCnt="0"/>
      <dgm:spPr/>
    </dgm:pt>
    <dgm:pt modelId="{71F0E246-194B-41FF-A5DD-F2652554FBE7}" type="pres">
      <dgm:prSet presAssocID="{F8765214-5EF7-4875-9A5D-F7FB1EF0EA46}" presName="compNode" presStyleCnt="0"/>
      <dgm:spPr/>
    </dgm:pt>
    <dgm:pt modelId="{094AE39D-6717-414D-94BF-9772644F3F5F}" type="pres">
      <dgm:prSet presAssocID="{F8765214-5EF7-4875-9A5D-F7FB1EF0EA46}" presName="aNode" presStyleLbl="bgShp" presStyleIdx="2" presStyleCnt="3"/>
      <dgm:spPr/>
      <dgm:t>
        <a:bodyPr/>
        <a:lstStyle/>
        <a:p>
          <a:endParaRPr lang="pt-PT"/>
        </a:p>
      </dgm:t>
    </dgm:pt>
    <dgm:pt modelId="{4DD6DA05-8033-4FA2-8081-CFFE51A0B00D}" type="pres">
      <dgm:prSet presAssocID="{F8765214-5EF7-4875-9A5D-F7FB1EF0EA46}" presName="textNode" presStyleLbl="bgShp" presStyleIdx="2" presStyleCnt="3"/>
      <dgm:spPr/>
      <dgm:t>
        <a:bodyPr/>
        <a:lstStyle/>
        <a:p>
          <a:endParaRPr lang="pt-PT"/>
        </a:p>
      </dgm:t>
    </dgm:pt>
    <dgm:pt modelId="{4010DA78-5C7B-46DC-82D6-B04CCED362CB}" type="pres">
      <dgm:prSet presAssocID="{F8765214-5EF7-4875-9A5D-F7FB1EF0EA46}" presName="compChildNode" presStyleCnt="0"/>
      <dgm:spPr/>
    </dgm:pt>
    <dgm:pt modelId="{4A1AF656-9856-46AE-A0E4-BD904DBB7E13}" type="pres">
      <dgm:prSet presAssocID="{F8765214-5EF7-4875-9A5D-F7FB1EF0EA46}" presName="theInnerList" presStyleCnt="0"/>
      <dgm:spPr/>
    </dgm:pt>
  </dgm:ptLst>
  <dgm:cxnLst>
    <dgm:cxn modelId="{DA2E1FFE-D446-4E22-8369-C319FBEFCDB4}" type="presOf" srcId="{F4BC2868-E7E2-4D92-B6D2-179DA0404601}" destId="{85E22F93-1078-4479-B3E8-6F861576A93E}" srcOrd="0" destOrd="0" presId="urn:microsoft.com/office/officeart/2005/8/layout/lProcess2"/>
    <dgm:cxn modelId="{59FAE775-2571-4304-A397-343CAC680887}" type="presOf" srcId="{B745C056-0440-4F15-B7AA-BE822B63A99A}" destId="{8C20F479-23B8-476B-8473-83A4B0FF0EBD}" srcOrd="0" destOrd="0" presId="urn:microsoft.com/office/officeart/2005/8/layout/lProcess2"/>
    <dgm:cxn modelId="{4AF559E9-23A4-4C7F-B095-6F8672A6FFBB}" srcId="{04B1DA84-837D-497A-8400-8993A3B71579}" destId="{F5880959-112A-4206-A49F-D1DCF74DB723}" srcOrd="3" destOrd="0" parTransId="{6ABBB20A-5EB9-43A0-86ED-A3D2CEF157A1}" sibTransId="{55C2C88C-6A13-4692-A3FA-FAF25C10D665}"/>
    <dgm:cxn modelId="{5A97BD33-5721-4322-9668-532E8EB7CBFE}" type="presOf" srcId="{78BAA09B-DC89-4660-B5B1-2FB72604C4AD}" destId="{5B9E73E9-A479-43B4-B693-45E89ED02E44}" srcOrd="0" destOrd="0" presId="urn:microsoft.com/office/officeart/2005/8/layout/lProcess2"/>
    <dgm:cxn modelId="{880F13C2-06C1-4F69-92CC-FF1867E19260}" type="presOf" srcId="{3A2EECD4-6DB0-41D6-856D-288FC22B9A26}" destId="{875532CC-572B-45C1-8DFF-7A058326AECF}" srcOrd="0" destOrd="0" presId="urn:microsoft.com/office/officeart/2005/8/layout/lProcess2"/>
    <dgm:cxn modelId="{E6B2958C-ADA1-4FC8-ABA4-96F00EEA662E}" type="presOf" srcId="{5435C29E-A841-425E-82F0-8385681D812D}" destId="{AA552912-472F-436F-AD2C-6A7A895FB8EA}" srcOrd="0" destOrd="0" presId="urn:microsoft.com/office/officeart/2005/8/layout/lProcess2"/>
    <dgm:cxn modelId="{99061684-D901-4182-92EA-A0DB0E16A7A9}" type="presOf" srcId="{F8765214-5EF7-4875-9A5D-F7FB1EF0EA46}" destId="{4DD6DA05-8033-4FA2-8081-CFFE51A0B00D}" srcOrd="1" destOrd="0" presId="urn:microsoft.com/office/officeart/2005/8/layout/lProcess2"/>
    <dgm:cxn modelId="{32B8FF9A-C40A-4B2A-9470-E1841A249A0D}" srcId="{78BAA09B-DC89-4660-B5B1-2FB72604C4AD}" destId="{B745C056-0440-4F15-B7AA-BE822B63A99A}" srcOrd="0" destOrd="0" parTransId="{19C93159-F80A-41B2-8B56-ACC5BE67760A}" sibTransId="{2C22BE52-8213-43E3-86A6-8A2C48C2BB94}"/>
    <dgm:cxn modelId="{5C2FAF28-8731-4491-A61C-ABCFB4113D48}" type="presOf" srcId="{78BAA09B-DC89-4660-B5B1-2FB72604C4AD}" destId="{D9CE62C5-D1DF-4805-81BD-72D26B6D1224}" srcOrd="1" destOrd="0" presId="urn:microsoft.com/office/officeart/2005/8/layout/lProcess2"/>
    <dgm:cxn modelId="{95DE6F07-4D75-471B-87D8-C0F4E17F3653}" srcId="{4F486A44-50A5-4281-B1CB-BAB4A8822895}" destId="{04B1DA84-837D-497A-8400-8993A3B71579}" srcOrd="1" destOrd="0" parTransId="{6221BAAC-1D7A-4D5E-A340-8C6E3E9CDF73}" sibTransId="{899F39AE-5249-4D18-B53A-E3E4F794DC10}"/>
    <dgm:cxn modelId="{B0CA68F1-992F-4200-BD59-9BD5843FEEB9}" srcId="{04B1DA84-837D-497A-8400-8993A3B71579}" destId="{F4BC2868-E7E2-4D92-B6D2-179DA0404601}" srcOrd="0" destOrd="0" parTransId="{EC0CA944-2E31-4771-B1F8-9B5E922AF02A}" sibTransId="{81C3F4FF-A491-4F08-B223-9C4A895BD99A}"/>
    <dgm:cxn modelId="{AA8CB323-1BD1-461D-8ABE-02DB53EDE111}" type="presOf" srcId="{970A8F20-3513-414B-AE3D-0F3DFC4680AA}" destId="{F110DCD6-8A0E-4E07-BC5C-9FDB60410145}" srcOrd="0" destOrd="0" presId="urn:microsoft.com/office/officeart/2005/8/layout/lProcess2"/>
    <dgm:cxn modelId="{3C53ABEE-58BB-4B3D-8ACC-DA77EB8AC8A6}" type="presOf" srcId="{04B1DA84-837D-497A-8400-8993A3B71579}" destId="{369D8308-F14B-4BB8-9B60-F41E63812EBE}" srcOrd="1" destOrd="0" presId="urn:microsoft.com/office/officeart/2005/8/layout/lProcess2"/>
    <dgm:cxn modelId="{90F2CBC8-22FA-4FB4-89DE-5E85ECDB4A6C}" type="presOf" srcId="{4F486A44-50A5-4281-B1CB-BAB4A8822895}" destId="{4321AD07-3B6F-4B4E-B21D-E08B69721B16}" srcOrd="0" destOrd="0" presId="urn:microsoft.com/office/officeart/2005/8/layout/lProcess2"/>
    <dgm:cxn modelId="{02A717F4-B889-4BF9-A205-A5A0B7E71289}" type="presOf" srcId="{18912890-B4A9-40B7-AAD7-6999B205C7D9}" destId="{CDEC45B2-BC31-4B3B-8DBF-C4C0398B2BD3}" srcOrd="0" destOrd="0" presId="urn:microsoft.com/office/officeart/2005/8/layout/lProcess2"/>
    <dgm:cxn modelId="{EAA61662-9C98-4CC2-BFE6-7BB22C2E4152}" srcId="{04B1DA84-837D-497A-8400-8993A3B71579}" destId="{3A2EECD4-6DB0-41D6-856D-288FC22B9A26}" srcOrd="2" destOrd="0" parTransId="{68D47A68-4A35-4C43-9255-2375278FF8F9}" sibTransId="{C505A243-E14D-485B-B54F-A343E420135B}"/>
    <dgm:cxn modelId="{ED689C70-9ED9-4D2E-BCA9-B2B3D630BA03}" srcId="{4F486A44-50A5-4281-B1CB-BAB4A8822895}" destId="{78BAA09B-DC89-4660-B5B1-2FB72604C4AD}" srcOrd="0" destOrd="0" parTransId="{B4855423-79E5-4FF7-915F-DC198D2BA434}" sibTransId="{A0B94F04-A49D-4375-A3A7-1CA297D29150}"/>
    <dgm:cxn modelId="{99D41218-0D6B-4701-95EA-461C53E2D6F7}" srcId="{78BAA09B-DC89-4660-B5B1-2FB72604C4AD}" destId="{18912890-B4A9-40B7-AAD7-6999B205C7D9}" srcOrd="1" destOrd="0" parTransId="{75665513-90C3-47B5-8C6A-F71BAF868E64}" sibTransId="{19553A6C-EA9D-4879-85E1-2BB4A2AD9743}"/>
    <dgm:cxn modelId="{3DCB8D8D-1226-4527-86EC-040004863236}" type="presOf" srcId="{04B1DA84-837D-497A-8400-8993A3B71579}" destId="{C4CC211F-13F2-4C0D-94CF-1A29F5B266A4}" srcOrd="0" destOrd="0" presId="urn:microsoft.com/office/officeart/2005/8/layout/lProcess2"/>
    <dgm:cxn modelId="{5774C359-93EE-42D9-827A-65AE4412292E}" type="presOf" srcId="{F8765214-5EF7-4875-9A5D-F7FB1EF0EA46}" destId="{094AE39D-6717-414D-94BF-9772644F3F5F}" srcOrd="0" destOrd="0" presId="urn:microsoft.com/office/officeart/2005/8/layout/lProcess2"/>
    <dgm:cxn modelId="{03C335AD-D23B-429A-AE04-3600D5A12C0B}" type="presOf" srcId="{F5880959-112A-4206-A49F-D1DCF74DB723}" destId="{6AB31FDE-48C6-4AB4-9D2E-5B11A7964A46}" srcOrd="0" destOrd="0" presId="urn:microsoft.com/office/officeart/2005/8/layout/lProcess2"/>
    <dgm:cxn modelId="{2D1253B2-7FC2-4D41-9165-77DA8213A64C}" srcId="{04B1DA84-837D-497A-8400-8993A3B71579}" destId="{970A8F20-3513-414B-AE3D-0F3DFC4680AA}" srcOrd="1" destOrd="0" parTransId="{76079E53-FC93-4217-A858-CB6585C6C11C}" sibTransId="{76DD0120-6DFF-4ECC-AA15-D936E6194320}"/>
    <dgm:cxn modelId="{8DF4E465-190F-4FCD-82E0-F64B8AF5AF94}" srcId="{4F486A44-50A5-4281-B1CB-BAB4A8822895}" destId="{F8765214-5EF7-4875-9A5D-F7FB1EF0EA46}" srcOrd="2" destOrd="0" parTransId="{714DDB54-F6AC-465C-9A8D-367976FA10D2}" sibTransId="{F33C081A-2071-4C0F-BDEA-4944D100B42E}"/>
    <dgm:cxn modelId="{EC9CDC2B-5E63-4D82-A684-AE1D89F45A83}" srcId="{04B1DA84-837D-497A-8400-8993A3B71579}" destId="{5435C29E-A841-425E-82F0-8385681D812D}" srcOrd="4" destOrd="0" parTransId="{1DF4B837-7654-49CD-B63B-2F6F5D71B477}" sibTransId="{ABE3194D-1EC6-4865-9354-2DC87379F430}"/>
    <dgm:cxn modelId="{303FC3C3-9767-46E2-A7F0-F18D5ACCE1FB}" type="presParOf" srcId="{4321AD07-3B6F-4B4E-B21D-E08B69721B16}" destId="{38750001-A5AD-48C8-907B-32F38D198E12}" srcOrd="0" destOrd="0" presId="urn:microsoft.com/office/officeart/2005/8/layout/lProcess2"/>
    <dgm:cxn modelId="{3661A9C4-AAC1-4EEF-8609-5A8C878C6E09}" type="presParOf" srcId="{38750001-A5AD-48C8-907B-32F38D198E12}" destId="{5B9E73E9-A479-43B4-B693-45E89ED02E44}" srcOrd="0" destOrd="0" presId="urn:microsoft.com/office/officeart/2005/8/layout/lProcess2"/>
    <dgm:cxn modelId="{9054B579-2F49-4045-93BC-48981330F85B}" type="presParOf" srcId="{38750001-A5AD-48C8-907B-32F38D198E12}" destId="{D9CE62C5-D1DF-4805-81BD-72D26B6D1224}" srcOrd="1" destOrd="0" presId="urn:microsoft.com/office/officeart/2005/8/layout/lProcess2"/>
    <dgm:cxn modelId="{9FFBEC9A-60AA-452D-A14F-9CA2FF37EF56}" type="presParOf" srcId="{38750001-A5AD-48C8-907B-32F38D198E12}" destId="{6D2FCE17-6884-413A-9497-54D52FC189D0}" srcOrd="2" destOrd="0" presId="urn:microsoft.com/office/officeart/2005/8/layout/lProcess2"/>
    <dgm:cxn modelId="{EDB76B36-CE91-4354-83E0-6983B77C87EB}" type="presParOf" srcId="{6D2FCE17-6884-413A-9497-54D52FC189D0}" destId="{EB315C50-94E0-4894-9ED7-3E1C2972A1CC}" srcOrd="0" destOrd="0" presId="urn:microsoft.com/office/officeart/2005/8/layout/lProcess2"/>
    <dgm:cxn modelId="{64410688-6992-455E-B48D-F7A50F0B93AE}" type="presParOf" srcId="{EB315C50-94E0-4894-9ED7-3E1C2972A1CC}" destId="{8C20F479-23B8-476B-8473-83A4B0FF0EBD}" srcOrd="0" destOrd="0" presId="urn:microsoft.com/office/officeart/2005/8/layout/lProcess2"/>
    <dgm:cxn modelId="{1B7EA0B0-43E0-456D-994C-3C6D87BD042E}" type="presParOf" srcId="{EB315C50-94E0-4894-9ED7-3E1C2972A1CC}" destId="{0BC80DF0-519F-476F-9660-9DE45CE45F7F}" srcOrd="1" destOrd="0" presId="urn:microsoft.com/office/officeart/2005/8/layout/lProcess2"/>
    <dgm:cxn modelId="{3935AEFB-C818-4B98-B673-037EDEA58A62}" type="presParOf" srcId="{EB315C50-94E0-4894-9ED7-3E1C2972A1CC}" destId="{CDEC45B2-BC31-4B3B-8DBF-C4C0398B2BD3}" srcOrd="2" destOrd="0" presId="urn:microsoft.com/office/officeart/2005/8/layout/lProcess2"/>
    <dgm:cxn modelId="{77DA521F-D164-4F60-AD88-6DFA954B9559}" type="presParOf" srcId="{4321AD07-3B6F-4B4E-B21D-E08B69721B16}" destId="{AF4B0160-A977-4C7B-BCF2-0323D44D69EC}" srcOrd="1" destOrd="0" presId="urn:microsoft.com/office/officeart/2005/8/layout/lProcess2"/>
    <dgm:cxn modelId="{74464443-0BE6-45A5-ADD9-BE27CC1CB4BD}" type="presParOf" srcId="{4321AD07-3B6F-4B4E-B21D-E08B69721B16}" destId="{85595C34-6894-4B1A-9A01-0DC7258A7AEE}" srcOrd="2" destOrd="0" presId="urn:microsoft.com/office/officeart/2005/8/layout/lProcess2"/>
    <dgm:cxn modelId="{AF0D2A5D-C483-422B-A291-32D8E5E5B9B2}" type="presParOf" srcId="{85595C34-6894-4B1A-9A01-0DC7258A7AEE}" destId="{C4CC211F-13F2-4C0D-94CF-1A29F5B266A4}" srcOrd="0" destOrd="0" presId="urn:microsoft.com/office/officeart/2005/8/layout/lProcess2"/>
    <dgm:cxn modelId="{27514372-E5CB-4BA5-B7DA-9739F6DE4508}" type="presParOf" srcId="{85595C34-6894-4B1A-9A01-0DC7258A7AEE}" destId="{369D8308-F14B-4BB8-9B60-F41E63812EBE}" srcOrd="1" destOrd="0" presId="urn:microsoft.com/office/officeart/2005/8/layout/lProcess2"/>
    <dgm:cxn modelId="{828534C8-DB21-4B05-8A09-8D8FD2962DFF}" type="presParOf" srcId="{85595C34-6894-4B1A-9A01-0DC7258A7AEE}" destId="{0CC08D27-30ED-41B9-A159-BDDCA4E435D3}" srcOrd="2" destOrd="0" presId="urn:microsoft.com/office/officeart/2005/8/layout/lProcess2"/>
    <dgm:cxn modelId="{7458F2E8-C928-4341-AF74-91551BF1E3D9}" type="presParOf" srcId="{0CC08D27-30ED-41B9-A159-BDDCA4E435D3}" destId="{E08C13CF-667F-48CF-85F3-0A6F1D24CF72}" srcOrd="0" destOrd="0" presId="urn:microsoft.com/office/officeart/2005/8/layout/lProcess2"/>
    <dgm:cxn modelId="{F75AD158-6D1F-47BC-8165-C49BF6D49A22}" type="presParOf" srcId="{E08C13CF-667F-48CF-85F3-0A6F1D24CF72}" destId="{85E22F93-1078-4479-B3E8-6F861576A93E}" srcOrd="0" destOrd="0" presId="urn:microsoft.com/office/officeart/2005/8/layout/lProcess2"/>
    <dgm:cxn modelId="{5DE901F8-55CF-4757-BC9C-C5B1A1646730}" type="presParOf" srcId="{E08C13CF-667F-48CF-85F3-0A6F1D24CF72}" destId="{9FB29F3B-10F6-455A-B46D-7ED3826193A6}" srcOrd="1" destOrd="0" presId="urn:microsoft.com/office/officeart/2005/8/layout/lProcess2"/>
    <dgm:cxn modelId="{6C54CA7C-2808-4A8C-82FC-7B82471B3047}" type="presParOf" srcId="{E08C13CF-667F-48CF-85F3-0A6F1D24CF72}" destId="{F110DCD6-8A0E-4E07-BC5C-9FDB60410145}" srcOrd="2" destOrd="0" presId="urn:microsoft.com/office/officeart/2005/8/layout/lProcess2"/>
    <dgm:cxn modelId="{D056ACD7-70C7-4C87-ABDE-C94038ABFFAF}" type="presParOf" srcId="{E08C13CF-667F-48CF-85F3-0A6F1D24CF72}" destId="{91E15503-889F-4BAD-9484-7A4D71614735}" srcOrd="3" destOrd="0" presId="urn:microsoft.com/office/officeart/2005/8/layout/lProcess2"/>
    <dgm:cxn modelId="{8880607E-2B74-4E33-9039-A9E1763BC1AB}" type="presParOf" srcId="{E08C13CF-667F-48CF-85F3-0A6F1D24CF72}" destId="{875532CC-572B-45C1-8DFF-7A058326AECF}" srcOrd="4" destOrd="0" presId="urn:microsoft.com/office/officeart/2005/8/layout/lProcess2"/>
    <dgm:cxn modelId="{7930963B-88E7-4FAE-BBD3-A083B6C31A78}" type="presParOf" srcId="{E08C13CF-667F-48CF-85F3-0A6F1D24CF72}" destId="{B0CFC495-ACA1-4A98-BEB2-2A0DF9FAD9F2}" srcOrd="5" destOrd="0" presId="urn:microsoft.com/office/officeart/2005/8/layout/lProcess2"/>
    <dgm:cxn modelId="{F81E81B1-FA04-4F2B-84D9-7CC24A366E2C}" type="presParOf" srcId="{E08C13CF-667F-48CF-85F3-0A6F1D24CF72}" destId="{6AB31FDE-48C6-4AB4-9D2E-5B11A7964A46}" srcOrd="6" destOrd="0" presId="urn:microsoft.com/office/officeart/2005/8/layout/lProcess2"/>
    <dgm:cxn modelId="{71307E54-E4ED-408F-A8AD-FEB1A4BAA52F}" type="presParOf" srcId="{E08C13CF-667F-48CF-85F3-0A6F1D24CF72}" destId="{1E4FD186-4891-489A-913D-F9DE4867D04D}" srcOrd="7" destOrd="0" presId="urn:microsoft.com/office/officeart/2005/8/layout/lProcess2"/>
    <dgm:cxn modelId="{38E816ED-8D8E-469E-A358-FF750EA949CC}" type="presParOf" srcId="{E08C13CF-667F-48CF-85F3-0A6F1D24CF72}" destId="{AA552912-472F-436F-AD2C-6A7A895FB8EA}" srcOrd="8" destOrd="0" presId="urn:microsoft.com/office/officeart/2005/8/layout/lProcess2"/>
    <dgm:cxn modelId="{15DBF897-23BD-483C-8BC5-901F6BDDDAD0}" type="presParOf" srcId="{4321AD07-3B6F-4B4E-B21D-E08B69721B16}" destId="{0260204E-FB42-48E8-B84D-473353C907E8}" srcOrd="3" destOrd="0" presId="urn:microsoft.com/office/officeart/2005/8/layout/lProcess2"/>
    <dgm:cxn modelId="{BA0575C9-217F-4510-9A82-6A87CE3C1557}" type="presParOf" srcId="{4321AD07-3B6F-4B4E-B21D-E08B69721B16}" destId="{71F0E246-194B-41FF-A5DD-F2652554FBE7}" srcOrd="4" destOrd="0" presId="urn:microsoft.com/office/officeart/2005/8/layout/lProcess2"/>
    <dgm:cxn modelId="{829D4B00-B4FD-45A1-9F55-44CE23753072}" type="presParOf" srcId="{71F0E246-194B-41FF-A5DD-F2652554FBE7}" destId="{094AE39D-6717-414D-94BF-9772644F3F5F}" srcOrd="0" destOrd="0" presId="urn:microsoft.com/office/officeart/2005/8/layout/lProcess2"/>
    <dgm:cxn modelId="{EB4915C9-646A-47E8-92A6-683B5BD50E56}" type="presParOf" srcId="{71F0E246-194B-41FF-A5DD-F2652554FBE7}" destId="{4DD6DA05-8033-4FA2-8081-CFFE51A0B00D}" srcOrd="1" destOrd="0" presId="urn:microsoft.com/office/officeart/2005/8/layout/lProcess2"/>
    <dgm:cxn modelId="{5A85B010-34BF-4A8B-8BB0-EB45AD6568B5}" type="presParOf" srcId="{71F0E246-194B-41FF-A5DD-F2652554FBE7}" destId="{4010DA78-5C7B-46DC-82D6-B04CCED362CB}" srcOrd="2" destOrd="0" presId="urn:microsoft.com/office/officeart/2005/8/layout/lProcess2"/>
    <dgm:cxn modelId="{1E6A42F0-6213-4D89-B46C-FDB50ED442DC}" type="presParOf" srcId="{4010DA78-5C7B-46DC-82D6-B04CCED362CB}" destId="{4A1AF656-9856-46AE-A0E4-BD904DBB7E1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796E8C-6F7C-4F9F-B030-D005A152652F}" type="doc">
      <dgm:prSet loTypeId="urn:microsoft.com/office/officeart/2005/8/layout/chevron2" loCatId="list" qsTypeId="urn:microsoft.com/office/officeart/2005/8/quickstyle/simple1#17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C9E38D1F-2A45-4077-B781-F8DC1FE1CC9A}">
      <dgm:prSet phldrT="[Texto]" custT="1"/>
      <dgm:spPr/>
      <dgm:t>
        <a:bodyPr/>
        <a:lstStyle/>
        <a:p>
          <a:r>
            <a:rPr lang="pt-PT" sz="1600" b="1" dirty="0" smtClean="0"/>
            <a:t>Planear o desempenho</a:t>
          </a:r>
          <a:endParaRPr lang="pt-PT" sz="1600" b="1" dirty="0"/>
        </a:p>
      </dgm:t>
    </dgm:pt>
    <dgm:pt modelId="{249A7A17-B1FF-4631-B1CF-5449BF1A1FF4}" type="parTrans" cxnId="{4D11068F-B5EA-46C4-8380-CC4B2AB133C0}">
      <dgm:prSet/>
      <dgm:spPr/>
      <dgm:t>
        <a:bodyPr/>
        <a:lstStyle/>
        <a:p>
          <a:endParaRPr lang="pt-PT"/>
        </a:p>
      </dgm:t>
    </dgm:pt>
    <dgm:pt modelId="{B1C2417C-5D39-4C45-9DA3-719E2BD71A14}" type="sibTrans" cxnId="{4D11068F-B5EA-46C4-8380-CC4B2AB133C0}">
      <dgm:prSet/>
      <dgm:spPr/>
      <dgm:t>
        <a:bodyPr/>
        <a:lstStyle/>
        <a:p>
          <a:endParaRPr lang="pt-PT"/>
        </a:p>
      </dgm:t>
    </dgm:pt>
    <dgm:pt modelId="{950D422A-FE76-486A-BF6E-C26B875A9950}">
      <dgm:prSet phldrT="[Texto]" custT="1"/>
      <dgm:spPr/>
      <dgm:t>
        <a:bodyPr/>
        <a:lstStyle/>
        <a:p>
          <a:r>
            <a:rPr lang="pt-PT" sz="2000" dirty="0" smtClean="0"/>
            <a:t>Estabelecer metas e objectivos entre líderes e colaboradores</a:t>
          </a:r>
          <a:endParaRPr lang="pt-PT" sz="2000" dirty="0"/>
        </a:p>
      </dgm:t>
    </dgm:pt>
    <dgm:pt modelId="{6A423D1F-0A34-4727-A596-B144DB9ADC5D}" type="parTrans" cxnId="{2555B4C1-045E-464C-B27B-5D6AB464F87D}">
      <dgm:prSet/>
      <dgm:spPr/>
      <dgm:t>
        <a:bodyPr/>
        <a:lstStyle/>
        <a:p>
          <a:endParaRPr lang="pt-PT"/>
        </a:p>
      </dgm:t>
    </dgm:pt>
    <dgm:pt modelId="{B262FB55-E196-4635-8610-0198E440148B}" type="sibTrans" cxnId="{2555B4C1-045E-464C-B27B-5D6AB464F87D}">
      <dgm:prSet/>
      <dgm:spPr/>
      <dgm:t>
        <a:bodyPr/>
        <a:lstStyle/>
        <a:p>
          <a:endParaRPr lang="pt-PT"/>
        </a:p>
      </dgm:t>
    </dgm:pt>
    <dgm:pt modelId="{F329899B-7555-4302-9C42-A4A0A2D5FF82}">
      <dgm:prSet phldrT="[Texto]" custT="1"/>
      <dgm:spPr/>
      <dgm:t>
        <a:bodyPr/>
        <a:lstStyle/>
        <a:p>
          <a:r>
            <a:rPr lang="pt-PT" sz="2000" dirty="0" smtClean="0"/>
            <a:t>Fazer um diagnóstico do nível de desenvolvimento do subordinado  </a:t>
          </a:r>
          <a:endParaRPr lang="pt-PT" sz="2000" dirty="0"/>
        </a:p>
      </dgm:t>
    </dgm:pt>
    <dgm:pt modelId="{158F3635-1A99-456A-9A65-A8B8417A9277}" type="parTrans" cxnId="{CDE4B351-0997-4E56-9B84-34E12FF78E1A}">
      <dgm:prSet/>
      <dgm:spPr/>
      <dgm:t>
        <a:bodyPr/>
        <a:lstStyle/>
        <a:p>
          <a:endParaRPr lang="pt-PT"/>
        </a:p>
      </dgm:t>
    </dgm:pt>
    <dgm:pt modelId="{BBEE6023-B378-4535-BD5A-9647424D32AC}" type="sibTrans" cxnId="{CDE4B351-0997-4E56-9B84-34E12FF78E1A}">
      <dgm:prSet/>
      <dgm:spPr/>
      <dgm:t>
        <a:bodyPr/>
        <a:lstStyle/>
        <a:p>
          <a:endParaRPr lang="pt-PT"/>
        </a:p>
      </dgm:t>
    </dgm:pt>
    <dgm:pt modelId="{BC4B9CCF-092F-45DB-B495-5ECAF5A597EC}">
      <dgm:prSet phldrT="[Texto]" custT="1"/>
      <dgm:spPr/>
      <dgm:t>
        <a:bodyPr/>
        <a:lstStyle/>
        <a:p>
          <a:r>
            <a:rPr lang="pt-PT" sz="1600" b="1" dirty="0" smtClean="0"/>
            <a:t>Fazer </a:t>
          </a:r>
          <a:r>
            <a:rPr lang="pt-PT" sz="1600" b="1" dirty="0" err="1" smtClean="0"/>
            <a:t>coaching</a:t>
          </a:r>
          <a:r>
            <a:rPr lang="pt-PT" sz="1600" b="1" dirty="0" smtClean="0"/>
            <a:t> do desempenho</a:t>
          </a:r>
          <a:endParaRPr lang="pt-PT" sz="1600" b="1" dirty="0"/>
        </a:p>
      </dgm:t>
    </dgm:pt>
    <dgm:pt modelId="{24297A34-2F17-403A-881B-39F6C2FCE3B6}" type="parTrans" cxnId="{32B12DB8-19DF-449E-96A6-40203633A6AA}">
      <dgm:prSet/>
      <dgm:spPr/>
      <dgm:t>
        <a:bodyPr/>
        <a:lstStyle/>
        <a:p>
          <a:endParaRPr lang="pt-PT"/>
        </a:p>
      </dgm:t>
    </dgm:pt>
    <dgm:pt modelId="{1E0EFAAF-C474-4BDC-9848-81540B952A88}" type="sibTrans" cxnId="{32B12DB8-19DF-449E-96A6-40203633A6AA}">
      <dgm:prSet/>
      <dgm:spPr/>
      <dgm:t>
        <a:bodyPr/>
        <a:lstStyle/>
        <a:p>
          <a:endParaRPr lang="pt-PT"/>
        </a:p>
      </dgm:t>
    </dgm:pt>
    <dgm:pt modelId="{A9D72211-B661-4A16-9B9A-CD3B62617940}">
      <dgm:prSet phldrT="[Texto]" custT="1"/>
      <dgm:spPr/>
      <dgm:t>
        <a:bodyPr/>
        <a:lstStyle/>
        <a:p>
          <a:r>
            <a:rPr lang="pt-PT" sz="2000" dirty="0" smtClean="0"/>
            <a:t>Fazer reuniões, de forma continuada, para perceber quais os problemas e as suas soluções</a:t>
          </a:r>
          <a:endParaRPr lang="pt-PT" sz="2000" dirty="0"/>
        </a:p>
      </dgm:t>
    </dgm:pt>
    <dgm:pt modelId="{FAEDF74C-3EA0-43BE-B77A-02838DCE72A7}" type="parTrans" cxnId="{F00832D0-35AA-45E5-BA59-F1518677F3D9}">
      <dgm:prSet/>
      <dgm:spPr/>
      <dgm:t>
        <a:bodyPr/>
        <a:lstStyle/>
        <a:p>
          <a:endParaRPr lang="pt-PT"/>
        </a:p>
      </dgm:t>
    </dgm:pt>
    <dgm:pt modelId="{4A2648C1-6554-45F9-B5B1-964CB8DF31BB}" type="sibTrans" cxnId="{F00832D0-35AA-45E5-BA59-F1518677F3D9}">
      <dgm:prSet/>
      <dgm:spPr/>
      <dgm:t>
        <a:bodyPr/>
        <a:lstStyle/>
        <a:p>
          <a:endParaRPr lang="pt-PT"/>
        </a:p>
      </dgm:t>
    </dgm:pt>
    <dgm:pt modelId="{2E04C12E-85FD-417C-8481-6001195AC1C7}">
      <dgm:prSet phldrT="[Texto]" custT="1"/>
      <dgm:spPr/>
      <dgm:t>
        <a:bodyPr/>
        <a:lstStyle/>
        <a:p>
          <a:r>
            <a:rPr lang="pt-PT" sz="1600" b="1" dirty="0" smtClean="0"/>
            <a:t>Avaliar o desempenho</a:t>
          </a:r>
          <a:endParaRPr lang="pt-PT" sz="1600" b="1" dirty="0"/>
        </a:p>
      </dgm:t>
    </dgm:pt>
    <dgm:pt modelId="{6E445F6E-BA34-43C5-8649-EE1BBF82171D}" type="parTrans" cxnId="{8B85309F-D1A1-4B4A-A852-2E1BE41B4DF2}">
      <dgm:prSet/>
      <dgm:spPr/>
      <dgm:t>
        <a:bodyPr/>
        <a:lstStyle/>
        <a:p>
          <a:endParaRPr lang="pt-PT"/>
        </a:p>
      </dgm:t>
    </dgm:pt>
    <dgm:pt modelId="{DC8D5923-DF68-4D40-9059-F7F269C368AB}" type="sibTrans" cxnId="{8B85309F-D1A1-4B4A-A852-2E1BE41B4DF2}">
      <dgm:prSet/>
      <dgm:spPr/>
      <dgm:t>
        <a:bodyPr/>
        <a:lstStyle/>
        <a:p>
          <a:endParaRPr lang="pt-PT"/>
        </a:p>
      </dgm:t>
    </dgm:pt>
    <dgm:pt modelId="{8B5DA7A7-A1B1-4C0F-B77E-69BCB7910915}">
      <dgm:prSet phldrT="[Texto]" custT="1"/>
      <dgm:spPr/>
      <dgm:t>
        <a:bodyPr/>
        <a:lstStyle/>
        <a:p>
          <a:r>
            <a:rPr lang="pt-PT" sz="2000" dirty="0" smtClean="0"/>
            <a:t>As reuniões devem conduzir a discussões abertas e sinceras sobre o desempenho</a:t>
          </a:r>
          <a:endParaRPr lang="pt-PT" sz="2000" dirty="0"/>
        </a:p>
      </dgm:t>
    </dgm:pt>
    <dgm:pt modelId="{6B6EDF7E-6CA0-4272-98C4-D552E96958FB}" type="parTrans" cxnId="{120800D3-3C8C-4CFC-A01E-502553A8DEC6}">
      <dgm:prSet/>
      <dgm:spPr/>
      <dgm:t>
        <a:bodyPr/>
        <a:lstStyle/>
        <a:p>
          <a:endParaRPr lang="pt-PT"/>
        </a:p>
      </dgm:t>
    </dgm:pt>
    <dgm:pt modelId="{F5D79EB4-AEFF-4D9A-9069-63F3BC43807D}" type="sibTrans" cxnId="{120800D3-3C8C-4CFC-A01E-502553A8DEC6}">
      <dgm:prSet/>
      <dgm:spPr/>
      <dgm:t>
        <a:bodyPr/>
        <a:lstStyle/>
        <a:p>
          <a:endParaRPr lang="pt-PT"/>
        </a:p>
      </dgm:t>
    </dgm:pt>
    <dgm:pt modelId="{484B6F75-7453-4E89-B89D-611545636F2A}">
      <dgm:prSet phldrT="[Texto]" custT="1"/>
      <dgm:spPr/>
      <dgm:t>
        <a:bodyPr/>
        <a:lstStyle/>
        <a:p>
          <a:endParaRPr lang="pt-PT" sz="2000" dirty="0"/>
        </a:p>
      </dgm:t>
    </dgm:pt>
    <dgm:pt modelId="{A62EC09F-D7A6-407F-8F09-41578AD950C6}" type="parTrans" cxnId="{795014E4-CD71-4337-A495-0E5016C0DA82}">
      <dgm:prSet/>
      <dgm:spPr/>
      <dgm:t>
        <a:bodyPr/>
        <a:lstStyle/>
        <a:p>
          <a:endParaRPr lang="pt-PT"/>
        </a:p>
      </dgm:t>
    </dgm:pt>
    <dgm:pt modelId="{9B37429E-3DAF-4E7E-9805-D4037C847A25}" type="sibTrans" cxnId="{795014E4-CD71-4337-A495-0E5016C0DA82}">
      <dgm:prSet/>
      <dgm:spPr/>
      <dgm:t>
        <a:bodyPr/>
        <a:lstStyle/>
        <a:p>
          <a:endParaRPr lang="pt-PT"/>
        </a:p>
      </dgm:t>
    </dgm:pt>
    <dgm:pt modelId="{E54F8F51-F9BD-499B-A4DD-15B0083E1EC1}">
      <dgm:prSet phldrT="[Texto]" custT="1"/>
      <dgm:spPr/>
      <dgm:t>
        <a:bodyPr/>
        <a:lstStyle/>
        <a:p>
          <a:r>
            <a:rPr lang="pt-PT" sz="2000" dirty="0" smtClean="0"/>
            <a:t>Conjugar o estilo de liderança com as necessidades de cada colaborador e dar feedback </a:t>
          </a:r>
          <a:endParaRPr lang="pt-PT" sz="2000" dirty="0"/>
        </a:p>
      </dgm:t>
    </dgm:pt>
    <dgm:pt modelId="{EA4A4343-9CAC-445F-ACE8-9F4CA09EE6FA}" type="parTrans" cxnId="{F9DE3564-C4C6-4DD6-B79C-B14127C6BA59}">
      <dgm:prSet/>
      <dgm:spPr/>
      <dgm:t>
        <a:bodyPr/>
        <a:lstStyle/>
        <a:p>
          <a:endParaRPr lang="pt-PT"/>
        </a:p>
      </dgm:t>
    </dgm:pt>
    <dgm:pt modelId="{1959336E-DC3B-4731-9523-C1D5C2822D65}" type="sibTrans" cxnId="{F9DE3564-C4C6-4DD6-B79C-B14127C6BA59}">
      <dgm:prSet/>
      <dgm:spPr/>
      <dgm:t>
        <a:bodyPr/>
        <a:lstStyle/>
        <a:p>
          <a:endParaRPr lang="pt-PT"/>
        </a:p>
      </dgm:t>
    </dgm:pt>
    <dgm:pt modelId="{FD6AE743-D9A1-417C-BE4C-9BBC2D223535}">
      <dgm:prSet phldrT="[Texto]" custT="1"/>
      <dgm:spPr/>
      <dgm:t>
        <a:bodyPr/>
        <a:lstStyle/>
        <a:p>
          <a:r>
            <a:rPr lang="pt-PT" sz="2000" dirty="0" smtClean="0"/>
            <a:t>As conversas desenvolvem confiança e compromisso nas relações</a:t>
          </a:r>
          <a:endParaRPr lang="pt-PT" sz="2000" dirty="0"/>
        </a:p>
      </dgm:t>
    </dgm:pt>
    <dgm:pt modelId="{B96996DE-13D6-42D9-9A57-084505BB66B0}" type="parTrans" cxnId="{FAB7EF45-2F1E-438C-B53E-618BFBF5B736}">
      <dgm:prSet/>
      <dgm:spPr/>
      <dgm:t>
        <a:bodyPr/>
        <a:lstStyle/>
        <a:p>
          <a:endParaRPr lang="pt-PT"/>
        </a:p>
      </dgm:t>
    </dgm:pt>
    <dgm:pt modelId="{4F998ADE-4FA5-420B-90D8-B9BBF173D69C}" type="sibTrans" cxnId="{FAB7EF45-2F1E-438C-B53E-618BFBF5B736}">
      <dgm:prSet/>
      <dgm:spPr/>
      <dgm:t>
        <a:bodyPr/>
        <a:lstStyle/>
        <a:p>
          <a:endParaRPr lang="pt-PT"/>
        </a:p>
      </dgm:t>
    </dgm:pt>
    <dgm:pt modelId="{E9C47297-78C0-4440-80EA-7C0826F837D0}">
      <dgm:prSet phldrT="[Texto]" custT="1"/>
      <dgm:spPr/>
      <dgm:t>
        <a:bodyPr/>
        <a:lstStyle/>
        <a:p>
          <a:r>
            <a:rPr lang="pt-PT" sz="2000" dirty="0" smtClean="0"/>
            <a:t>Caso não se realizem as reuniões, os colaboradores podem perder o compromisso</a:t>
          </a:r>
          <a:endParaRPr lang="pt-PT" sz="2000" dirty="0"/>
        </a:p>
      </dgm:t>
    </dgm:pt>
    <dgm:pt modelId="{44BC453A-BCDA-4B1A-9AD3-B0954E91A558}" type="parTrans" cxnId="{BE05FB92-7109-4EBB-A83C-79C0B6EC69EE}">
      <dgm:prSet/>
      <dgm:spPr/>
      <dgm:t>
        <a:bodyPr/>
        <a:lstStyle/>
        <a:p>
          <a:endParaRPr lang="pt-PT"/>
        </a:p>
      </dgm:t>
    </dgm:pt>
    <dgm:pt modelId="{B463AACA-807B-49DC-88FC-B7EFCFF18B24}" type="sibTrans" cxnId="{BE05FB92-7109-4EBB-A83C-79C0B6EC69EE}">
      <dgm:prSet/>
      <dgm:spPr/>
      <dgm:t>
        <a:bodyPr/>
        <a:lstStyle/>
        <a:p>
          <a:endParaRPr lang="pt-PT"/>
        </a:p>
      </dgm:t>
    </dgm:pt>
    <dgm:pt modelId="{5DFD9F2B-1470-42B4-9C3A-2AD42F030473}">
      <dgm:prSet phldrT="[Texto]" custT="1"/>
      <dgm:spPr/>
      <dgm:t>
        <a:bodyPr/>
        <a:lstStyle/>
        <a:p>
          <a:r>
            <a:rPr lang="pt-PT" sz="2000" dirty="0" smtClean="0"/>
            <a:t>A avaliação deve criar compreensão e entendimento mútuo</a:t>
          </a:r>
          <a:endParaRPr lang="pt-PT" sz="2000" dirty="0"/>
        </a:p>
      </dgm:t>
    </dgm:pt>
    <dgm:pt modelId="{1DC60194-9AD8-43AE-93AE-DD5BBEAEB143}" type="parTrans" cxnId="{613019B9-BA5E-4528-A2FB-7DA9A40152B8}">
      <dgm:prSet/>
      <dgm:spPr/>
      <dgm:t>
        <a:bodyPr/>
        <a:lstStyle/>
        <a:p>
          <a:endParaRPr lang="pt-PT"/>
        </a:p>
      </dgm:t>
    </dgm:pt>
    <dgm:pt modelId="{81E1143C-482D-4C85-916A-6FA9B600B0C0}" type="sibTrans" cxnId="{613019B9-BA5E-4528-A2FB-7DA9A40152B8}">
      <dgm:prSet/>
      <dgm:spPr/>
      <dgm:t>
        <a:bodyPr/>
        <a:lstStyle/>
        <a:p>
          <a:endParaRPr lang="pt-PT"/>
        </a:p>
      </dgm:t>
    </dgm:pt>
    <dgm:pt modelId="{C7D60921-A908-4E97-B03C-EFC01E53DDBD}" type="pres">
      <dgm:prSet presAssocID="{02796E8C-6F7C-4F9F-B030-D005A15265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03CA933-34C4-4E88-96E2-11FB1B46D105}" type="pres">
      <dgm:prSet presAssocID="{C9E38D1F-2A45-4077-B781-F8DC1FE1CC9A}" presName="composite" presStyleCnt="0"/>
      <dgm:spPr/>
    </dgm:pt>
    <dgm:pt modelId="{E9BD68B9-E824-4893-AB90-7E7189C755EC}" type="pres">
      <dgm:prSet presAssocID="{C9E38D1F-2A45-4077-B781-F8DC1FE1CC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C04C94-E660-40EA-AB8B-53B38A7AEA88}" type="pres">
      <dgm:prSet presAssocID="{C9E38D1F-2A45-4077-B781-F8DC1FE1CC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930EAB-2954-4717-98BC-720C97D3B343}" type="pres">
      <dgm:prSet presAssocID="{B1C2417C-5D39-4C45-9DA3-719E2BD71A14}" presName="sp" presStyleCnt="0"/>
      <dgm:spPr/>
    </dgm:pt>
    <dgm:pt modelId="{8FF246C7-3629-4905-89EA-8F4EF5972660}" type="pres">
      <dgm:prSet presAssocID="{BC4B9CCF-092F-45DB-B495-5ECAF5A597EC}" presName="composite" presStyleCnt="0"/>
      <dgm:spPr/>
    </dgm:pt>
    <dgm:pt modelId="{228CCE4F-4EB7-4EEF-A439-CBC4DE1371A0}" type="pres">
      <dgm:prSet presAssocID="{BC4B9CCF-092F-45DB-B495-5ECAF5A597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1995E7-F8F1-46AB-8DCA-BA9091BA25CA}" type="pres">
      <dgm:prSet presAssocID="{BC4B9CCF-092F-45DB-B495-5ECAF5A597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215695-FCB7-4EB5-B84B-87340B82ECE8}" type="pres">
      <dgm:prSet presAssocID="{1E0EFAAF-C474-4BDC-9848-81540B952A88}" presName="sp" presStyleCnt="0"/>
      <dgm:spPr/>
    </dgm:pt>
    <dgm:pt modelId="{A0372D5B-5197-4540-94B7-FBDCA414968E}" type="pres">
      <dgm:prSet presAssocID="{2E04C12E-85FD-417C-8481-6001195AC1C7}" presName="composite" presStyleCnt="0"/>
      <dgm:spPr/>
    </dgm:pt>
    <dgm:pt modelId="{F66DD28A-0B5C-469E-80EF-E3DE33DB37E2}" type="pres">
      <dgm:prSet presAssocID="{2E04C12E-85FD-417C-8481-6001195AC1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7C7145-F2FB-4932-81E1-1C76E8CB069F}" type="pres">
      <dgm:prSet presAssocID="{2E04C12E-85FD-417C-8481-6001195AC1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9DE3564-C4C6-4DD6-B79C-B14127C6BA59}" srcId="{C9E38D1F-2A45-4077-B781-F8DC1FE1CC9A}" destId="{E54F8F51-F9BD-499B-A4DD-15B0083E1EC1}" srcOrd="2" destOrd="0" parTransId="{EA4A4343-9CAC-445F-ACE8-9F4CA09EE6FA}" sibTransId="{1959336E-DC3B-4731-9523-C1D5C2822D65}"/>
    <dgm:cxn modelId="{BE05FB92-7109-4EBB-A83C-79C0B6EC69EE}" srcId="{BC4B9CCF-092F-45DB-B495-5ECAF5A597EC}" destId="{E9C47297-78C0-4440-80EA-7C0826F837D0}" srcOrd="2" destOrd="0" parTransId="{44BC453A-BCDA-4B1A-9AD3-B0954E91A558}" sibTransId="{B463AACA-807B-49DC-88FC-B7EFCFF18B24}"/>
    <dgm:cxn modelId="{8B85309F-D1A1-4B4A-A852-2E1BE41B4DF2}" srcId="{02796E8C-6F7C-4F9F-B030-D005A152652F}" destId="{2E04C12E-85FD-417C-8481-6001195AC1C7}" srcOrd="2" destOrd="0" parTransId="{6E445F6E-BA34-43C5-8649-EE1BBF82171D}" sibTransId="{DC8D5923-DF68-4D40-9059-F7F269C368AB}"/>
    <dgm:cxn modelId="{DC363D9D-79A8-4738-9FC6-395228373969}" type="presOf" srcId="{C9E38D1F-2A45-4077-B781-F8DC1FE1CC9A}" destId="{E9BD68B9-E824-4893-AB90-7E7189C755EC}" srcOrd="0" destOrd="0" presId="urn:microsoft.com/office/officeart/2005/8/layout/chevron2"/>
    <dgm:cxn modelId="{C1B4C927-F0B3-44BB-84D1-4A965DF1F38C}" type="presOf" srcId="{E9C47297-78C0-4440-80EA-7C0826F837D0}" destId="{DE1995E7-F8F1-46AB-8DCA-BA9091BA25CA}" srcOrd="0" destOrd="2" presId="urn:microsoft.com/office/officeart/2005/8/layout/chevron2"/>
    <dgm:cxn modelId="{595EE685-9481-4ECF-8C63-F0F29400B75C}" type="presOf" srcId="{F329899B-7555-4302-9C42-A4A0A2D5FF82}" destId="{F1C04C94-E660-40EA-AB8B-53B38A7AEA88}" srcOrd="0" destOrd="1" presId="urn:microsoft.com/office/officeart/2005/8/layout/chevron2"/>
    <dgm:cxn modelId="{4F63BFE1-188A-4555-A785-143461EBDAC9}" type="presOf" srcId="{5DFD9F2B-1470-42B4-9C3A-2AD42F030473}" destId="{E77C7145-F2FB-4932-81E1-1C76E8CB069F}" srcOrd="0" destOrd="1" presId="urn:microsoft.com/office/officeart/2005/8/layout/chevron2"/>
    <dgm:cxn modelId="{2555B4C1-045E-464C-B27B-5D6AB464F87D}" srcId="{C9E38D1F-2A45-4077-B781-F8DC1FE1CC9A}" destId="{950D422A-FE76-486A-BF6E-C26B875A9950}" srcOrd="0" destOrd="0" parTransId="{6A423D1F-0A34-4727-A596-B144DB9ADC5D}" sibTransId="{B262FB55-E196-4635-8610-0198E440148B}"/>
    <dgm:cxn modelId="{F00832D0-35AA-45E5-BA59-F1518677F3D9}" srcId="{BC4B9CCF-092F-45DB-B495-5ECAF5A597EC}" destId="{A9D72211-B661-4A16-9B9A-CD3B62617940}" srcOrd="0" destOrd="0" parTransId="{FAEDF74C-3EA0-43BE-B77A-02838DCE72A7}" sibTransId="{4A2648C1-6554-45F9-B5B1-964CB8DF31BB}"/>
    <dgm:cxn modelId="{4D11068F-B5EA-46C4-8380-CC4B2AB133C0}" srcId="{02796E8C-6F7C-4F9F-B030-D005A152652F}" destId="{C9E38D1F-2A45-4077-B781-F8DC1FE1CC9A}" srcOrd="0" destOrd="0" parTransId="{249A7A17-B1FF-4631-B1CF-5449BF1A1FF4}" sibTransId="{B1C2417C-5D39-4C45-9DA3-719E2BD71A14}"/>
    <dgm:cxn modelId="{613019B9-BA5E-4528-A2FB-7DA9A40152B8}" srcId="{2E04C12E-85FD-417C-8481-6001195AC1C7}" destId="{5DFD9F2B-1470-42B4-9C3A-2AD42F030473}" srcOrd="1" destOrd="0" parTransId="{1DC60194-9AD8-43AE-93AE-DD5BBEAEB143}" sibTransId="{81E1143C-482D-4C85-916A-6FA9B600B0C0}"/>
    <dgm:cxn modelId="{34A6A439-633F-4BE4-847D-D5145DB8AC62}" type="presOf" srcId="{8B5DA7A7-A1B1-4C0F-B77E-69BCB7910915}" destId="{E77C7145-F2FB-4932-81E1-1C76E8CB069F}" srcOrd="0" destOrd="0" presId="urn:microsoft.com/office/officeart/2005/8/layout/chevron2"/>
    <dgm:cxn modelId="{2D30CB8F-D123-4DA8-BB61-ECBD27F3B56E}" type="presOf" srcId="{A9D72211-B661-4A16-9B9A-CD3B62617940}" destId="{DE1995E7-F8F1-46AB-8DCA-BA9091BA25CA}" srcOrd="0" destOrd="0" presId="urn:microsoft.com/office/officeart/2005/8/layout/chevron2"/>
    <dgm:cxn modelId="{120800D3-3C8C-4CFC-A01E-502553A8DEC6}" srcId="{2E04C12E-85FD-417C-8481-6001195AC1C7}" destId="{8B5DA7A7-A1B1-4C0F-B77E-69BCB7910915}" srcOrd="0" destOrd="0" parTransId="{6B6EDF7E-6CA0-4272-98C4-D552E96958FB}" sibTransId="{F5D79EB4-AEFF-4D9A-9069-63F3BC43807D}"/>
    <dgm:cxn modelId="{32B12DB8-19DF-449E-96A6-40203633A6AA}" srcId="{02796E8C-6F7C-4F9F-B030-D005A152652F}" destId="{BC4B9CCF-092F-45DB-B495-5ECAF5A597EC}" srcOrd="1" destOrd="0" parTransId="{24297A34-2F17-403A-881B-39F6C2FCE3B6}" sibTransId="{1E0EFAAF-C474-4BDC-9848-81540B952A88}"/>
    <dgm:cxn modelId="{2E6D56F3-8E9A-4598-8E3F-90058EB69CC6}" type="presOf" srcId="{2E04C12E-85FD-417C-8481-6001195AC1C7}" destId="{F66DD28A-0B5C-469E-80EF-E3DE33DB37E2}" srcOrd="0" destOrd="0" presId="urn:microsoft.com/office/officeart/2005/8/layout/chevron2"/>
    <dgm:cxn modelId="{CDE4B351-0997-4E56-9B84-34E12FF78E1A}" srcId="{C9E38D1F-2A45-4077-B781-F8DC1FE1CC9A}" destId="{F329899B-7555-4302-9C42-A4A0A2D5FF82}" srcOrd="1" destOrd="0" parTransId="{158F3635-1A99-456A-9A65-A8B8417A9277}" sibTransId="{BBEE6023-B378-4535-BD5A-9647424D32AC}"/>
    <dgm:cxn modelId="{9EEB57EB-00E1-4746-B702-758FB2D3D486}" type="presOf" srcId="{FD6AE743-D9A1-417C-BE4C-9BBC2D223535}" destId="{DE1995E7-F8F1-46AB-8DCA-BA9091BA25CA}" srcOrd="0" destOrd="1" presId="urn:microsoft.com/office/officeart/2005/8/layout/chevron2"/>
    <dgm:cxn modelId="{795014E4-CD71-4337-A495-0E5016C0DA82}" srcId="{2E04C12E-85FD-417C-8481-6001195AC1C7}" destId="{484B6F75-7453-4E89-B89D-611545636F2A}" srcOrd="2" destOrd="0" parTransId="{A62EC09F-D7A6-407F-8F09-41578AD950C6}" sibTransId="{9B37429E-3DAF-4E7E-9805-D4037C847A25}"/>
    <dgm:cxn modelId="{8C11CAB8-C268-4FF8-AEEA-E71EEB510D64}" type="presOf" srcId="{950D422A-FE76-486A-BF6E-C26B875A9950}" destId="{F1C04C94-E660-40EA-AB8B-53B38A7AEA88}" srcOrd="0" destOrd="0" presId="urn:microsoft.com/office/officeart/2005/8/layout/chevron2"/>
    <dgm:cxn modelId="{FAB7EF45-2F1E-438C-B53E-618BFBF5B736}" srcId="{BC4B9CCF-092F-45DB-B495-5ECAF5A597EC}" destId="{FD6AE743-D9A1-417C-BE4C-9BBC2D223535}" srcOrd="1" destOrd="0" parTransId="{B96996DE-13D6-42D9-9A57-084505BB66B0}" sibTransId="{4F998ADE-4FA5-420B-90D8-B9BBF173D69C}"/>
    <dgm:cxn modelId="{6E61FE65-A16F-4DD2-B5E4-23D382E4592E}" type="presOf" srcId="{BC4B9CCF-092F-45DB-B495-5ECAF5A597EC}" destId="{228CCE4F-4EB7-4EEF-A439-CBC4DE1371A0}" srcOrd="0" destOrd="0" presId="urn:microsoft.com/office/officeart/2005/8/layout/chevron2"/>
    <dgm:cxn modelId="{6EE0645D-93B7-4332-8F32-ECF027954503}" type="presOf" srcId="{484B6F75-7453-4E89-B89D-611545636F2A}" destId="{E77C7145-F2FB-4932-81E1-1C76E8CB069F}" srcOrd="0" destOrd="2" presId="urn:microsoft.com/office/officeart/2005/8/layout/chevron2"/>
    <dgm:cxn modelId="{F20FC643-5268-46C8-8DF4-B1F1C61DD14A}" type="presOf" srcId="{E54F8F51-F9BD-499B-A4DD-15B0083E1EC1}" destId="{F1C04C94-E660-40EA-AB8B-53B38A7AEA88}" srcOrd="0" destOrd="2" presId="urn:microsoft.com/office/officeart/2005/8/layout/chevron2"/>
    <dgm:cxn modelId="{44F9A8AA-32CC-4B9B-A99C-3E4127C5C438}" type="presOf" srcId="{02796E8C-6F7C-4F9F-B030-D005A152652F}" destId="{C7D60921-A908-4E97-B03C-EFC01E53DDBD}" srcOrd="0" destOrd="0" presId="urn:microsoft.com/office/officeart/2005/8/layout/chevron2"/>
    <dgm:cxn modelId="{EB074C0A-23BB-4B40-88B9-03DFC2750749}" type="presParOf" srcId="{C7D60921-A908-4E97-B03C-EFC01E53DDBD}" destId="{903CA933-34C4-4E88-96E2-11FB1B46D105}" srcOrd="0" destOrd="0" presId="urn:microsoft.com/office/officeart/2005/8/layout/chevron2"/>
    <dgm:cxn modelId="{3C726329-10E4-412E-A668-D70829A675CD}" type="presParOf" srcId="{903CA933-34C4-4E88-96E2-11FB1B46D105}" destId="{E9BD68B9-E824-4893-AB90-7E7189C755EC}" srcOrd="0" destOrd="0" presId="urn:microsoft.com/office/officeart/2005/8/layout/chevron2"/>
    <dgm:cxn modelId="{E88FCB23-E1D5-48AB-987D-3074DC2D339C}" type="presParOf" srcId="{903CA933-34C4-4E88-96E2-11FB1B46D105}" destId="{F1C04C94-E660-40EA-AB8B-53B38A7AEA88}" srcOrd="1" destOrd="0" presId="urn:microsoft.com/office/officeart/2005/8/layout/chevron2"/>
    <dgm:cxn modelId="{DE1F8D52-179C-4513-A9C9-51488542804C}" type="presParOf" srcId="{C7D60921-A908-4E97-B03C-EFC01E53DDBD}" destId="{41930EAB-2954-4717-98BC-720C97D3B343}" srcOrd="1" destOrd="0" presId="urn:microsoft.com/office/officeart/2005/8/layout/chevron2"/>
    <dgm:cxn modelId="{2EE60831-27BC-4975-86A8-78D87F3EDB94}" type="presParOf" srcId="{C7D60921-A908-4E97-B03C-EFC01E53DDBD}" destId="{8FF246C7-3629-4905-89EA-8F4EF5972660}" srcOrd="2" destOrd="0" presId="urn:microsoft.com/office/officeart/2005/8/layout/chevron2"/>
    <dgm:cxn modelId="{4EF39E3D-81AE-4200-BCD6-E5C670CD4C08}" type="presParOf" srcId="{8FF246C7-3629-4905-89EA-8F4EF5972660}" destId="{228CCE4F-4EB7-4EEF-A439-CBC4DE1371A0}" srcOrd="0" destOrd="0" presId="urn:microsoft.com/office/officeart/2005/8/layout/chevron2"/>
    <dgm:cxn modelId="{EB6DEF6E-3DE3-4807-8D41-53824AAC0EF2}" type="presParOf" srcId="{8FF246C7-3629-4905-89EA-8F4EF5972660}" destId="{DE1995E7-F8F1-46AB-8DCA-BA9091BA25CA}" srcOrd="1" destOrd="0" presId="urn:microsoft.com/office/officeart/2005/8/layout/chevron2"/>
    <dgm:cxn modelId="{60DE434F-0A5E-44C9-A016-EEC327D7F781}" type="presParOf" srcId="{C7D60921-A908-4E97-B03C-EFC01E53DDBD}" destId="{3D215695-FCB7-4EB5-B84B-87340B82ECE8}" srcOrd="3" destOrd="0" presId="urn:microsoft.com/office/officeart/2005/8/layout/chevron2"/>
    <dgm:cxn modelId="{EE03110B-C165-46F0-A489-A4E5575E6210}" type="presParOf" srcId="{C7D60921-A908-4E97-B03C-EFC01E53DDBD}" destId="{A0372D5B-5197-4540-94B7-FBDCA414968E}" srcOrd="4" destOrd="0" presId="urn:microsoft.com/office/officeart/2005/8/layout/chevron2"/>
    <dgm:cxn modelId="{AA3A1EFF-BC52-48E1-B6D3-242527842826}" type="presParOf" srcId="{A0372D5B-5197-4540-94B7-FBDCA414968E}" destId="{F66DD28A-0B5C-469E-80EF-E3DE33DB37E2}" srcOrd="0" destOrd="0" presId="urn:microsoft.com/office/officeart/2005/8/layout/chevron2"/>
    <dgm:cxn modelId="{1DB6BD85-8A0C-4DF9-9349-14BAE665BF5B}" type="presParOf" srcId="{A0372D5B-5197-4540-94B7-FBDCA414968E}" destId="{E77C7145-F2FB-4932-81E1-1C76E8CB06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EBADFF-A410-4094-A0F5-9DBCC9D0E921}" type="doc">
      <dgm:prSet loTypeId="urn:microsoft.com/office/officeart/2005/8/layout/process1" loCatId="process" qsTypeId="urn:microsoft.com/office/officeart/2005/8/quickstyle/simple1#18" qsCatId="simple" csTypeId="urn:microsoft.com/office/officeart/2005/8/colors/accent1_2#6" csCatId="accent1" phldr="1"/>
      <dgm:spPr/>
    </dgm:pt>
    <dgm:pt modelId="{5D4E6CB7-F9BD-4F9A-A26B-44FE2C009EE4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 smtClean="0"/>
            <a:t>Leva a quebras no desempenho</a:t>
          </a:r>
          <a:endParaRPr lang="pt-PT" dirty="0"/>
        </a:p>
      </dgm:t>
    </dgm:pt>
    <dgm:pt modelId="{04DB7989-5975-4469-A3EE-A94761813899}" type="parTrans" cxnId="{D08F67E0-6C43-4575-97D8-7CE76D5724BB}">
      <dgm:prSet/>
      <dgm:spPr/>
      <dgm:t>
        <a:bodyPr/>
        <a:lstStyle/>
        <a:p>
          <a:endParaRPr lang="pt-PT"/>
        </a:p>
      </dgm:t>
    </dgm:pt>
    <dgm:pt modelId="{F67083A1-9888-4EA7-BC90-577E3B8B163F}" type="sibTrans" cxnId="{D08F67E0-6C43-4575-97D8-7CE76D5724BB}">
      <dgm:prSet/>
      <dgm:spPr/>
      <dgm:t>
        <a:bodyPr/>
        <a:lstStyle/>
        <a:p>
          <a:endParaRPr lang="pt-PT"/>
        </a:p>
      </dgm:t>
    </dgm:pt>
    <dgm:pt modelId="{F40C3D2F-B8B1-4735-9BE1-DD0243E0FCE8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 smtClean="0"/>
            <a:t>Aumenta o tempo despendido na realização de tarefas</a:t>
          </a:r>
          <a:endParaRPr lang="pt-PT" dirty="0"/>
        </a:p>
      </dgm:t>
    </dgm:pt>
    <dgm:pt modelId="{72067C49-34DC-4772-A276-814C3C813F45}" type="parTrans" cxnId="{AD662DBB-2ABF-4A1E-A671-5527CC3023D8}">
      <dgm:prSet/>
      <dgm:spPr/>
      <dgm:t>
        <a:bodyPr/>
        <a:lstStyle/>
        <a:p>
          <a:endParaRPr lang="pt-PT"/>
        </a:p>
      </dgm:t>
    </dgm:pt>
    <dgm:pt modelId="{FDE82CEE-B8BE-485C-9D57-BF65C95D5ED5}" type="sibTrans" cxnId="{AD662DBB-2ABF-4A1E-A671-5527CC3023D8}">
      <dgm:prSet/>
      <dgm:spPr/>
      <dgm:t>
        <a:bodyPr/>
        <a:lstStyle/>
        <a:p>
          <a:endParaRPr lang="pt-PT"/>
        </a:p>
      </dgm:t>
    </dgm:pt>
    <dgm:pt modelId="{2FFFC7D2-5618-4D3D-8A65-F4FA27AFC412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 dirty="0" smtClean="0"/>
            <a:t>O líder, quando eficaz, deve minimizar estes </a:t>
          </a:r>
          <a:r>
            <a:rPr lang="pt-PT" dirty="0" err="1" smtClean="0"/>
            <a:t>factores</a:t>
          </a:r>
          <a:endParaRPr lang="pt-PT" dirty="0"/>
        </a:p>
      </dgm:t>
    </dgm:pt>
    <dgm:pt modelId="{3E786F14-BFCE-4FDC-A07B-C3AF7740B3F3}" type="parTrans" cxnId="{448BC0A9-50CD-4B9F-A1EC-34DEDA506FDD}">
      <dgm:prSet/>
      <dgm:spPr/>
      <dgm:t>
        <a:bodyPr/>
        <a:lstStyle/>
        <a:p>
          <a:endParaRPr lang="pt-PT"/>
        </a:p>
      </dgm:t>
    </dgm:pt>
    <dgm:pt modelId="{72144E4A-F063-4D4A-977B-5185EAFDC833}" type="sibTrans" cxnId="{448BC0A9-50CD-4B9F-A1EC-34DEDA506FDD}">
      <dgm:prSet/>
      <dgm:spPr/>
      <dgm:t>
        <a:bodyPr/>
        <a:lstStyle/>
        <a:p>
          <a:endParaRPr lang="pt-PT"/>
        </a:p>
      </dgm:t>
    </dgm:pt>
    <dgm:pt modelId="{C022DF63-464E-4401-A496-166B04593FC6}" type="pres">
      <dgm:prSet presAssocID="{A4EBADFF-A410-4094-A0F5-9DBCC9D0E921}" presName="Name0" presStyleCnt="0">
        <dgm:presLayoutVars>
          <dgm:dir/>
          <dgm:resizeHandles val="exact"/>
        </dgm:presLayoutVars>
      </dgm:prSet>
      <dgm:spPr/>
    </dgm:pt>
    <dgm:pt modelId="{DEEBB4B2-F1A5-496E-B1E3-AC13481D96A2}" type="pres">
      <dgm:prSet presAssocID="{5D4E6CB7-F9BD-4F9A-A26B-44FE2C009E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3A7552-2793-4AE3-9B6F-16D1BCF0ED0F}" type="pres">
      <dgm:prSet presAssocID="{F67083A1-9888-4EA7-BC90-577E3B8B163F}" presName="sibTrans" presStyleLbl="sibTrans2D1" presStyleIdx="0" presStyleCnt="2"/>
      <dgm:spPr/>
      <dgm:t>
        <a:bodyPr/>
        <a:lstStyle/>
        <a:p>
          <a:endParaRPr lang="pt-PT"/>
        </a:p>
      </dgm:t>
    </dgm:pt>
    <dgm:pt modelId="{0C1CCB31-65FB-4150-BCAA-D8909892D4D1}" type="pres">
      <dgm:prSet presAssocID="{F67083A1-9888-4EA7-BC90-577E3B8B163F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E99C6D38-96E3-4ED1-B6C6-B7487769B51F}" type="pres">
      <dgm:prSet presAssocID="{F40C3D2F-B8B1-4735-9BE1-DD0243E0FC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AB41E6-715D-4A49-890D-52F71DCD23B2}" type="pres">
      <dgm:prSet presAssocID="{FDE82CEE-B8BE-485C-9D57-BF65C95D5ED5}" presName="sibTrans" presStyleLbl="sibTrans2D1" presStyleIdx="1" presStyleCnt="2"/>
      <dgm:spPr/>
      <dgm:t>
        <a:bodyPr/>
        <a:lstStyle/>
        <a:p>
          <a:endParaRPr lang="pt-PT"/>
        </a:p>
      </dgm:t>
    </dgm:pt>
    <dgm:pt modelId="{D2F8131D-CB1A-4865-9322-F96C290AB6BE}" type="pres">
      <dgm:prSet presAssocID="{FDE82CEE-B8BE-485C-9D57-BF65C95D5ED5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FDBCE513-0CAB-4448-A9F9-7E49E47DF60E}" type="pres">
      <dgm:prSet presAssocID="{2FFFC7D2-5618-4D3D-8A65-F4FA27AFC4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D662DBB-2ABF-4A1E-A671-5527CC3023D8}" srcId="{A4EBADFF-A410-4094-A0F5-9DBCC9D0E921}" destId="{F40C3D2F-B8B1-4735-9BE1-DD0243E0FCE8}" srcOrd="1" destOrd="0" parTransId="{72067C49-34DC-4772-A276-814C3C813F45}" sibTransId="{FDE82CEE-B8BE-485C-9D57-BF65C95D5ED5}"/>
    <dgm:cxn modelId="{19ECC8EB-F392-431F-91DB-09A910C84096}" type="presOf" srcId="{A4EBADFF-A410-4094-A0F5-9DBCC9D0E921}" destId="{C022DF63-464E-4401-A496-166B04593FC6}" srcOrd="0" destOrd="0" presId="urn:microsoft.com/office/officeart/2005/8/layout/process1"/>
    <dgm:cxn modelId="{EC86C2EC-F163-49A2-A803-27ADFF115DAF}" type="presOf" srcId="{2FFFC7D2-5618-4D3D-8A65-F4FA27AFC412}" destId="{FDBCE513-0CAB-4448-A9F9-7E49E47DF60E}" srcOrd="0" destOrd="0" presId="urn:microsoft.com/office/officeart/2005/8/layout/process1"/>
    <dgm:cxn modelId="{D08F67E0-6C43-4575-97D8-7CE76D5724BB}" srcId="{A4EBADFF-A410-4094-A0F5-9DBCC9D0E921}" destId="{5D4E6CB7-F9BD-4F9A-A26B-44FE2C009EE4}" srcOrd="0" destOrd="0" parTransId="{04DB7989-5975-4469-A3EE-A94761813899}" sibTransId="{F67083A1-9888-4EA7-BC90-577E3B8B163F}"/>
    <dgm:cxn modelId="{FA6ED265-B296-44CE-BE97-D457554AC045}" type="presOf" srcId="{F67083A1-9888-4EA7-BC90-577E3B8B163F}" destId="{0C1CCB31-65FB-4150-BCAA-D8909892D4D1}" srcOrd="1" destOrd="0" presId="urn:microsoft.com/office/officeart/2005/8/layout/process1"/>
    <dgm:cxn modelId="{6F5C1C3A-6863-4644-90AA-15A70236C5D6}" type="presOf" srcId="{F40C3D2F-B8B1-4735-9BE1-DD0243E0FCE8}" destId="{E99C6D38-96E3-4ED1-B6C6-B7487769B51F}" srcOrd="0" destOrd="0" presId="urn:microsoft.com/office/officeart/2005/8/layout/process1"/>
    <dgm:cxn modelId="{448BC0A9-50CD-4B9F-A1EC-34DEDA506FDD}" srcId="{A4EBADFF-A410-4094-A0F5-9DBCC9D0E921}" destId="{2FFFC7D2-5618-4D3D-8A65-F4FA27AFC412}" srcOrd="2" destOrd="0" parTransId="{3E786F14-BFCE-4FDC-A07B-C3AF7740B3F3}" sibTransId="{72144E4A-F063-4D4A-977B-5185EAFDC833}"/>
    <dgm:cxn modelId="{294CBE44-C274-432B-A88D-1AD8F8277C0C}" type="presOf" srcId="{FDE82CEE-B8BE-485C-9D57-BF65C95D5ED5}" destId="{12AB41E6-715D-4A49-890D-52F71DCD23B2}" srcOrd="0" destOrd="0" presId="urn:microsoft.com/office/officeart/2005/8/layout/process1"/>
    <dgm:cxn modelId="{B88F52BA-18FE-42B2-B916-2112CAD8B08D}" type="presOf" srcId="{5D4E6CB7-F9BD-4F9A-A26B-44FE2C009EE4}" destId="{DEEBB4B2-F1A5-496E-B1E3-AC13481D96A2}" srcOrd="0" destOrd="0" presId="urn:microsoft.com/office/officeart/2005/8/layout/process1"/>
    <dgm:cxn modelId="{E8B0EE95-1CC3-4BF2-B0AF-5313E8F54C92}" type="presOf" srcId="{F67083A1-9888-4EA7-BC90-577E3B8B163F}" destId="{213A7552-2793-4AE3-9B6F-16D1BCF0ED0F}" srcOrd="0" destOrd="0" presId="urn:microsoft.com/office/officeart/2005/8/layout/process1"/>
    <dgm:cxn modelId="{AD408354-A181-4991-ACFF-9DC584332277}" type="presOf" srcId="{FDE82CEE-B8BE-485C-9D57-BF65C95D5ED5}" destId="{D2F8131D-CB1A-4865-9322-F96C290AB6BE}" srcOrd="1" destOrd="0" presId="urn:microsoft.com/office/officeart/2005/8/layout/process1"/>
    <dgm:cxn modelId="{9694017A-77EE-4467-B506-EF4C9705396A}" type="presParOf" srcId="{C022DF63-464E-4401-A496-166B04593FC6}" destId="{DEEBB4B2-F1A5-496E-B1E3-AC13481D96A2}" srcOrd="0" destOrd="0" presId="urn:microsoft.com/office/officeart/2005/8/layout/process1"/>
    <dgm:cxn modelId="{B5115846-ADF1-4FD1-9DEC-C1DC4278C540}" type="presParOf" srcId="{C022DF63-464E-4401-A496-166B04593FC6}" destId="{213A7552-2793-4AE3-9B6F-16D1BCF0ED0F}" srcOrd="1" destOrd="0" presId="urn:microsoft.com/office/officeart/2005/8/layout/process1"/>
    <dgm:cxn modelId="{8D3BBFE9-490B-4FBF-9CFC-CE1D42C67892}" type="presParOf" srcId="{213A7552-2793-4AE3-9B6F-16D1BCF0ED0F}" destId="{0C1CCB31-65FB-4150-BCAA-D8909892D4D1}" srcOrd="0" destOrd="0" presId="urn:microsoft.com/office/officeart/2005/8/layout/process1"/>
    <dgm:cxn modelId="{64DEB275-6EED-47F4-9DA6-A5D484E15E33}" type="presParOf" srcId="{C022DF63-464E-4401-A496-166B04593FC6}" destId="{E99C6D38-96E3-4ED1-B6C6-B7487769B51F}" srcOrd="2" destOrd="0" presId="urn:microsoft.com/office/officeart/2005/8/layout/process1"/>
    <dgm:cxn modelId="{3D4AD9D4-DC0D-4ECE-B9E8-101E0A505CEF}" type="presParOf" srcId="{C022DF63-464E-4401-A496-166B04593FC6}" destId="{12AB41E6-715D-4A49-890D-52F71DCD23B2}" srcOrd="3" destOrd="0" presId="urn:microsoft.com/office/officeart/2005/8/layout/process1"/>
    <dgm:cxn modelId="{4F0C5F6C-1148-45AA-B982-B5D45DDEE982}" type="presParOf" srcId="{12AB41E6-715D-4A49-890D-52F71DCD23B2}" destId="{D2F8131D-CB1A-4865-9322-F96C290AB6BE}" srcOrd="0" destOrd="0" presId="urn:microsoft.com/office/officeart/2005/8/layout/process1"/>
    <dgm:cxn modelId="{D5A5B071-12F6-473D-B883-0CD93F87E80C}" type="presParOf" srcId="{C022DF63-464E-4401-A496-166B04593FC6}" destId="{FDBCE513-0CAB-4448-A9F9-7E49E47DF6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742410-1E55-4A4C-B717-246A52A6C958}" type="datetimeFigureOut">
              <a:rPr lang="pt-PT"/>
              <a:pPr>
                <a:defRPr/>
              </a:pPr>
              <a:t>11-04-2016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48A680-6A82-4AE2-B072-2267C4DABF6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Se apontar apenas para um dos três elementos, não vai atingir o alvo e a sua organização não será capaz de manter o elevado desempenho. </a:t>
            </a:r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EEA38-6728-43D6-85B1-A7EA8A9017FB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Ex.1.: Qual a mudança? Porque é necessária?</a:t>
            </a:r>
          </a:p>
          <a:p>
            <a:pPr>
              <a:spcBef>
                <a:spcPct val="0"/>
              </a:spcBef>
            </a:pPr>
            <a:r>
              <a:rPr lang="pt-PT" smtClean="0"/>
              <a:t>Ex.2.: Como é que a mudança vai ter impacto em mim?  O que é que ganho com a mudança?</a:t>
            </a:r>
          </a:p>
          <a:p>
            <a:pPr>
              <a:spcBef>
                <a:spcPct val="0"/>
              </a:spcBef>
            </a:pPr>
            <a:r>
              <a:rPr lang="pt-PT" smtClean="0"/>
              <a:t>Ex.3.: O que é que devo fazer primeiro? </a:t>
            </a:r>
          </a:p>
        </p:txBody>
      </p:sp>
      <p:sp>
        <p:nvSpPr>
          <p:cNvPr id="512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6891FC-64DF-4B54-9FE1-443F04E1312D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Ex.1.: Vale a pena o esforço? Como?</a:t>
            </a:r>
          </a:p>
          <a:p>
            <a:pPr>
              <a:spcBef>
                <a:spcPct val="0"/>
              </a:spcBef>
            </a:pPr>
            <a:r>
              <a:rPr lang="pt-PT" smtClean="0"/>
              <a:t>Ex.2.: Quem mais deve estar envolvido?</a:t>
            </a:r>
          </a:p>
          <a:p>
            <a:pPr>
              <a:spcBef>
                <a:spcPct val="0"/>
              </a:spcBef>
            </a:pPr>
            <a:r>
              <a:rPr lang="pt-PT" smtClean="0"/>
              <a:t>Ex.3.: Como é que podemos melhorar para além da ideia original?</a:t>
            </a:r>
          </a:p>
          <a:p>
            <a:pPr>
              <a:spcBef>
                <a:spcPct val="0"/>
              </a:spcBef>
            </a:pPr>
            <a:r>
              <a:rPr lang="pt-PT" smtClean="0"/>
              <a:t>Quando um líder diagnostica a fase de preocupação com os colaboradores, deve aprender a usar a estratégia adequada e os comportamentos correspondentes para abordar as preocupações específicas de cada fase da mudança organizacional. </a:t>
            </a:r>
          </a:p>
        </p:txBody>
      </p:sp>
      <p:sp>
        <p:nvSpPr>
          <p:cNvPr id="532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E0F922-A76D-40CD-B720-E83B8D73FF0C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552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F0B16-B307-477E-801B-4A8C42980777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O modelo estratégico para a mudança, de Pat Zigarmi e Juss Hockstra, define oito estratégias para a mudança</a:t>
            </a:r>
          </a:p>
          <a:p>
            <a:pPr>
              <a:spcBef>
                <a:spcPct val="0"/>
              </a:spcBef>
            </a:pPr>
            <a:r>
              <a:rPr lang="pt-PT" smtClean="0"/>
              <a:t>Se as pessoas não forem envolvidas, não irão colaborar e aderir</a:t>
            </a:r>
          </a:p>
          <a:p>
            <a:pPr>
              <a:spcBef>
                <a:spcPct val="0"/>
              </a:spcBef>
            </a:pPr>
            <a:r>
              <a:rPr lang="pt-PT" smtClean="0"/>
              <a:t>A resistência pode ser evitada ou diminuída se se conseguir aumentar a influência das pessoas no processo</a:t>
            </a:r>
          </a:p>
          <a:p>
            <a:pPr>
              <a:spcBef>
                <a:spcPct val="0"/>
              </a:spcBef>
            </a:pPr>
            <a:r>
              <a:rPr lang="pt-PT" smtClean="0"/>
              <a:t>Compreender a necessidade de mudança é essencial pois muitas vezes as pessoas sentem-se bem com o que fazem e simplesmente não querem mudar. </a:t>
            </a:r>
          </a:p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5734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09D65-AC6C-4248-9443-7256934D8453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O fundamento pode implicar modificar a visão da organização </a:t>
            </a:r>
          </a:p>
          <a:p>
            <a:pPr>
              <a:spcBef>
                <a:spcPct val="0"/>
              </a:spcBef>
            </a:pPr>
            <a:r>
              <a:rPr lang="pt-PT" smtClean="0"/>
              <a:t>A imagem deve estar alinhada com a visão, para que todos os colaboradores se possam ver numa imagem futura</a:t>
            </a:r>
          </a:p>
          <a:p>
            <a:pPr>
              <a:spcBef>
                <a:spcPct val="0"/>
              </a:spcBef>
            </a:pPr>
            <a:r>
              <a:rPr lang="pt-PT" smtClean="0"/>
              <a:t>A equipa de liderança deve ser forte e diferenciada</a:t>
            </a:r>
          </a:p>
          <a:p>
            <a:pPr>
              <a:spcBef>
                <a:spcPct val="0"/>
              </a:spcBef>
            </a:pPr>
            <a:r>
              <a:rPr lang="pt-PT" smtClean="0"/>
              <a:t>Falar a uma só voz para criar uma mensagem unificada, que minimize erros e confusões</a:t>
            </a:r>
          </a:p>
          <a:p>
            <a:pPr>
              <a:spcBef>
                <a:spcPct val="0"/>
              </a:spcBef>
            </a:pPr>
            <a:r>
              <a:rPr lang="pt-PT" smtClean="0"/>
              <a:t>Inclusão de todos, para que haja mais pessoas a comunicar entre si</a:t>
            </a:r>
          </a:p>
          <a:p>
            <a:pPr>
              <a:spcBef>
                <a:spcPct val="0"/>
              </a:spcBef>
            </a:pPr>
            <a:r>
              <a:rPr lang="pt-PT" smtClean="0"/>
              <a:t>Testes e experiências, para ver se há erros e deficiências e para garantir o melhor alinhamento</a:t>
            </a:r>
          </a:p>
        </p:txBody>
      </p:sp>
      <p:sp>
        <p:nvSpPr>
          <p:cNvPr id="593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BE61ED-F20E-443B-89B6-812B340E88F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A formação ideal era criar um estilo de formação para cada pessoa, na altura certa.</a:t>
            </a:r>
          </a:p>
          <a:p>
            <a:pPr>
              <a:spcBef>
                <a:spcPct val="0"/>
              </a:spcBef>
            </a:pPr>
            <a:r>
              <a:rPr lang="pt-PT" smtClean="0"/>
              <a:t>Mais do que praticar, os líderes devem ser o exemplo dos comportamentos que esperam dos outros</a:t>
            </a:r>
          </a:p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614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05D4-E7B9-4B17-8265-17ACC1A49B0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Informados sobre o que precisa de ser mudado</a:t>
            </a:r>
          </a:p>
          <a:p>
            <a:pPr>
              <a:spcBef>
                <a:spcPct val="0"/>
              </a:spcBef>
            </a:pPr>
            <a:r>
              <a:rPr lang="pt-PT" smtClean="0"/>
              <a:t>Explorar, através de uma amostra, para assegurar a validade das opções. </a:t>
            </a:r>
          </a:p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6349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EE4CD-60E4-41F3-8DF5-F1E0C22A3D9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9EF5AA-F8C9-4781-AF00-62B0AD1A02FE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Paixão do colaborador – O sucesso do colaborador inclui aspectos como: satisfação, lealdade, produtividade, relações com o gestor e ambiente de trabalho em equipa</a:t>
            </a:r>
          </a:p>
          <a:p>
            <a:pPr>
              <a:spcBef>
                <a:spcPct val="0"/>
              </a:spcBef>
            </a:pPr>
            <a:r>
              <a:rPr lang="pt-PT" smtClean="0"/>
              <a:t>Devoção do cliente – Satisfação, fidelidade ( continuar a fazer negócio com a organização) e defesa (falar de forma positiva da organização)</a:t>
            </a:r>
          </a:p>
          <a:p>
            <a:pPr>
              <a:spcBef>
                <a:spcPct val="0"/>
              </a:spcBef>
            </a:pPr>
            <a:r>
              <a:rPr lang="pt-PT" smtClean="0"/>
              <a:t>Vitalidade organizacional – Medidas fortes (rentabilidade, crescimento ao longo do tempo e estabilidade económica) e ligeiras (confiança na empresa e percepção da sua integridade). 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EB9340-E56C-43B8-9A15-D0EC8F25774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Para nós, um líder de sucesso é isto:</a:t>
            </a:r>
          </a:p>
          <a:p>
            <a:pPr>
              <a:spcBef>
                <a:spcPct val="0"/>
              </a:spcBef>
            </a:pPr>
            <a:r>
              <a:rPr lang="pt-PT" smtClean="0"/>
              <a:t>E para vocês?</a:t>
            </a:r>
          </a:p>
        </p:txBody>
      </p:sp>
      <p:sp>
        <p:nvSpPr>
          <p:cNvPr id="706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E5285-A8B1-442A-9009-4127B844BF2D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Falar do caso da alice no país das maravilhas</a:t>
            </a:r>
          </a:p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457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920846-EF84-47C1-975B-AEE1565EAA54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1624C-528F-4B82-A61F-6B3AD28E882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CF21DF-D3AB-4D23-96CC-6A6232A542D4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A 2ª parte é a que o sistema de gestão de desempenho dedica menos tempo. No entanto, é das fases mais importantes porque é aqui que se fornece o feedback.</a:t>
            </a:r>
          </a:p>
          <a:p>
            <a:pPr>
              <a:spcBef>
                <a:spcPct val="0"/>
              </a:spcBef>
            </a:pPr>
            <a:r>
              <a:rPr lang="pt-PT" smtClean="0"/>
              <a:t>A 3ª etapa é aquela a que se dedica mais tempo.  </a:t>
            </a:r>
          </a:p>
        </p:txBody>
      </p:sp>
      <p:sp>
        <p:nvSpPr>
          <p:cNvPr id="3993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14C3C-2F0C-426B-8CBC-2EA914BE04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O feedback é essencial para que as pessoas saibam se estão a ir na direcção dos objectivos</a:t>
            </a:r>
          </a:p>
          <a:p>
            <a:pPr>
              <a:spcBef>
                <a:spcPct val="0"/>
              </a:spcBef>
            </a:pPr>
            <a:r>
              <a:rPr lang="pt-PT" smtClean="0"/>
              <a:t>Existe ainda uma quarta competência, que passa por o líder pedir desculpa, pois este nem sempre está certo. </a:t>
            </a:r>
          </a:p>
        </p:txBody>
      </p:sp>
      <p:sp>
        <p:nvSpPr>
          <p:cNvPr id="4198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6E4807-7C30-4FEA-9AE9-6CC4436BAB6C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Segundo o autor, uma equipa é um conjunto de duas ou mais pessoas que se juntam, com um objectivo comum. São mutuamente responsáveis pelos resultados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85504-ED17-412D-964F-F3A25687553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b="1" smtClean="0"/>
              <a:t>LIDERANÇA ORGANIZACIONAL = LIDERAR MUDANÇAS</a:t>
            </a:r>
            <a:endParaRPr lang="pt-PT" smtClean="0"/>
          </a:p>
          <a:p>
            <a:pPr>
              <a:spcBef>
                <a:spcPct val="0"/>
              </a:spcBef>
            </a:pPr>
            <a:r>
              <a:rPr lang="pt-PT" smtClean="0"/>
              <a:t>Liderar mudanças é algo caótico e confuso</a:t>
            </a:r>
          </a:p>
          <a:p>
            <a:pPr>
              <a:spcBef>
                <a:spcPct val="0"/>
              </a:spcBef>
            </a:pPr>
            <a:r>
              <a:rPr lang="pt-PT" smtClean="0"/>
              <a:t>O líder, ao fazer isto, vai conseguir levar ao alcance de resultados desejados</a:t>
            </a:r>
          </a:p>
        </p:txBody>
      </p:sp>
      <p:sp>
        <p:nvSpPr>
          <p:cNvPr id="471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D2E29-F3C7-4EBE-BB5B-49B30F8ADD9E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Perante isto, torna-se complicado implementar uma mudança organizacional.</a:t>
            </a:r>
          </a:p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491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154CA-DE34-445C-BA43-8D271F76053C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005AB97-D58C-4E71-9442-6DEC5A2DDC41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9D71-EFAB-4703-BF7F-1F1BF5783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B23C-EAC9-4038-AAD9-CDB10ABBEF63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7B41-2052-402E-B293-EECBB67BF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D836-AA88-4CA6-81A2-877BD1C6D5D1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5A06-FC2A-40A6-9EF4-249F8F19C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6BD4-DF7C-43D9-AEF2-BCD02266211B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A475-B707-4CA7-B41B-C003B7BE1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DCC8-40CC-447F-AE53-D85DC74C57A5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64A7-2ECB-4867-A173-D417F7A93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1F54-7536-4678-AEDC-E627EB530608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6DCD-9FA3-4E50-B497-40D7096DA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D346-7DD2-43D5-B90C-CEEBF0F7EA2D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06A2-F1CC-4FEB-B0DE-01ADB51E1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F5C8-CDE1-4249-ADE1-8ADF3536D06B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808E-18E1-4545-8FDE-0B11EF117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258F-A843-4DAF-A3B0-24423C3351E1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46E-7C86-4649-BB40-01AF92E26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4456-C426-47CF-9B30-B4A01D91777E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F20B-58F5-44A4-8E41-F820DFC0C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FED2-78EC-49B8-A57C-8F829E18169E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7E49-44D0-48D8-A59E-5AE9F73BC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7D3774E-17C5-4E98-AE57-E9C985F2CEFF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41CCC5D-1A77-422E-BD92-910FCF4E6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7" r:id="rId4"/>
    <p:sldLayoutId id="2147483706" r:id="rId5"/>
    <p:sldLayoutId id="2147483705" r:id="rId6"/>
    <p:sldLayoutId id="2147483711" r:id="rId7"/>
    <p:sldLayoutId id="2147483704" r:id="rId8"/>
    <p:sldLayoutId id="2147483712" r:id="rId9"/>
    <p:sldLayoutId id="2147483703" r:id="rId10"/>
    <p:sldLayoutId id="2147483713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474233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nVH_LHAjo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59350"/>
            <a:ext cx="7772400" cy="1463675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pt-PT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pt-PT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59350"/>
            <a:ext cx="3200400" cy="1463675"/>
          </a:xfrm>
        </p:spPr>
        <p:txBody>
          <a:bodyPr rtlCol="0">
            <a:normAutofit fontScale="92500"/>
          </a:bodyPr>
          <a:lstStyle/>
          <a:p>
            <a:pPr fontAlgn="auto">
              <a:defRPr/>
            </a:pPr>
            <a:r>
              <a:rPr lang="pt-PT" dirty="0"/>
              <a:t>Ana Filipa Morgado, 46290</a:t>
            </a:r>
            <a:br>
              <a:rPr lang="pt-PT" dirty="0"/>
            </a:br>
            <a:r>
              <a:rPr lang="pt-PT" dirty="0"/>
              <a:t>Carolina Maria Madaleno, 45941</a:t>
            </a:r>
            <a:br>
              <a:rPr lang="pt-PT" dirty="0"/>
            </a:br>
            <a:r>
              <a:rPr lang="pt-PT" dirty="0"/>
              <a:t>Maria Teresa Oliveira, 46313</a:t>
            </a:r>
            <a:br>
              <a:rPr lang="pt-PT" dirty="0"/>
            </a:br>
            <a:r>
              <a:rPr lang="pt-PT" dirty="0" smtClean="0"/>
              <a:t>Turma </a:t>
            </a:r>
            <a:r>
              <a:rPr lang="pt-PT" dirty="0"/>
              <a:t>GRH01S13	</a:t>
            </a:r>
            <a:br>
              <a:rPr lang="pt-PT" dirty="0"/>
            </a:br>
            <a:r>
              <a:rPr lang="pt-PT" dirty="0" smtClean="0"/>
              <a:t>Professora Doutora </a:t>
            </a:r>
            <a:r>
              <a:rPr lang="pt-PT" dirty="0"/>
              <a:t>S</a:t>
            </a:r>
            <a:r>
              <a:rPr lang="pt-PT" dirty="0" smtClean="0"/>
              <a:t>ofia Bento</a:t>
            </a:r>
            <a:endParaRPr lang="pt-PT" dirty="0"/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1477963" y="1919288"/>
            <a:ext cx="8874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400">
                <a:latin typeface="Tw Cen MT" pitchFamily="34" charset="0"/>
              </a:rPr>
              <a:t>KEN BLANCHARD</a:t>
            </a:r>
          </a:p>
          <a:p>
            <a:pPr algn="ctr"/>
            <a:r>
              <a:rPr lang="pt-PT" sz="4400">
                <a:latin typeface="Tw Cen MT" pitchFamily="34" charset="0"/>
              </a:rPr>
              <a:t>“UM NÍVEL SUPERIOR DE LIDERANÇA”</a:t>
            </a:r>
          </a:p>
        </p:txBody>
      </p:sp>
      <p:pic>
        <p:nvPicPr>
          <p:cNvPr id="14341" name="Picture 4" descr="https://www.iseg.ulisboa.pt/aquila/getFile.do?method=getFile&amp;fileId=555683&amp;_request_checksum_=e6a32987bcfaf8154d91a49ac4bb9060145eb121&amp;_request_checksum_=0c71e3ca3ad61a54c8bde2a3d92eda31df5c2f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3700" y="612775"/>
            <a:ext cx="21383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>
                <a:solidFill>
                  <a:schemeClr val="accent2">
                    <a:lumMod val="75000"/>
                  </a:schemeClr>
                </a:solidFill>
              </a:rPr>
              <a:t>2. O poder da visão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456557" y="2261812"/>
          <a:ext cx="8483856" cy="169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Posição de Conteúdo 3"/>
          <p:cNvGraphicFramePr>
            <a:graphicFrameLocks/>
          </p:cNvGraphicFramePr>
          <p:nvPr/>
        </p:nvGraphicFramePr>
        <p:xfrm>
          <a:off x="1456557" y="4793618"/>
          <a:ext cx="8483856" cy="169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400" dirty="0">
                <a:solidFill>
                  <a:schemeClr val="accent2">
                    <a:lumMod val="75000"/>
                  </a:schemeClr>
                </a:solidFill>
              </a:rPr>
              <a:t>Secção </a:t>
            </a:r>
            <a:r>
              <a:rPr lang="pt-PT" sz="4800" dirty="0" err="1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4400" dirty="0" smtClean="0">
                <a:solidFill>
                  <a:schemeClr val="accent2">
                    <a:lumMod val="75000"/>
                  </a:schemeClr>
                </a:solidFill>
              </a:rPr>
              <a:t>– TRATE BEM OS SEUS CLIENTES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62125" y="2706688"/>
            <a:ext cx="9720263" cy="4022725"/>
          </a:xfrm>
        </p:spPr>
        <p:txBody>
          <a:bodyPr rtlCol="0">
            <a:normAutofit/>
          </a:bodyPr>
          <a:lstStyle/>
          <a:p>
            <a:pPr marL="91440" indent="-91440" algn="r" fontAlgn="auto">
              <a:defRPr/>
            </a:pPr>
            <a:endParaRPr lang="pt-PT" sz="2000" dirty="0" smtClean="0"/>
          </a:p>
          <a:p>
            <a:pPr marL="91440" indent="-91440" algn="r" fontAlgn="auto">
              <a:defRPr/>
            </a:pPr>
            <a:endParaRPr lang="pt-PT" sz="2000" dirty="0"/>
          </a:p>
          <a:p>
            <a:pPr marL="91440" indent="-91440" algn="r" fontAlgn="auto">
              <a:defRPr/>
            </a:pPr>
            <a:endParaRPr lang="pt-PT" sz="2000" dirty="0" smtClean="0"/>
          </a:p>
          <a:p>
            <a:pPr marL="91440" indent="-91440" algn="r" fontAlgn="auto">
              <a:defRPr/>
            </a:pPr>
            <a:endParaRPr lang="pt-PT" sz="2000" dirty="0"/>
          </a:p>
          <a:p>
            <a:pPr marL="0" indent="0" algn="r" fontAlgn="auto">
              <a:buFont typeface="Tw Cen MT" pitchFamily="34" charset="0"/>
              <a:buNone/>
              <a:defRPr/>
            </a:pPr>
            <a:endParaRPr lang="pt-PT" sz="2400" dirty="0"/>
          </a:p>
          <a:p>
            <a:pPr marL="128016" lvl="1" indent="0" algn="r" fontAlgn="auto">
              <a:buFont typeface="Wingdings 3" pitchFamily="18" charset="2"/>
              <a:buNone/>
              <a:defRPr/>
            </a:pPr>
            <a:r>
              <a:rPr lang="pt-PT" sz="2400" dirty="0" smtClean="0"/>
              <a:t>	“ Nas organizações com elevado desempenho, </a:t>
            </a:r>
          </a:p>
          <a:p>
            <a:pPr marL="128016" lvl="1" indent="0" algn="r" fontAlgn="auto">
              <a:buFont typeface="Wingdings 3" pitchFamily="18" charset="2"/>
              <a:buNone/>
              <a:defRPr/>
            </a:pPr>
            <a:r>
              <a:rPr lang="pt-PT" sz="2400" dirty="0" smtClean="0"/>
              <a:t>tudo começa e acaba no cliente”. </a:t>
            </a:r>
            <a:endParaRPr lang="pt-PT" sz="2400" dirty="0"/>
          </a:p>
          <a:p>
            <a:pPr marL="91440" indent="-91440" fontAlgn="auto"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3. UM NÍVEL SUPERIOR DE SERVIÇO AO CLIENTE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1023936" y="2251587"/>
          <a:ext cx="10696115" cy="405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CaixaDeTexto 5"/>
          <p:cNvSpPr txBox="1">
            <a:spLocks noChangeArrowheads="1"/>
          </p:cNvSpPr>
          <p:nvPr/>
        </p:nvSpPr>
        <p:spPr bwMode="auto">
          <a:xfrm>
            <a:off x="1023938" y="1684338"/>
            <a:ext cx="675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>
                <a:latin typeface="Tw Cen MT" pitchFamily="34" charset="0"/>
              </a:rPr>
              <a:t>Como conseguir um nível superior de serviço ao cliente?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3. UM NÍVEL SUPERIOR DE SERVIÇO AO CLIENTE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6388" y="1879600"/>
            <a:ext cx="4614862" cy="2154238"/>
          </a:xfrm>
          <a:solidFill>
            <a:schemeClr val="accent2">
              <a:lumMod val="60000"/>
              <a:lumOff val="40000"/>
              <a:alpha val="71000"/>
            </a:schemeClr>
          </a:solidFill>
        </p:spPr>
        <p:txBody>
          <a:bodyPr rtlCol="0">
            <a:normAutofit/>
          </a:bodyPr>
          <a:lstStyle/>
          <a:p>
            <a:pPr marL="91440" indent="-91440" algn="just" fontAlgn="auto">
              <a:buFont typeface="Wingdings" panose="05000000000000000000" pitchFamily="2" charset="2"/>
              <a:buChar char="q"/>
              <a:defRPr/>
            </a:pPr>
            <a:r>
              <a:rPr lang="pt-PT" sz="1800" dirty="0" smtClean="0"/>
              <a:t>COMO DAR ASAS AOS COLABORADORES?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sz="1800" dirty="0"/>
              <a:t> </a:t>
            </a:r>
            <a:r>
              <a:rPr lang="pt-PT" sz="2000" dirty="0"/>
              <a:t>D</a:t>
            </a:r>
            <a:r>
              <a:rPr lang="pt-PT" sz="2000" dirty="0" smtClean="0"/>
              <a:t>elegar poderes 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sz="2000" dirty="0"/>
              <a:t> </a:t>
            </a:r>
            <a:r>
              <a:rPr lang="pt-PT" sz="2000" dirty="0" smtClean="0"/>
              <a:t>Criar um ambiente onde estes podem usar a sua cabeça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endParaRPr lang="pt-PT" dirty="0" smtClean="0"/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617788" y="4433888"/>
            <a:ext cx="6935787" cy="15700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t-PT" dirty="0">
                <a:latin typeface="+mn-lt"/>
              </a:rPr>
              <a:t>COMO IMPLEMENTAR O NÍVEL SUPERIOR DE SERVIÇO AO CLIENTE?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latin typeface="+mn-lt"/>
              </a:rPr>
              <a:t>1º - Fazer dos clientes a prioridade.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latin typeface="+mn-lt"/>
              </a:rPr>
              <a:t>2º - Criar sistemas e estruturas que transmitam energia, alinhados com a visão da organização.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endParaRPr lang="pt-PT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0888" y="1879600"/>
            <a:ext cx="5105400" cy="2154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t-PT" dirty="0">
                <a:latin typeface="+mn-lt"/>
              </a:rPr>
              <a:t>REQUISITOS QUE ATRAEM OS COLABORADORES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 </a:t>
            </a:r>
            <a:r>
              <a:rPr lang="pt-PT" sz="2000" dirty="0">
                <a:latin typeface="+mn-lt"/>
              </a:rPr>
              <a:t>1 – trabalho que valha a pena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latin typeface="+mn-lt"/>
              </a:rPr>
              <a:t> 2 – possibilidade de alcançar objectivos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latin typeface="+mn-lt"/>
              </a:rPr>
              <a:t> </a:t>
            </a:r>
            <a:r>
              <a:rPr lang="pt-PT" sz="2000" dirty="0">
                <a:latin typeface="+mn-lt"/>
              </a:rPr>
              <a:t>3–reforço </a:t>
            </a:r>
            <a:r>
              <a:rPr lang="pt-PT" sz="2000" dirty="0">
                <a:latin typeface="+mn-lt"/>
              </a:rPr>
              <a:t>dos </a:t>
            </a:r>
            <a:r>
              <a:rPr lang="pt-PT" sz="2000" dirty="0" err="1">
                <a:latin typeface="+mn-lt"/>
              </a:rPr>
              <a:t>aspectos</a:t>
            </a:r>
            <a:r>
              <a:rPr lang="pt-PT" sz="2000" dirty="0">
                <a:latin typeface="+mn-lt"/>
              </a:rPr>
              <a:t> positivos e encorajamento mútuo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11168062" cy="1498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>
                <a:solidFill>
                  <a:schemeClr val="accent2">
                    <a:lumMod val="75000"/>
                  </a:schemeClr>
                </a:solidFill>
              </a:rPr>
              <a:t>Secção </a:t>
            </a:r>
            <a:r>
              <a:rPr lang="pt-PT" sz="6000" dirty="0" err="1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pt-PT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5400" dirty="0">
                <a:solidFill>
                  <a:schemeClr val="accent2">
                    <a:lumMod val="75000"/>
                  </a:schemeClr>
                </a:solidFill>
              </a:rPr>
              <a:t>– TRATE BEM OS SEUS </a:t>
            </a: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COLABORADORES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22" name="Marcador de Posição de Conteúdo 2"/>
          <p:cNvSpPr>
            <a:spLocks noGrp="1"/>
          </p:cNvSpPr>
          <p:nvPr>
            <p:ph idx="1"/>
          </p:nvPr>
        </p:nvSpPr>
        <p:spPr>
          <a:xfrm>
            <a:off x="1023938" y="2286000"/>
            <a:ext cx="10512425" cy="4022725"/>
          </a:xfrm>
        </p:spPr>
        <p:txBody>
          <a:bodyPr/>
          <a:lstStyle/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endParaRPr lang="pt-PT" smtClean="0"/>
          </a:p>
          <a:p>
            <a:pPr marL="127000" lvl="1" indent="0" algn="r">
              <a:buFont typeface="Wingdings 3" pitchFamily="18" charset="2"/>
              <a:buNone/>
            </a:pPr>
            <a:r>
              <a:rPr lang="pt-PT" smtClean="0"/>
              <a:t>			</a:t>
            </a:r>
            <a:r>
              <a:rPr lang="pt-PT" sz="2400" smtClean="0"/>
              <a:t>“ Para realçar o que há de melhor em cada um, a liderança deve ser compatível com o nível de desenvolvimento de quem está a ser liderado”.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4. A delegação de poderes é a chave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3938" y="2286000"/>
            <a:ext cx="10948987" cy="4022725"/>
          </a:xfrm>
        </p:spPr>
        <p:txBody>
          <a:bodyPr rtlCol="0">
            <a:normAutofit/>
          </a:bodyPr>
          <a:lstStyle/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b="1" dirty="0" smtClean="0"/>
              <a:t> DELEGAÇÃO DE PODERES </a:t>
            </a:r>
            <a:r>
              <a:rPr lang="pt-PT" dirty="0" smtClean="0"/>
              <a:t>– É o processo que liberta o poder dos colaboradores e</a:t>
            </a:r>
            <a:r>
              <a:rPr lang="pt-PT" dirty="0"/>
              <a:t> </a:t>
            </a:r>
            <a:r>
              <a:rPr lang="pt-PT" dirty="0" smtClean="0"/>
              <a:t>que concentra esse poder de forma a alcançar resultados positivos para a organização. 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endParaRPr lang="pt-PT" b="1" dirty="0"/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b="1" dirty="0"/>
          </a:p>
        </p:txBody>
      </p:sp>
      <p:sp>
        <p:nvSpPr>
          <p:cNvPr id="5" name="Seta para a direita 4"/>
          <p:cNvSpPr/>
          <p:nvPr/>
        </p:nvSpPr>
        <p:spPr>
          <a:xfrm rot="5400000">
            <a:off x="2460626" y="3416300"/>
            <a:ext cx="588962" cy="211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960438" y="3902075"/>
            <a:ext cx="11075987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latin typeface="+mn-lt"/>
              </a:rPr>
              <a:t>Deixar que os outros tragam a cabeça para o trabalho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latin typeface="+mn-lt"/>
              </a:rPr>
              <a:t>Criar um clima organizacional para libertar o conhecimento, a experiência e a motivação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PT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PT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PT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latin typeface="+mn-lt"/>
              </a:rPr>
              <a:t>Obter melhores resultados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latin typeface="+mn-lt"/>
              </a:rPr>
              <a:t>Sucesso na nova economia do conhecimento</a:t>
            </a:r>
          </a:p>
        </p:txBody>
      </p:sp>
      <p:sp>
        <p:nvSpPr>
          <p:cNvPr id="9" name="Seta para a direita 8"/>
          <p:cNvSpPr/>
          <p:nvPr/>
        </p:nvSpPr>
        <p:spPr>
          <a:xfrm rot="5400000">
            <a:off x="2460626" y="4943475"/>
            <a:ext cx="588962" cy="211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>
                <a:solidFill>
                  <a:schemeClr val="accent2">
                    <a:lumMod val="75000"/>
                  </a:schemeClr>
                </a:solidFill>
              </a:rPr>
              <a:t>4. A delegação de poderes é a chave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2770" name="Picture 2" descr="http://www.ligiafascioni.com.br/wp-content/uploads/2011/02/imagem-da-historia-a-chave-de-our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9963" y="2724150"/>
            <a:ext cx="879475" cy="442913"/>
          </a:xfrm>
        </p:spPr>
      </p:pic>
      <p:sp>
        <p:nvSpPr>
          <p:cNvPr id="32771" name="CaixaDeTexto 5"/>
          <p:cNvSpPr txBox="1">
            <a:spLocks noChangeArrowheads="1"/>
          </p:cNvSpPr>
          <p:nvPr/>
        </p:nvSpPr>
        <p:spPr bwMode="auto">
          <a:xfrm>
            <a:off x="765175" y="1565275"/>
            <a:ext cx="581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>
                <a:latin typeface="Tw Cen MT" pitchFamily="34" charset="0"/>
              </a:rPr>
              <a:t>As </a:t>
            </a:r>
            <a:r>
              <a:rPr lang="pt-PT" sz="2000" b="1">
                <a:latin typeface="Tw Cen MT" pitchFamily="34" charset="0"/>
              </a:rPr>
              <a:t>3 chaves </a:t>
            </a:r>
            <a:r>
              <a:rPr lang="pt-PT" sz="2000">
                <a:latin typeface="Tw Cen MT" pitchFamily="34" charset="0"/>
              </a:rPr>
              <a:t>para a delegação de poderes: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1822848" y="1965441"/>
          <a:ext cx="10160046" cy="550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3" name="Picture 2" descr="http://www.ligiafascioni.com.br/wp-content/uploads/2011/02/imagem-da-historia-a-chave-de-our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5927725"/>
            <a:ext cx="879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http://www.ligiafascioni.com.br/wp-content/uploads/2011/02/imagem-da-historia-a-chave-de-our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4219575"/>
            <a:ext cx="879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5. Liderança situacional II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4075" y="1733550"/>
            <a:ext cx="10331450" cy="4024313"/>
          </a:xfrm>
        </p:spPr>
        <p:txBody>
          <a:bodyPr rtlCol="0">
            <a:normAutofit/>
          </a:bodyPr>
          <a:lstStyle/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 smtClean="0"/>
              <a:t> Um gestor completo deve ter capacidade de adaptação e flexibilidade no seu estilo de liderança face a cada contexto, </a:t>
            </a:r>
            <a:r>
              <a:rPr lang="pt-PT" dirty="0" err="1" smtClean="0"/>
              <a:t>objectivo</a:t>
            </a:r>
            <a:r>
              <a:rPr lang="pt-PT" dirty="0" smtClean="0"/>
              <a:t> ou tarefa. 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O líder situacional deve desenvolver 3 competências:</a:t>
            </a:r>
          </a:p>
          <a:p>
            <a:pPr marL="0" indent="0" algn="just" fontAlgn="auto">
              <a:buFont typeface="Tw Cen MT" pitchFamily="34" charset="0"/>
              <a:buNone/>
              <a:defRPr/>
            </a:pPr>
            <a:r>
              <a:rPr lang="pt-PT" dirty="0" smtClean="0"/>
              <a:t> </a:t>
            </a:r>
            <a:endParaRPr lang="pt-PT" dirty="0"/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endParaRPr lang="pt-PT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6389688" y="850900"/>
            <a:ext cx="138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®</a:t>
            </a:r>
            <a:endParaRPr lang="pt-PT" dirty="0">
              <a:latin typeface="+mn-lt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282594" y="2839320"/>
          <a:ext cx="9474271" cy="36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5. Liderança situacional II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4818" name="Marcador de Posição de Conteúdo 2"/>
          <p:cNvSpPr>
            <a:spLocks noGrp="1"/>
          </p:cNvSpPr>
          <p:nvPr>
            <p:ph idx="1"/>
          </p:nvPr>
        </p:nvSpPr>
        <p:spPr>
          <a:xfrm>
            <a:off x="1158875" y="2084388"/>
            <a:ext cx="5583238" cy="4156075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pt-PT" sz="2400" smtClean="0"/>
              <a:t>O Modelo de Liderança Situacional® II baseia-se na ideia de que cada estilo de liderança deve ser conciliável com o desenvolvimento das pessoas e com cada situação:</a:t>
            </a:r>
          </a:p>
          <a:p>
            <a:pPr algn="just">
              <a:buFont typeface="Arial" charset="0"/>
              <a:buChar char="•"/>
            </a:pPr>
            <a:endParaRPr lang="pt-PT" sz="2400" smtClean="0"/>
          </a:p>
          <a:p>
            <a:pPr lvl="2" algn="just">
              <a:buFont typeface="Arial" charset="0"/>
              <a:buChar char="•"/>
            </a:pPr>
            <a:r>
              <a:rPr lang="pt-PT" sz="1800" smtClean="0"/>
              <a:t>E1 – Direcção = principiante entusiasta</a:t>
            </a:r>
          </a:p>
          <a:p>
            <a:pPr lvl="2" algn="just">
              <a:buFont typeface="Arial" charset="0"/>
              <a:buChar char="•"/>
            </a:pPr>
            <a:r>
              <a:rPr lang="pt-PT" sz="1800" smtClean="0"/>
              <a:t>E2 – Coaching = aprendiz desiludido</a:t>
            </a:r>
          </a:p>
          <a:p>
            <a:pPr lvl="2" algn="just">
              <a:buFont typeface="Arial" charset="0"/>
              <a:buChar char="•"/>
            </a:pPr>
            <a:r>
              <a:rPr lang="pt-PT" sz="1800" smtClean="0"/>
              <a:t>E3 – Apoio = executante capaz mas cauteloso</a:t>
            </a:r>
          </a:p>
          <a:p>
            <a:pPr lvl="2" algn="just">
              <a:buFont typeface="Arial" charset="0"/>
              <a:buChar char="•"/>
            </a:pPr>
            <a:r>
              <a:rPr lang="pt-PT" sz="1800" smtClean="0"/>
              <a:t>E4 = Delegação = realizador autónomo </a:t>
            </a:r>
          </a:p>
          <a:p>
            <a:endParaRPr lang="pt-PT" smtClean="0"/>
          </a:p>
        </p:txBody>
      </p:sp>
      <p:pic>
        <p:nvPicPr>
          <p:cNvPr id="34819" name="Picture 2" descr="http://www.zsc.com.br/images/ago%2005-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628650"/>
            <a:ext cx="356552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aixaDeTexto 4"/>
          <p:cNvSpPr txBox="1">
            <a:spLocks noChangeArrowheads="1"/>
          </p:cNvSpPr>
          <p:nvPr/>
        </p:nvSpPr>
        <p:spPr bwMode="auto">
          <a:xfrm>
            <a:off x="2127250" y="6299200"/>
            <a:ext cx="4751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>
                <a:latin typeface="Tw Cen MT" pitchFamily="34" charset="0"/>
                <a:hlinkClick r:id="rId4"/>
              </a:rPr>
              <a:t>https://www.youtube.com/watch?v=3nVH_LHAjoI</a:t>
            </a:r>
            <a:r>
              <a:rPr lang="pt-PT" sz="1400">
                <a:latin typeface="Tw Cen MT" pitchFamily="34" charset="0"/>
              </a:rPr>
              <a:t> </a:t>
            </a:r>
          </a:p>
          <a:p>
            <a:endParaRPr lang="pt-PT">
              <a:latin typeface="Tw Cen MT" pitchFamily="34" charset="0"/>
            </a:endParaRPr>
          </a:p>
        </p:txBody>
      </p:sp>
      <p:sp>
        <p:nvSpPr>
          <p:cNvPr id="6" name="CaixaDeTexto 4"/>
          <p:cNvSpPr txBox="1"/>
          <p:nvPr/>
        </p:nvSpPr>
        <p:spPr>
          <a:xfrm>
            <a:off x="6389688" y="850900"/>
            <a:ext cx="138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®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pt-PT" sz="4800" dirty="0" err="1">
                <a:solidFill>
                  <a:schemeClr val="accent2">
                    <a:lumMod val="75000"/>
                  </a:schemeClr>
                </a:solidFill>
              </a:rPr>
              <a:t>Autoliderança</a:t>
            </a:r>
            <a:r>
              <a:rPr lang="pt-PT" sz="4800" dirty="0">
                <a:solidFill>
                  <a:schemeClr val="accent2">
                    <a:lumMod val="75000"/>
                  </a:schemeClr>
                </a:solidFill>
              </a:rPr>
              <a:t>: o poder por detrás da delegação de poderes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3938" y="2387600"/>
            <a:ext cx="10320337" cy="4024313"/>
          </a:xfrm>
          <a:solidFill>
            <a:schemeClr val="accent2">
              <a:lumMod val="40000"/>
              <a:lumOff val="60000"/>
              <a:alpha val="66000"/>
            </a:schemeClr>
          </a:solidFill>
        </p:spPr>
        <p:txBody>
          <a:bodyPr rtlCol="0">
            <a:normAutofit/>
          </a:bodyPr>
          <a:lstStyle/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 smtClean="0"/>
              <a:t> As organizações e os líderes devem desenvolver pessoas com capacidades e competências que permitam tomar iniciativa.</a:t>
            </a:r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dirty="0" smtClean="0"/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Uma organização com “</a:t>
            </a:r>
            <a:r>
              <a:rPr lang="pt-PT" dirty="0" err="1" smtClean="0"/>
              <a:t>auto-líderes</a:t>
            </a:r>
            <a:r>
              <a:rPr lang="pt-PT" dirty="0" smtClean="0"/>
              <a:t>” é sinónimo de força de trabalho com poder. </a:t>
            </a:r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dirty="0" smtClean="0"/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A auto-liderança depende da aprendizagem individual. </a:t>
            </a:r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dirty="0" smtClean="0"/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 smtClean="0"/>
              <a:t> Os líderes delegam poderes aos trabalhadores e, por conseguinte, a auto-liderança</a:t>
            </a:r>
            <a:r>
              <a:rPr lang="pt-PT" dirty="0"/>
              <a:t> </a:t>
            </a:r>
            <a:r>
              <a:rPr lang="pt-PT" dirty="0" smtClean="0"/>
              <a:t>acontece quando os trabalhadores fazem com que a delegação de poderes resulte.</a:t>
            </a:r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estrutura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t-PT" sz="2800" smtClean="0"/>
              <a:t>Secção I – o alvo e a visão certos</a:t>
            </a:r>
          </a:p>
          <a:p>
            <a:pPr>
              <a:buFont typeface="Arial" charset="0"/>
              <a:buChar char="•"/>
            </a:pPr>
            <a:r>
              <a:rPr lang="pt-PT" sz="2800" smtClean="0"/>
              <a:t>Secção II – tratar bem os clientes</a:t>
            </a:r>
          </a:p>
          <a:p>
            <a:pPr>
              <a:buFont typeface="Arial" charset="0"/>
              <a:buChar char="•"/>
            </a:pPr>
            <a:r>
              <a:rPr lang="pt-PT" sz="2800" smtClean="0"/>
              <a:t>Secção III – tratar bem os seus colaboradores</a:t>
            </a:r>
          </a:p>
          <a:p>
            <a:pPr>
              <a:buFont typeface="Arial" charset="0"/>
              <a:buChar char="•"/>
            </a:pPr>
            <a:r>
              <a:rPr lang="pt-PT" sz="2800" smtClean="0"/>
              <a:t>Secção IV – tipo de liderança adequado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10704512" cy="1498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pt-PT" sz="5400" dirty="0" err="1" smtClean="0">
                <a:solidFill>
                  <a:schemeClr val="accent2">
                    <a:lumMod val="75000"/>
                  </a:schemeClr>
                </a:solidFill>
              </a:rPr>
              <a:t>Autoliderança</a:t>
            </a: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: o poder por detrás da delegação de poderes</a:t>
            </a:r>
            <a:endParaRPr lang="pt-PT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pt-PT" dirty="0" smtClean="0"/>
              <a:t> Competências de um “</a:t>
            </a:r>
            <a:r>
              <a:rPr lang="pt-PT" dirty="0" err="1" smtClean="0"/>
              <a:t>autolíder</a:t>
            </a:r>
            <a:r>
              <a:rPr lang="pt-PT" dirty="0" smtClean="0"/>
              <a:t>”:</a:t>
            </a:r>
          </a:p>
          <a:p>
            <a:pPr marL="0" indent="0" fontAlgn="auto">
              <a:buFont typeface="Tw Cen MT" pitchFamily="34" charset="0"/>
              <a:buNone/>
              <a:defRPr/>
            </a:pPr>
            <a:r>
              <a:rPr lang="pt-PT" dirty="0" smtClean="0"/>
              <a:t> </a:t>
            </a:r>
            <a:endParaRPr lang="pt-PT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2372240" y="2764040"/>
          <a:ext cx="7601099" cy="399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arredondado 6"/>
          <p:cNvSpPr/>
          <p:nvPr/>
        </p:nvSpPr>
        <p:spPr>
          <a:xfrm>
            <a:off x="7788275" y="4019550"/>
            <a:ext cx="1946275" cy="120332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>
                <a:solidFill>
                  <a:schemeClr val="bg1"/>
                </a:solidFill>
              </a:rPr>
              <a:t>Os “</a:t>
            </a:r>
            <a:r>
              <a:rPr lang="pt-PT" sz="1600" b="1" dirty="0" err="1">
                <a:solidFill>
                  <a:schemeClr val="bg1"/>
                </a:solidFill>
              </a:rPr>
              <a:t>autolíderes</a:t>
            </a:r>
            <a:r>
              <a:rPr lang="pt-PT" sz="1600" b="1" dirty="0">
                <a:solidFill>
                  <a:schemeClr val="bg1"/>
                </a:solidFill>
              </a:rPr>
              <a:t>” tomam iniciativa, </a:t>
            </a:r>
            <a:r>
              <a:rPr lang="pt-PT" sz="1600" b="1" dirty="0" err="1">
                <a:solidFill>
                  <a:schemeClr val="bg1"/>
                </a:solidFill>
              </a:rPr>
              <a:t>direcção</a:t>
            </a:r>
            <a:r>
              <a:rPr lang="pt-PT" sz="1600" b="1" dirty="0">
                <a:solidFill>
                  <a:schemeClr val="bg1"/>
                </a:solidFill>
              </a:rPr>
              <a:t> e apoio para chegar aos objectivos</a:t>
            </a:r>
            <a:r>
              <a:rPr lang="pt-PT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7788275" y="5383213"/>
            <a:ext cx="1946275" cy="120332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7894" name="CaixaDeTexto 9"/>
          <p:cNvSpPr txBox="1">
            <a:spLocks noChangeArrowheads="1"/>
          </p:cNvSpPr>
          <p:nvPr/>
        </p:nvSpPr>
        <p:spPr bwMode="auto">
          <a:xfrm>
            <a:off x="7902575" y="5535613"/>
            <a:ext cx="1717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700" b="1">
                <a:solidFill>
                  <a:schemeClr val="bg1"/>
                </a:solidFill>
                <a:latin typeface="Tw Cen MT" pitchFamily="34" charset="0"/>
              </a:rPr>
              <a:t>Depende do responsável e do liderado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7. Parceria para o desempenho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024126" y="2264466"/>
          <a:ext cx="11086357" cy="434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5" name="CaixaDeTexto 4"/>
          <p:cNvSpPr txBox="1">
            <a:spLocks noChangeArrowheads="1"/>
          </p:cNvSpPr>
          <p:nvPr/>
        </p:nvSpPr>
        <p:spPr bwMode="auto">
          <a:xfrm>
            <a:off x="1023938" y="1863725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>
                <a:latin typeface="Tw Cen MT" pitchFamily="34" charset="0"/>
              </a:rPr>
              <a:t>As 3 partes para um sistema eficaz de gestão do desempenho: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8. competências essenciais para parcerias para o desempenho: O gestor minuto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91588" y="1150938"/>
            <a:ext cx="138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®</a:t>
            </a:r>
            <a:endParaRPr lang="pt-PT" dirty="0">
              <a:latin typeface="+mn-lt"/>
            </a:endParaRPr>
          </a:p>
        </p:txBody>
      </p:sp>
      <p:sp>
        <p:nvSpPr>
          <p:cNvPr id="40963" name="CaixaDeTexto 5"/>
          <p:cNvSpPr txBox="1">
            <a:spLocks noChangeArrowheads="1"/>
          </p:cNvSpPr>
          <p:nvPr/>
        </p:nvSpPr>
        <p:spPr bwMode="auto">
          <a:xfrm>
            <a:off x="1023938" y="2084388"/>
            <a:ext cx="786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Tw Cen MT" pitchFamily="34" charset="0"/>
              </a:rPr>
              <a:t> As três competências para conseguir parceria eficaz para o desempenho: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9288" y="2541588"/>
            <a:ext cx="3094037" cy="3354387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OBJECTIVOS-MINUTO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000" b="1" dirty="0">
                <a:solidFill>
                  <a:schemeClr val="bg1"/>
                </a:solidFill>
                <a:latin typeface="+mn-lt"/>
              </a:rPr>
              <a:t>São o instrumento de motivação mais forte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000" b="1" dirty="0">
                <a:solidFill>
                  <a:schemeClr val="bg1"/>
                </a:solidFill>
                <a:latin typeface="+mn-lt"/>
              </a:rPr>
              <a:t>Têm de ser claros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000" b="1" dirty="0">
                <a:solidFill>
                  <a:schemeClr val="bg1"/>
                </a:solidFill>
                <a:latin typeface="+mn-lt"/>
              </a:rPr>
              <a:t>Têm de mostrar o que é um bom desempenho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2000" b="1" dirty="0">
                <a:solidFill>
                  <a:schemeClr val="bg1"/>
                </a:solidFill>
                <a:latin typeface="+mn-lt"/>
              </a:rPr>
              <a:t>Têm de permitir </a:t>
            </a:r>
            <a:r>
              <a:rPr lang="pt-PT" sz="2000" b="1" i="1" dirty="0">
                <a:solidFill>
                  <a:schemeClr val="bg1"/>
                </a:solidFill>
                <a:latin typeface="+mn-lt"/>
              </a:rPr>
              <a:t>feedback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PT" i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</p:txBody>
      </p:sp>
      <p:pic>
        <p:nvPicPr>
          <p:cNvPr id="40965" name="Picture 2" descr="http://2.bp.blogspot.com/-X7sI06hwAhg/VenSz4jz-DI/AAAAAAAAL-Y/LBljwZeeGj8/s1600/BeneZOOela%2B-%2BEsquema%2Bde%2BObjetivos%2BSMART%2B%2528BLOG%2BPOST%25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5491163"/>
            <a:ext cx="35480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491038" y="2541588"/>
            <a:ext cx="3079750" cy="3416300"/>
          </a:xfrm>
          <a:prstGeom prst="rect">
            <a:avLst/>
          </a:prstGeom>
          <a:solidFill>
            <a:schemeClr val="accent2">
              <a:lumMod val="75000"/>
              <a:alpha val="9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ELOGIOS-MINUTO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>
              <a:solidFill>
                <a:schemeClr val="bg1"/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São cruciais para motivar colaboradores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Têm de ser dados de forma regular e eficaz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Devem estar associados a sentimentos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PT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PT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45438" y="2541588"/>
            <a:ext cx="3144837" cy="3416300"/>
          </a:xfrm>
          <a:prstGeom prst="rect">
            <a:avLst/>
          </a:prstGeom>
          <a:solidFill>
            <a:schemeClr val="accent2">
              <a:lumMod val="50000"/>
              <a:alpha val="59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REPREENDER VS. REDIRECCIONAR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Repreender os que têm problemas com atitudes ou que “não vão fazer”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b="1" dirty="0" err="1">
                <a:solidFill>
                  <a:schemeClr val="bg1"/>
                </a:solidFill>
                <a:latin typeface="+mn-lt"/>
              </a:rPr>
              <a:t>Redireccionar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 quem tem pouca experiência ou “não sabe fazer”</a:t>
            </a:r>
            <a:endParaRPr lang="pt-PT" b="1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 Fazer isto face ao comportamento e não à pessoa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9. Liderança situacional de equipas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10" name="Content Placeholder 4"/>
          <p:cNvSpPr>
            <a:spLocks noGrp="1"/>
          </p:cNvSpPr>
          <p:nvPr>
            <p:ph idx="1"/>
          </p:nvPr>
        </p:nvSpPr>
        <p:spPr>
          <a:xfrm>
            <a:off x="1023938" y="2286000"/>
            <a:ext cx="5008562" cy="3965575"/>
          </a:xfrm>
        </p:spPr>
        <p:txBody>
          <a:bodyPr>
            <a:spAutoFit/>
          </a:bodyPr>
          <a:lstStyle/>
          <a:p>
            <a:r>
              <a:rPr lang="pt-PT" sz="1600" b="1" smtClean="0"/>
              <a:t>Características das equipas de elevado desempenho: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P</a:t>
            </a:r>
            <a:r>
              <a:rPr lang="pt-PT" sz="2000" smtClean="0"/>
              <a:t>urpose and values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E</a:t>
            </a:r>
            <a:r>
              <a:rPr lang="pt-PT" sz="2000" smtClean="0"/>
              <a:t>mpowerment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R</a:t>
            </a:r>
            <a:r>
              <a:rPr lang="pt-PT" sz="2000" smtClean="0"/>
              <a:t>elationships and communication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F</a:t>
            </a:r>
            <a:r>
              <a:rPr lang="pt-PT" sz="2000" smtClean="0"/>
              <a:t>lexibility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O</a:t>
            </a:r>
            <a:r>
              <a:rPr lang="pt-PT" sz="2000" smtClean="0"/>
              <a:t>ptimal productivity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R</a:t>
            </a:r>
            <a:r>
              <a:rPr lang="pt-PT" sz="2000" smtClean="0"/>
              <a:t>ecognition and appreciation</a:t>
            </a:r>
          </a:p>
          <a:p>
            <a:r>
              <a:rPr lang="pt-PT" sz="2000" b="1" smtClean="0">
                <a:solidFill>
                  <a:srgbClr val="00B0F0"/>
                </a:solidFill>
              </a:rPr>
              <a:t>M</a:t>
            </a:r>
            <a:r>
              <a:rPr lang="pt-PT" sz="2000" i="1" smtClean="0"/>
              <a:t>orale</a:t>
            </a:r>
          </a:p>
          <a:p>
            <a:endParaRPr lang="pt-PT" sz="2000" smtClean="0"/>
          </a:p>
        </p:txBody>
      </p:sp>
      <p:sp>
        <p:nvSpPr>
          <p:cNvPr id="6" name="Right Arrow 5"/>
          <p:cNvSpPr/>
          <p:nvPr/>
        </p:nvSpPr>
        <p:spPr>
          <a:xfrm>
            <a:off x="5414963" y="3473450"/>
            <a:ext cx="1306512" cy="79533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7421563" y="2855913"/>
            <a:ext cx="4500562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Desenvolver atitude de aprendizagem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Criar ambiente de confiança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Valorizar as diferença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Ver a equipa como um todo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9. Liderança situacional de equipas</a:t>
            </a:r>
          </a:p>
        </p:txBody>
      </p:sp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835150"/>
            <a:ext cx="3424237" cy="4565650"/>
          </a:xfrm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5451475" y="1995488"/>
            <a:ext cx="6043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>
                <a:latin typeface="Tw Cen MT" pitchFamily="34" charset="0"/>
              </a:rPr>
              <a:t>Modelo das fases de desenvolvimento de uma equipa:</a:t>
            </a:r>
          </a:p>
          <a:p>
            <a:pPr algn="just"/>
            <a:endParaRPr lang="pt-PT">
              <a:latin typeface="Tw Cen MT" pitchFamily="34" charset="0"/>
            </a:endParaRPr>
          </a:p>
          <a:p>
            <a:pPr algn="just"/>
            <a:r>
              <a:rPr lang="pt-PT">
                <a:latin typeface="Tw Cen MT" pitchFamily="34" charset="0"/>
              </a:rPr>
              <a:t>1 – </a:t>
            </a:r>
            <a:r>
              <a:rPr lang="pt-PT" b="1">
                <a:latin typeface="Tw Cen MT" pitchFamily="34" charset="0"/>
              </a:rPr>
              <a:t>Orientação </a:t>
            </a:r>
            <a:r>
              <a:rPr lang="pt-PT">
                <a:latin typeface="Tw Cen MT" pitchFamily="34" charset="0"/>
              </a:rPr>
              <a:t>-</a:t>
            </a:r>
            <a:r>
              <a:rPr lang="pt-PT" b="1">
                <a:latin typeface="Tw Cen MT" pitchFamily="34" charset="0"/>
              </a:rPr>
              <a:t> </a:t>
            </a:r>
            <a:r>
              <a:rPr lang="pt-PT">
                <a:latin typeface="Tw Cen MT" pitchFamily="34" charset="0"/>
              </a:rPr>
              <a:t>elevadas expectativas; moral alta e baixa 	produtividade derivada de pouco conhecimento 			em relação às tarefas.</a:t>
            </a:r>
          </a:p>
          <a:p>
            <a:pPr algn="just"/>
            <a:endParaRPr lang="pt-PT">
              <a:latin typeface="Tw Cen MT" pitchFamily="34" charset="0"/>
            </a:endParaRPr>
          </a:p>
          <a:p>
            <a:pPr algn="just"/>
            <a:r>
              <a:rPr lang="pt-PT">
                <a:latin typeface="Tw Cen MT" pitchFamily="34" charset="0"/>
              </a:rPr>
              <a:t>2 - </a:t>
            </a:r>
            <a:r>
              <a:rPr lang="pt-PT" b="1">
                <a:latin typeface="Tw Cen MT" pitchFamily="34" charset="0"/>
              </a:rPr>
              <a:t>Insatisfação </a:t>
            </a:r>
            <a:r>
              <a:rPr lang="pt-PT">
                <a:latin typeface="Tw Cen MT" pitchFamily="34" charset="0"/>
              </a:rPr>
              <a:t>- decréscimo da moral; aumento gradual do 	desempenho.</a:t>
            </a:r>
          </a:p>
          <a:p>
            <a:pPr algn="just"/>
            <a:endParaRPr lang="pt-PT" b="1">
              <a:latin typeface="Tw Cen MT" pitchFamily="34" charset="0"/>
            </a:endParaRPr>
          </a:p>
          <a:p>
            <a:pPr algn="just"/>
            <a:r>
              <a:rPr lang="pt-PT">
                <a:latin typeface="Tw Cen MT" pitchFamily="34" charset="0"/>
              </a:rPr>
              <a:t>3 - </a:t>
            </a:r>
            <a:r>
              <a:rPr lang="pt-PT" b="1">
                <a:latin typeface="Tw Cen MT" pitchFamily="34" charset="0"/>
              </a:rPr>
              <a:t>Integração </a:t>
            </a:r>
            <a:r>
              <a:rPr lang="pt-PT">
                <a:latin typeface="Tw Cen MT" pitchFamily="34" charset="0"/>
              </a:rPr>
              <a:t>- nível crescente de moral; melhoria da 			produtividade; aumento na competência. </a:t>
            </a:r>
          </a:p>
          <a:p>
            <a:pPr algn="just"/>
            <a:endParaRPr lang="pt-PT" b="1">
              <a:latin typeface="Tw Cen MT" pitchFamily="34" charset="0"/>
            </a:endParaRPr>
          </a:p>
          <a:p>
            <a:pPr algn="just"/>
            <a:r>
              <a:rPr lang="pt-PT">
                <a:latin typeface="Tw Cen MT" pitchFamily="34" charset="0"/>
              </a:rPr>
              <a:t>4 - </a:t>
            </a:r>
            <a:r>
              <a:rPr lang="pt-PT" b="1">
                <a:latin typeface="Tw Cen MT" pitchFamily="34" charset="0"/>
              </a:rPr>
              <a:t>Produção</a:t>
            </a:r>
            <a:r>
              <a:rPr lang="pt-PT">
                <a:latin typeface="Tw Cen MT" pitchFamily="34" charset="0"/>
              </a:rPr>
              <a:t> - qualidade e quantidade de trabalho elevadas.</a:t>
            </a:r>
          </a:p>
          <a:p>
            <a:pPr algn="just"/>
            <a:endParaRPr lang="pt-PT">
              <a:latin typeface="Tw Cen MT" pitchFamily="34" charset="0"/>
            </a:endParaRPr>
          </a:p>
          <a:p>
            <a:pPr algn="just"/>
            <a:r>
              <a:rPr lang="pt-PT">
                <a:latin typeface="Tw Cen MT" pitchFamily="34" charset="0"/>
              </a:rPr>
              <a:t>5 - </a:t>
            </a:r>
            <a:r>
              <a:rPr lang="pt-PT" b="1">
                <a:latin typeface="Tw Cen MT" pitchFamily="34" charset="0"/>
              </a:rPr>
              <a:t>Encerramento</a:t>
            </a:r>
            <a:r>
              <a:rPr lang="pt-PT">
                <a:latin typeface="Tw Cen MT" pitchFamily="34" charset="0"/>
              </a:rPr>
              <a:t> – a produtividade pode aumentar ou diminuir 	consoante a rapidez em acabar as tarefas.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63" y="679450"/>
            <a:ext cx="9720262" cy="1500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10. Liderança organizacional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4838" y="1755775"/>
            <a:ext cx="11447462" cy="4945063"/>
          </a:xfrm>
        </p:spPr>
        <p:txBody>
          <a:bodyPr rtlCol="0">
            <a:normAutofit/>
          </a:bodyPr>
          <a:lstStyle/>
          <a:p>
            <a:pPr marL="0" indent="0" fontAlgn="auto">
              <a:buFont typeface="Tw Cen MT" pitchFamily="34" charset="0"/>
              <a:buNone/>
              <a:defRPr/>
            </a:pPr>
            <a:endParaRPr lang="pt-PT" sz="2150" b="1" dirty="0"/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pt-PT" sz="2150" b="1" dirty="0" smtClean="0"/>
              <a:t> Porque é tão complexa a mudança organizacional?</a:t>
            </a:r>
          </a:p>
          <a:p>
            <a:pPr marL="0" indent="0" fontAlgn="auto">
              <a:buFont typeface="Tw Cen MT" pitchFamily="34" charset="0"/>
              <a:buNone/>
              <a:defRPr/>
            </a:pPr>
            <a:endParaRPr lang="pt-PT" sz="2150" b="1" dirty="0" smtClean="0"/>
          </a:p>
          <a:p>
            <a:pPr marL="0" indent="0" fontAlgn="auto">
              <a:buFont typeface="Tw Cen MT" pitchFamily="34" charset="0"/>
              <a:buNone/>
              <a:defRPr/>
            </a:pPr>
            <a:endParaRPr lang="pt-PT" sz="2150" b="1" dirty="0"/>
          </a:p>
          <a:p>
            <a:pPr marL="0" indent="0" fontAlgn="auto">
              <a:buFont typeface="Tw Cen MT" pitchFamily="34" charset="0"/>
              <a:buNone/>
              <a:defRPr/>
            </a:pPr>
            <a:endParaRPr lang="pt-PT" sz="2150" b="1" dirty="0" smtClean="0"/>
          </a:p>
          <a:p>
            <a:pPr marL="0" indent="0" fontAlgn="auto">
              <a:buFont typeface="Tw Cen MT" pitchFamily="34" charset="0"/>
              <a:buNone/>
              <a:defRPr/>
            </a:pPr>
            <a:endParaRPr lang="pt-PT" sz="2150" b="1" dirty="0"/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pt-PT" sz="2150" b="1" dirty="0" smtClean="0"/>
              <a:t> Quando é que a mudança é necessária? </a:t>
            </a:r>
          </a:p>
          <a:p>
            <a:pPr marL="0" indent="0" algn="ctr" fontAlgn="auto">
              <a:buFont typeface="Tw Cen MT" pitchFamily="34" charset="0"/>
              <a:buNone/>
              <a:defRPr/>
            </a:pPr>
            <a:endParaRPr lang="pt-PT" b="1" dirty="0"/>
          </a:p>
          <a:p>
            <a:pPr marL="0" indent="0" algn="ctr" fontAlgn="auto">
              <a:buFont typeface="Tw Cen MT" pitchFamily="34" charset="0"/>
              <a:buNone/>
              <a:defRPr/>
            </a:pPr>
            <a:endParaRPr lang="pt-PT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267514" y="2778826"/>
          <a:ext cx="10120924" cy="144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1190323" y="5239987"/>
          <a:ext cx="10275305" cy="136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ruzada 5"/>
          <p:cNvSpPr/>
          <p:nvPr/>
        </p:nvSpPr>
        <p:spPr>
          <a:xfrm>
            <a:off x="8015288" y="5683250"/>
            <a:ext cx="463550" cy="40798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10. Liderança organizacional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3938" y="2084388"/>
            <a:ext cx="5080000" cy="4024312"/>
          </a:xfrm>
        </p:spPr>
        <p:txBody>
          <a:bodyPr rtlCol="0">
            <a:normAutofit/>
          </a:bodyPr>
          <a:lstStyle/>
          <a:p>
            <a:pPr marL="91440" indent="-91440" algn="just" fontAlgn="auto">
              <a:defRPr/>
            </a:pPr>
            <a:r>
              <a:rPr lang="pt-PT" b="1" dirty="0" smtClean="0"/>
              <a:t>Razões que levam ao insucesso da mudança organizacional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Quem lidera a mudança pensa que anunciar a mudança é o mesmo que implementá-la.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As preocupações relativamente à mudança não são trazidas ao de cima nem abordadas.</a:t>
            </a:r>
          </a:p>
          <a:p>
            <a:pPr marL="91440" indent="-9144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Aqueles a quem é pedido que mudem não são envolvidos no planeamento da mudança.</a:t>
            </a:r>
          </a:p>
          <a:p>
            <a:pPr marL="0" indent="0" fontAlgn="auto">
              <a:buFont typeface="Tw Cen MT" pitchFamily="34" charset="0"/>
              <a:buNone/>
              <a:defRPr/>
            </a:pPr>
            <a:endParaRPr lang="pt-PT" dirty="0"/>
          </a:p>
        </p:txBody>
      </p:sp>
      <p:pic>
        <p:nvPicPr>
          <p:cNvPr id="48131" name="Picture 2" descr="http://cdn-media-1.lifehack.org/wp-content/files/2015/05/successful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2084388"/>
            <a:ext cx="452596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10. Liderança organizacional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024128" y="2355750"/>
          <a:ext cx="10592790" cy="449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179" name="CaixaDeTexto 6"/>
          <p:cNvSpPr txBox="1">
            <a:spLocks noChangeArrowheads="1"/>
          </p:cNvSpPr>
          <p:nvPr/>
        </p:nvSpPr>
        <p:spPr bwMode="auto">
          <a:xfrm>
            <a:off x="1128713" y="1852613"/>
            <a:ext cx="9939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Tw Cen MT" pitchFamily="34" charset="0"/>
              </a:rPr>
              <a:t>Existem 6 preocupações por parte dos colaboradores face a mudanças organizacionais:</a:t>
            </a:r>
          </a:p>
        </p:txBody>
      </p:sp>
      <p:pic>
        <p:nvPicPr>
          <p:cNvPr id="50180" name="Picture 2" descr="http://m.c.lnkd.licdn.com/mpr/mpr/AAEAAQAAAAAAAAbnAAAAJDYxYjI2OTA2LWJlYTctNDA3ZS1iZTc4LWZjOWIwMjg3OWU1M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13925" y="-58738"/>
            <a:ext cx="23780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10. Liderança organizacional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023937" y="2208810"/>
          <a:ext cx="10518879" cy="432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10. Liderança organizacional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023937" y="2622974"/>
          <a:ext cx="10423875" cy="392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5" name="CaixaDeTexto 4"/>
          <p:cNvSpPr txBox="1">
            <a:spLocks noChangeArrowheads="1"/>
          </p:cNvSpPr>
          <p:nvPr/>
        </p:nvSpPr>
        <p:spPr bwMode="auto">
          <a:xfrm>
            <a:off x="1306513" y="1911350"/>
            <a:ext cx="603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>
                <a:latin typeface="Tw Cen MT" pitchFamily="34" charset="0"/>
              </a:rPr>
              <a:t>Estilos de liderança organizacional: </a:t>
            </a:r>
          </a:p>
        </p:txBody>
      </p:sp>
      <p:pic>
        <p:nvPicPr>
          <p:cNvPr id="54276" name="Picture 2" descr="http://webprotese.com/wp-content/uploads/2015/03/seta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5725" y="2622550"/>
            <a:ext cx="20288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https://ourperspectiveblog.files.wordpress.com/2014/12/helping-hand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1225" y="2832100"/>
            <a:ext cx="190658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4425" y="585788"/>
            <a:ext cx="9629775" cy="1498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CONCEITOS-CHAVE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pt-PT" smtClean="0"/>
              <a:t> </a:t>
            </a:r>
            <a:r>
              <a:rPr lang="pt-PT" b="1" smtClean="0"/>
              <a:t>LIDERANÇA</a:t>
            </a:r>
            <a:r>
              <a:rPr lang="pt-PT" smtClean="0"/>
              <a:t> – </a:t>
            </a:r>
            <a:r>
              <a:rPr lang="pt-PT" i="1" smtClean="0"/>
              <a:t>é a capacidade de influenciar outros, libertando o poder e o potencial dos indivíduos e das organizações para alcançar o bem superior.</a:t>
            </a:r>
          </a:p>
          <a:p>
            <a:pPr algn="just">
              <a:buFont typeface="Arial" charset="0"/>
              <a:buChar char="•"/>
            </a:pPr>
            <a:r>
              <a:rPr lang="pt-PT" smtClean="0"/>
              <a:t> </a:t>
            </a:r>
            <a:r>
              <a:rPr lang="pt-PT" b="1" smtClean="0"/>
              <a:t>NÍVEL SUPERIOR DE LIDERANÇA </a:t>
            </a:r>
            <a:r>
              <a:rPr lang="pt-PT" smtClean="0"/>
              <a:t>– </a:t>
            </a:r>
            <a:r>
              <a:rPr lang="pt-PT" i="1" smtClean="0"/>
              <a:t>é um processo de alcançar resultados válidos, agindo ao mesmo tempo com respeito, preocupação e justiça para com o bem-estar de todos os indivíduos. Esta concentra-se nos resultados a longo prazo e na satisfação humana. </a:t>
            </a:r>
          </a:p>
          <a:p>
            <a:pPr algn="just">
              <a:buFont typeface="Arial" charset="0"/>
              <a:buChar char="•"/>
            </a:pPr>
            <a:r>
              <a:rPr lang="pt-PT" smtClean="0"/>
              <a:t> </a:t>
            </a:r>
            <a:r>
              <a:rPr lang="pt-PT" b="1" smtClean="0"/>
              <a:t>ORGANIZAÇÃO COM ELEVADO DESEMPENHO </a:t>
            </a:r>
            <a:r>
              <a:rPr lang="pt-PT" smtClean="0"/>
              <a:t>– </a:t>
            </a:r>
            <a:r>
              <a:rPr lang="pt-PT" i="1" smtClean="0"/>
              <a:t>são empreendimentos que continuam, ao longo tempo, a produzir resultados excepcionais com o nível mais elevado de satisfação humana e de compromisso para com o sucesso. </a:t>
            </a:r>
            <a:endParaRPr lang="pt-PT" smtClean="0"/>
          </a:p>
          <a:p>
            <a:pPr>
              <a:buFont typeface="Arial" charset="0"/>
              <a:buChar char="•"/>
            </a:pPr>
            <a:r>
              <a:rPr lang="pt-PT" smtClean="0"/>
              <a:t> </a:t>
            </a:r>
            <a:r>
              <a:rPr lang="pt-PT" b="1" smtClean="0"/>
              <a:t>FÃS DELIRANTES </a:t>
            </a:r>
            <a:r>
              <a:rPr lang="pt-PT" smtClean="0"/>
              <a:t>– </a:t>
            </a:r>
            <a:r>
              <a:rPr lang="pt-PT" i="1" smtClean="0"/>
              <a:t>são clientes dedicados, que querem elogiar as organizações. </a:t>
            </a:r>
          </a:p>
          <a:p>
            <a:endParaRPr lang="pt-PT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11. Estratégias para gerir a mudança 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024128" y="1868130"/>
          <a:ext cx="9253229" cy="194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3" name="CaixaDeTexto 4"/>
          <p:cNvSpPr txBox="1">
            <a:spLocks noChangeArrowheads="1"/>
          </p:cNvSpPr>
          <p:nvPr/>
        </p:nvSpPr>
        <p:spPr bwMode="auto">
          <a:xfrm>
            <a:off x="1557338" y="4926013"/>
            <a:ext cx="36147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Aumentar a influência e o envolvimento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Resolver preocupações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Evitar ou diminuir a resistência e a perda de controlo </a:t>
            </a: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2998788" y="4002088"/>
            <a:ext cx="895350" cy="736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2738" y="4926013"/>
            <a:ext cx="361473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b="1" dirty="0">
                <a:latin typeface="+mn-lt"/>
              </a:rPr>
              <a:t>Compreender a necessidade de mudança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b="1" dirty="0">
                <a:latin typeface="+mn-lt"/>
              </a:rPr>
              <a:t>Criar </a:t>
            </a:r>
            <a:r>
              <a:rPr lang="pt-PT" b="1" dirty="0" err="1">
                <a:latin typeface="+mn-lt"/>
              </a:rPr>
              <a:t>arguentos</a:t>
            </a:r>
            <a:r>
              <a:rPr lang="pt-PT" b="1" dirty="0">
                <a:latin typeface="+mn-lt"/>
              </a:rPr>
              <a:t> persuasivos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b="1" dirty="0">
                <a:latin typeface="+mn-lt"/>
              </a:rPr>
              <a:t>Criar um sentido que leve à mudança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PT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PT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PT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PT" dirty="0">
              <a:latin typeface="+mn-lt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8302625" y="4002088"/>
            <a:ext cx="895350" cy="736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11. Estratégias para gerir a mudança 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934748" y="1868129"/>
          <a:ext cx="9025763" cy="201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3146425" y="4079875"/>
            <a:ext cx="895350" cy="738188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7889875" y="4079875"/>
            <a:ext cx="895350" cy="738188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373" name="CaixaDeTexto 6"/>
          <p:cNvSpPr txBox="1">
            <a:spLocks noChangeArrowheads="1"/>
          </p:cNvSpPr>
          <p:nvPr/>
        </p:nvSpPr>
        <p:spPr bwMode="auto">
          <a:xfrm>
            <a:off x="1557338" y="4926013"/>
            <a:ext cx="361473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Criar um fundamento lógico à mudança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Estabelecer uma imagem persuasiva do futuro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Envolver os colaboradores na visualização</a:t>
            </a: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  <p:sp>
        <p:nvSpPr>
          <p:cNvPr id="58374" name="CaixaDeTexto 7"/>
          <p:cNvSpPr txBox="1">
            <a:spLocks noChangeArrowheads="1"/>
          </p:cNvSpPr>
          <p:nvPr/>
        </p:nvSpPr>
        <p:spPr bwMode="auto">
          <a:xfrm>
            <a:off x="6107113" y="4852988"/>
            <a:ext cx="43783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Expandir a equipa de liderança, com uma amostra representativa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Criar o conceito de falar a “uma só voz”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Defensores e resistentes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Fazer testes e experiências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Estabelecer prioridades </a:t>
            </a: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11. Estratégias para gerir a mudança 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418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</p:txBody>
      </p:sp>
      <p:graphicFrame>
        <p:nvGraphicFramePr>
          <p:cNvPr id="6" name="Marcador de Posição de Conteúdo 3"/>
          <p:cNvGraphicFramePr>
            <a:graphicFrameLocks/>
          </p:cNvGraphicFramePr>
          <p:nvPr/>
        </p:nvGraphicFramePr>
        <p:xfrm>
          <a:off x="1024128" y="1868130"/>
          <a:ext cx="9253229" cy="194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ta para baixo 7"/>
          <p:cNvSpPr/>
          <p:nvPr/>
        </p:nvSpPr>
        <p:spPr>
          <a:xfrm>
            <a:off x="2998788" y="4002088"/>
            <a:ext cx="895350" cy="736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8032750" y="4016375"/>
            <a:ext cx="893763" cy="736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422" name="CaixaDeTexto 10"/>
          <p:cNvSpPr txBox="1">
            <a:spLocks noChangeArrowheads="1"/>
          </p:cNvSpPr>
          <p:nvPr/>
        </p:nvSpPr>
        <p:spPr bwMode="auto">
          <a:xfrm>
            <a:off x="1557338" y="4926013"/>
            <a:ext cx="36147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Capacitar para promover o desenvolvimento de novas competências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Dar formação de forma (quase) individual, para colmatar lacunas</a:t>
            </a: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  <p:sp>
        <p:nvSpPr>
          <p:cNvPr id="60423" name="CaixaDeTexto 11"/>
          <p:cNvSpPr txBox="1">
            <a:spLocks noChangeArrowheads="1"/>
          </p:cNvSpPr>
          <p:nvPr/>
        </p:nvSpPr>
        <p:spPr bwMode="auto">
          <a:xfrm>
            <a:off x="6767513" y="5064125"/>
            <a:ext cx="31956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Praticar aquilo que se ensina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Avaliar, elogiar e redirecionar, quando necessário</a:t>
            </a:r>
          </a:p>
          <a:p>
            <a:pPr marL="285750" indent="-285750" algn="ctr">
              <a:buFont typeface="Arial" charset="0"/>
              <a:buChar char="•"/>
            </a:pPr>
            <a:endParaRPr lang="pt-PT" b="1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11. Estratégias para gerir a mudança 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2466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</p:txBody>
      </p:sp>
      <p:graphicFrame>
        <p:nvGraphicFramePr>
          <p:cNvPr id="6" name="Marcador de Posição de Conteúdo 3"/>
          <p:cNvGraphicFramePr>
            <a:graphicFrameLocks/>
          </p:cNvGraphicFramePr>
          <p:nvPr/>
        </p:nvGraphicFramePr>
        <p:xfrm>
          <a:off x="1934748" y="1868129"/>
          <a:ext cx="9025763" cy="201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3090863" y="4002088"/>
            <a:ext cx="895350" cy="736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7842250" y="4002088"/>
            <a:ext cx="893763" cy="736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470" name="CaixaDeTexto 9"/>
          <p:cNvSpPr txBox="1">
            <a:spLocks noChangeArrowheads="1"/>
          </p:cNvSpPr>
          <p:nvPr/>
        </p:nvSpPr>
        <p:spPr bwMode="auto">
          <a:xfrm>
            <a:off x="1698625" y="5016500"/>
            <a:ext cx="31353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A mudança deve estar inscrita na cultura da empresa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Sustentabilidade a longo prazo</a:t>
            </a: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  <p:sp>
        <p:nvSpPr>
          <p:cNvPr id="62471" name="CaixaDeTexto 10"/>
          <p:cNvSpPr txBox="1">
            <a:spLocks noChangeArrowheads="1"/>
          </p:cNvSpPr>
          <p:nvPr/>
        </p:nvSpPr>
        <p:spPr bwMode="auto">
          <a:xfrm>
            <a:off x="6281738" y="5016500"/>
            <a:ext cx="36147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Envolver “todos”, para os manter informados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pt-PT" b="1">
                <a:latin typeface="Tw Cen MT" pitchFamily="34" charset="0"/>
              </a:rPr>
              <a:t>Explorar as possibilidade e opções antes de se escolher uma determinada mudança</a:t>
            </a: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pt-PT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>
                <a:solidFill>
                  <a:schemeClr val="accent2">
                    <a:lumMod val="75000"/>
                  </a:schemeClr>
                </a:solidFill>
              </a:rPr>
              <a:t>Secção </a:t>
            </a:r>
            <a:r>
              <a:rPr lang="pt-PT" sz="5400" dirty="0" err="1" smtClean="0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4800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pt-PT" sz="4800" dirty="0" err="1" smtClean="0">
                <a:solidFill>
                  <a:schemeClr val="accent2">
                    <a:lumMod val="75000"/>
                  </a:schemeClr>
                </a:solidFill>
              </a:rPr>
              <a:t>adoptar</a:t>
            </a: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 o tipo de liderança adequado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3938" y="2286000"/>
            <a:ext cx="10388600" cy="4022725"/>
          </a:xfrm>
        </p:spPr>
        <p:txBody>
          <a:bodyPr rtlCol="0">
            <a:normAutofit/>
          </a:bodyPr>
          <a:lstStyle/>
          <a:p>
            <a:pPr marL="91440" indent="-91440" algn="r" fontAlgn="auto">
              <a:defRPr/>
            </a:pPr>
            <a:r>
              <a:rPr lang="pt-PT" sz="2400" i="1" dirty="0" smtClean="0"/>
              <a:t>   </a:t>
            </a:r>
          </a:p>
          <a:p>
            <a:pPr marL="91440" indent="-91440" algn="r" fontAlgn="auto">
              <a:defRPr/>
            </a:pPr>
            <a:endParaRPr lang="pt-PT" sz="2400" i="1" dirty="0"/>
          </a:p>
          <a:p>
            <a:pPr marL="91440" indent="-91440" algn="r" fontAlgn="auto">
              <a:defRPr/>
            </a:pPr>
            <a:endParaRPr lang="pt-PT" sz="2400" i="1" dirty="0" smtClean="0"/>
          </a:p>
          <a:p>
            <a:pPr marL="91440" indent="-91440" algn="r" fontAlgn="auto">
              <a:defRPr/>
            </a:pPr>
            <a:endParaRPr lang="pt-PT" sz="2400" i="1" dirty="0"/>
          </a:p>
          <a:p>
            <a:pPr marL="91440" indent="-91440" algn="r" fontAlgn="auto">
              <a:defRPr/>
            </a:pPr>
            <a:endParaRPr lang="pt-PT" sz="2400" i="1" dirty="0" smtClean="0"/>
          </a:p>
          <a:p>
            <a:pPr marL="0" indent="0" algn="r" fontAlgn="auto">
              <a:buFont typeface="Tw Cen MT" pitchFamily="34" charset="0"/>
              <a:buNone/>
              <a:defRPr/>
            </a:pPr>
            <a:r>
              <a:rPr lang="pt-PT" sz="2400" i="1" dirty="0" smtClean="0"/>
              <a:t>“ </a:t>
            </a:r>
            <a:r>
              <a:rPr lang="pt-PT" sz="2400" dirty="0" smtClean="0"/>
              <a:t>O mundo precisa de mais líderes que estejam a liderar a um nível superior.</a:t>
            </a:r>
            <a:r>
              <a:rPr lang="pt-PT" sz="2400" i="1" dirty="0" smtClean="0"/>
              <a:t>”</a:t>
            </a:r>
            <a:endParaRPr lang="pt-P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12. Liderança em proveito dos outros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562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w Cen MT" pitchFamily="34" charset="0"/>
              <a:buNone/>
            </a:pPr>
            <a:r>
              <a:rPr lang="pt-PT" smtClean="0"/>
              <a:t>	</a:t>
            </a:r>
            <a:r>
              <a:rPr lang="pt-PT" b="1" smtClean="0"/>
              <a:t>Liderança</a:t>
            </a:r>
            <a:r>
              <a:rPr lang="pt-PT" smtClean="0"/>
              <a:t> </a:t>
            </a:r>
          </a:p>
          <a:p>
            <a:pPr marL="0" indent="0">
              <a:buFont typeface="Tw Cen MT" pitchFamily="34" charset="0"/>
              <a:buNone/>
            </a:pPr>
            <a:r>
              <a:rPr lang="pt-PT" smtClean="0"/>
              <a:t>Estratégica        Operacional </a:t>
            </a:r>
          </a:p>
        </p:txBody>
      </p:sp>
      <p:pic>
        <p:nvPicPr>
          <p:cNvPr id="665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7038" y="2268538"/>
            <a:ext cx="40084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754313" y="2624138"/>
            <a:ext cx="190500" cy="169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70100" y="2624138"/>
            <a:ext cx="147638" cy="169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638" y="3119438"/>
            <a:ext cx="19050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+mn-lt"/>
              </a:rPr>
              <a:t>Valores aliados com a visão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+mn-lt"/>
              </a:rPr>
              <a:t>Responde à pergunta “o quê?”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8763" y="3114675"/>
            <a:ext cx="220345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+mn-lt"/>
              </a:rPr>
              <a:t>Implementação da liderança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+mn-lt"/>
              </a:rPr>
              <a:t>Agir em proveito dos outros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+mn-lt"/>
              </a:rPr>
              <a:t>Responde à pergunta “como?”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P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12. Liderança em proveito dos outros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pt-PT" dirty="0" smtClean="0"/>
              <a:t>O que fazem os líderes que agem em proveito dos outros:</a:t>
            </a:r>
          </a:p>
          <a:p>
            <a:pPr marL="91440" indent="-91440" fontAlgn="auto">
              <a:defRPr/>
            </a:pPr>
            <a:endParaRPr lang="pt-PT" dirty="0" smtClean="0"/>
          </a:p>
          <a:p>
            <a:pPr marL="91440" indent="-91440" fontAlgn="auto">
              <a:defRPr/>
            </a:pPr>
            <a:endParaRPr lang="pt-PT" dirty="0" smtClean="0"/>
          </a:p>
          <a:p>
            <a:pPr marL="0" indent="0" fontAlgn="auto">
              <a:buFont typeface="Tw Cen MT" pitchFamily="34" charset="0"/>
              <a:buNone/>
              <a:defRPr/>
            </a:pPr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68611" name="Content Placeholder 4"/>
          <p:cNvSpPr txBox="1">
            <a:spLocks/>
          </p:cNvSpPr>
          <p:nvPr/>
        </p:nvSpPr>
        <p:spPr bwMode="auto">
          <a:xfrm>
            <a:off x="1427163" y="2640013"/>
            <a:ext cx="50085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endParaRPr lang="pt-PT" sz="1600" b="1">
              <a:latin typeface="Tw Cen MT" pitchFamily="34" charset="0"/>
            </a:endParaRP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r>
              <a:rPr lang="pt-PT" b="1">
                <a:solidFill>
                  <a:srgbClr val="00B0F0"/>
                </a:solidFill>
                <a:latin typeface="Tw Cen MT" pitchFamily="34" charset="0"/>
              </a:rPr>
              <a:t>S</a:t>
            </a:r>
            <a:r>
              <a:rPr lang="pt-PT">
                <a:latin typeface="Tw Cen MT" pitchFamily="34" charset="0"/>
              </a:rPr>
              <a:t>ee the future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r>
              <a:rPr lang="pt-PT" b="1">
                <a:solidFill>
                  <a:srgbClr val="00B0F0"/>
                </a:solidFill>
                <a:latin typeface="Tw Cen MT" pitchFamily="34" charset="0"/>
              </a:rPr>
              <a:t>E</a:t>
            </a:r>
            <a:r>
              <a:rPr lang="pt-PT">
                <a:latin typeface="Tw Cen MT" pitchFamily="34" charset="0"/>
              </a:rPr>
              <a:t>ngage and develop people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r>
              <a:rPr lang="pt-PT" b="1">
                <a:solidFill>
                  <a:srgbClr val="00B0F0"/>
                </a:solidFill>
                <a:latin typeface="Tw Cen MT" pitchFamily="34" charset="0"/>
              </a:rPr>
              <a:t>R</a:t>
            </a:r>
            <a:r>
              <a:rPr lang="pt-PT">
                <a:latin typeface="Tw Cen MT" pitchFamily="34" charset="0"/>
              </a:rPr>
              <a:t>einvent continuously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r>
              <a:rPr lang="pt-PT" b="1">
                <a:solidFill>
                  <a:srgbClr val="00B0F0"/>
                </a:solidFill>
                <a:latin typeface="Tw Cen MT" pitchFamily="34" charset="0"/>
              </a:rPr>
              <a:t>V</a:t>
            </a:r>
            <a:r>
              <a:rPr lang="pt-PT">
                <a:latin typeface="Tw Cen MT" pitchFamily="34" charset="0"/>
              </a:rPr>
              <a:t>alue results and relationships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r>
              <a:rPr lang="pt-PT" b="1">
                <a:solidFill>
                  <a:srgbClr val="00B0F0"/>
                </a:solidFill>
                <a:latin typeface="Tw Cen MT" pitchFamily="34" charset="0"/>
              </a:rPr>
              <a:t>E</a:t>
            </a:r>
            <a:r>
              <a:rPr lang="pt-PT">
                <a:latin typeface="Tw Cen MT" pitchFamily="34" charset="0"/>
              </a:rPr>
              <a:t>mbody values</a:t>
            </a:r>
          </a:p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itchFamily="34" charset="0"/>
              <a:buChar char=" "/>
            </a:pPr>
            <a:endParaRPr lang="pt-PT" sz="2000">
              <a:latin typeface="Tw Cen MT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14963" y="3473450"/>
            <a:ext cx="1306512" cy="79533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7161213" y="3081338"/>
            <a:ext cx="398621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 </a:t>
            </a:r>
            <a:r>
              <a:rPr lang="pt-PT" dirty="0">
                <a:latin typeface="+mn-lt"/>
              </a:rPr>
              <a:t>Oferecem um serviço melhor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pt-P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 </a:t>
            </a:r>
            <a:r>
              <a:rPr lang="pt-PT" dirty="0">
                <a:latin typeface="+mn-lt"/>
              </a:rPr>
              <a:t>Ajudam a criar uma organização de elevado desempenho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pt-P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+mn-lt"/>
              </a:rPr>
              <a:t> </a:t>
            </a:r>
            <a:r>
              <a:rPr lang="pt-PT" dirty="0">
                <a:latin typeface="+mn-lt"/>
              </a:rPr>
              <a:t>Leva a mais sucesso e significado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conclusão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963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03725" y="2346325"/>
            <a:ext cx="3017838" cy="2713038"/>
          </a:xfrm>
        </p:spPr>
      </p:pic>
      <p:pic>
        <p:nvPicPr>
          <p:cNvPr id="69635" name="Picture 2" descr="http://cdn-media-1.lifehack.org/wp-content/files/2015/05/successful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8" y="2346325"/>
            <a:ext cx="303053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Imagem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2346325"/>
            <a:ext cx="32893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585788"/>
            <a:ext cx="9720263" cy="1498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9138" y="2084388"/>
            <a:ext cx="10906125" cy="4024312"/>
          </a:xfrm>
        </p:spPr>
        <p:txBody>
          <a:bodyPr rtlCol="0">
            <a:normAutofit/>
          </a:bodyPr>
          <a:lstStyle/>
          <a:p>
            <a:pPr marL="91440" indent="-91440" algn="r" fontAlgn="auto">
              <a:defRPr/>
            </a:pPr>
            <a:r>
              <a:rPr lang="pt-PT" sz="2000" i="1" dirty="0" smtClean="0"/>
              <a:t>A liderança eficaz de pessoas começa por olhar para si próprio – quem é, em que é que acredita e como toma a iniciativa quando não está numa posição de poder.</a:t>
            </a:r>
          </a:p>
          <a:p>
            <a:pPr marL="0" indent="0" algn="r" fontAlgn="auto">
              <a:buFont typeface="Tw Cen MT" pitchFamily="34" charset="0"/>
              <a:buNone/>
              <a:defRPr/>
            </a:pPr>
            <a:r>
              <a:rPr lang="pt-PT" sz="2000" i="1" dirty="0" smtClean="0"/>
              <a:t>(</a:t>
            </a:r>
            <a:r>
              <a:rPr lang="pt-PT" sz="2000" i="1" dirty="0" err="1" smtClean="0"/>
              <a:t>Ken</a:t>
            </a:r>
            <a:r>
              <a:rPr lang="pt-PT" sz="2000" i="1" dirty="0" smtClean="0"/>
              <a:t> Blanchard)</a:t>
            </a:r>
            <a:endParaRPr lang="pt-PT" sz="2000" i="1" dirty="0"/>
          </a:p>
          <a:p>
            <a:pPr marL="0" indent="0" algn="just" fontAlgn="auto">
              <a:buFont typeface="Tw Cen MT" pitchFamily="34" charset="0"/>
              <a:buNone/>
              <a:defRPr/>
            </a:pPr>
            <a:endParaRPr lang="pt-PT" sz="2400" i="1" dirty="0"/>
          </a:p>
          <a:p>
            <a:pPr marL="128016" lvl="1" indent="0" algn="just" fontAlgn="auto">
              <a:buFont typeface="Wingdings 3" pitchFamily="18" charset="2"/>
              <a:buNone/>
              <a:defRPr/>
            </a:pPr>
            <a:r>
              <a:rPr lang="pt-PT" sz="2400" dirty="0" smtClean="0"/>
              <a:t>A liderança é vista como algo transparente para os líderes eficazes. Estes estão dispostos a partilhar os seus conhecimentos de liderança e motivação, para aumentar o desempenho da organização. Só desta forma é que se consegue um nível superior de liderança, em que a filosofia abrange as pessoas e os resultados. </a:t>
            </a:r>
          </a:p>
          <a:p>
            <a:pPr marL="91440" indent="-91440" algn="r" fontAlgn="auto">
              <a:defRPr/>
            </a:pPr>
            <a:endParaRPr lang="pt-PT" sz="2000" i="1" dirty="0"/>
          </a:p>
          <a:p>
            <a:pPr marL="91440" indent="-91440" algn="r" fontAlgn="auto">
              <a:defRPr/>
            </a:pPr>
            <a:r>
              <a:rPr lang="pt-PT" sz="2000" i="1" dirty="0" smtClean="0"/>
              <a:t>  </a:t>
            </a:r>
            <a:endParaRPr lang="pt-P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138" y="533400"/>
            <a:ext cx="9720262" cy="1500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Secção </a:t>
            </a: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t-PT" sz="5400" dirty="0">
                <a:solidFill>
                  <a:schemeClr val="accent2">
                    <a:lumMod val="75000"/>
                  </a:schemeClr>
                </a:solidFill>
              </a:rPr>
              <a:t>o alvo e a visão </a:t>
            </a: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certos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434" name="CaixaDeTexto 3"/>
          <p:cNvSpPr txBox="1">
            <a:spLocks noChangeArrowheads="1"/>
          </p:cNvSpPr>
          <p:nvPr/>
        </p:nvSpPr>
        <p:spPr bwMode="auto">
          <a:xfrm>
            <a:off x="3616325" y="4900613"/>
            <a:ext cx="7818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 sz="2400">
                <a:latin typeface="Tw Cen MT" pitchFamily="34" charset="0"/>
              </a:rPr>
              <a:t>“O alvo para o qual se aponta tem muito a ver com o desempenho obtido”.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10596562" cy="1498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 smtClean="0">
                <a:solidFill>
                  <a:schemeClr val="accent2">
                    <a:lumMod val="75000"/>
                  </a:schemeClr>
                </a:solidFill>
              </a:rPr>
              <a:t>1. A sua organização tem um elevado desempenho?</a:t>
            </a:r>
            <a:endParaRPr lang="pt-PT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905201" y="1943966"/>
          <a:ext cx="10407817" cy="450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>
                <a:solidFill>
                  <a:schemeClr val="accent2">
                    <a:lumMod val="75000"/>
                  </a:schemeClr>
                </a:solidFill>
              </a:rPr>
              <a:t>1. A sua organização tem um elevado desempenho?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150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5963" y="2208213"/>
            <a:ext cx="5010150" cy="4059237"/>
          </a:xfrm>
        </p:spPr>
      </p:pic>
      <p:sp>
        <p:nvSpPr>
          <p:cNvPr id="5" name="CaixaDeTexto 4"/>
          <p:cNvSpPr txBox="1"/>
          <p:nvPr/>
        </p:nvSpPr>
        <p:spPr>
          <a:xfrm>
            <a:off x="6348413" y="2298700"/>
            <a:ext cx="48688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>
                <a:latin typeface="+mn-lt"/>
              </a:rPr>
              <a:t>O modelo HPO SCORES explica os </a:t>
            </a:r>
            <a:r>
              <a:rPr lang="pt-PT" sz="2400" dirty="0" err="1">
                <a:latin typeface="+mn-lt"/>
              </a:rPr>
              <a:t>aspectos</a:t>
            </a:r>
            <a:r>
              <a:rPr lang="pt-PT" sz="2400" dirty="0">
                <a:latin typeface="+mn-lt"/>
              </a:rPr>
              <a:t> de uma organização com elevado desempenho.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>
                <a:latin typeface="+mn-lt"/>
              </a:rPr>
              <a:t>A liderança é aquilo que conduz a organização nessa </a:t>
            </a:r>
            <a:r>
              <a:rPr lang="pt-PT" sz="2400" dirty="0" err="1">
                <a:latin typeface="+mn-lt"/>
              </a:rPr>
              <a:t>direcção</a:t>
            </a:r>
            <a:r>
              <a:rPr lang="pt-PT" sz="2400" dirty="0">
                <a:latin typeface="+mn-lt"/>
              </a:rPr>
              <a:t>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>
                <a:latin typeface="+mn-lt"/>
              </a:rPr>
              <a:t>Estas organizações apoiam a colaboração e o envolvimento. </a:t>
            </a:r>
            <a:endParaRPr lang="pt-PT" sz="2400" dirty="0">
              <a:latin typeface="+mn-lt"/>
            </a:endParaRPr>
          </a:p>
        </p:txBody>
      </p:sp>
      <p:sp>
        <p:nvSpPr>
          <p:cNvPr id="21508" name="CaixaDeTexto 5"/>
          <p:cNvSpPr txBox="1">
            <a:spLocks noChangeArrowheads="1"/>
          </p:cNvSpPr>
          <p:nvPr/>
        </p:nvSpPr>
        <p:spPr bwMode="auto">
          <a:xfrm>
            <a:off x="882650" y="6369050"/>
            <a:ext cx="256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Tw Cen MT" pitchFamily="34" charset="0"/>
              </a:rPr>
              <a:t>Blanchard, K.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5400" dirty="0">
                <a:solidFill>
                  <a:schemeClr val="accent2">
                    <a:lumMod val="75000"/>
                  </a:schemeClr>
                </a:solidFill>
              </a:rPr>
              <a:t>1. A sua organização tem um elevado desempenho?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  <a:alpha val="16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buFont typeface="Tw Cen MT" pitchFamily="34" charset="0"/>
              <a:buNone/>
              <a:defRPr/>
            </a:pPr>
            <a:r>
              <a:rPr lang="pt-PT" dirty="0" smtClean="0"/>
              <a:t>Que pontos marca a sua organização?</a:t>
            </a:r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Pontuação 12-14 = Elevado desempenho</a:t>
            </a:r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Pontuação 9-11 = Médio</a:t>
            </a:r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Pontuação igual ou inferior a 8 = Oportunidade de melhoria.</a:t>
            </a:r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endParaRPr lang="pt-PT" dirty="0" smtClean="0"/>
          </a:p>
          <a:p>
            <a:pPr marL="0" indent="0" fontAlgn="auto">
              <a:buFont typeface="Tw Cen MT" pitchFamily="34" charset="0"/>
              <a:buNone/>
              <a:defRPr/>
            </a:pPr>
            <a:endParaRPr lang="pt-PT" dirty="0" smtClean="0"/>
          </a:p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marL="0" indent="0" fontAlgn="auto">
              <a:buFont typeface="Tw Cen MT" pitchFamily="34" charset="0"/>
              <a:buNone/>
              <a:defRPr/>
            </a:pPr>
            <a:r>
              <a:rPr lang="pt-PT" dirty="0" smtClean="0"/>
              <a:t>NOTA: Este questionário não deve ser aplicado como uma análise organizacional.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2. O poder da visão</a:t>
            </a:r>
            <a:endParaRPr lang="pt-P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just" fontAlgn="auto">
              <a:defRPr/>
            </a:pPr>
            <a:r>
              <a:rPr lang="pt-PT" dirty="0" smtClean="0"/>
              <a:t>A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visão </a:t>
            </a:r>
            <a:r>
              <a:rPr lang="pt-PT" dirty="0" smtClean="0"/>
              <a:t>inspira confiança, colaboração, interdependência, motivação e responsabilidade mútua em relação ao sucesso. Permite: </a:t>
            </a:r>
          </a:p>
          <a:p>
            <a:pPr marL="265176" lvl="1" indent="-137160" algn="just" fontAlgn="auto">
              <a:buFont typeface="Arial" panose="020B0604020202020204" pitchFamily="34" charset="0"/>
              <a:buChar char="•"/>
              <a:defRPr/>
            </a:pPr>
            <a:r>
              <a:rPr lang="pt-PT" dirty="0" smtClean="0"/>
              <a:t> tomar decisões acertadas</a:t>
            </a:r>
            <a:endParaRPr lang="pt-PT" dirty="0"/>
          </a:p>
          <a:p>
            <a:pPr marL="265176" lvl="1" indent="-13716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agir de forma pró-activa</a:t>
            </a:r>
          </a:p>
          <a:p>
            <a:pPr marL="265176" lvl="1" indent="-13716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alcançar o alvo desejado </a:t>
            </a:r>
          </a:p>
          <a:p>
            <a:pPr marL="265176" lvl="1" indent="-137160" algn="just" fontAlgn="auto">
              <a:buFont typeface="Arial" panose="020B0604020202020204" pitchFamily="34" charset="0"/>
              <a:buChar char="•"/>
              <a:defRPr/>
            </a:pPr>
            <a:r>
              <a:rPr lang="pt-PT" dirty="0"/>
              <a:t> </a:t>
            </a:r>
            <a:r>
              <a:rPr lang="pt-PT" dirty="0" smtClean="0"/>
              <a:t>criar uma cultura sólida e distinta </a:t>
            </a:r>
          </a:p>
          <a:p>
            <a:pPr marL="128016" lvl="1" indent="0" algn="just" fontAlgn="auto">
              <a:buFont typeface="Wingdings 3" pitchFamily="18" charset="2"/>
              <a:buNone/>
              <a:defRPr/>
            </a:pPr>
            <a:endParaRPr lang="pt-PT" sz="2200" dirty="0"/>
          </a:p>
          <a:p>
            <a:pPr marL="128016" lvl="1" indent="0" algn="just" fontAlgn="auto">
              <a:buFont typeface="Wingdings 3" pitchFamily="18" charset="2"/>
              <a:buNone/>
              <a:defRPr/>
            </a:pPr>
            <a:r>
              <a:rPr lang="pt-PT" sz="2200" dirty="0" smtClean="0">
                <a:solidFill>
                  <a:schemeClr val="accent2">
                    <a:lumMod val="75000"/>
                  </a:schemeClr>
                </a:solidFill>
              </a:rPr>
              <a:t>Todos</a:t>
            </a:r>
            <a:r>
              <a:rPr lang="pt-PT" sz="2200" dirty="0" smtClean="0"/>
              <a:t> os líderes devem </a:t>
            </a:r>
            <a:r>
              <a:rPr lang="pt-PT" sz="2200" dirty="0" err="1" smtClean="0"/>
              <a:t>actuar</a:t>
            </a:r>
            <a:r>
              <a:rPr lang="pt-PT" sz="2200" dirty="0" smtClean="0"/>
              <a:t> no sentido de remover obstáculos e ajudar os outros a alcançar a visão, pois assim os colaboradores sentem que estão a marcar a diferença e que estão a agir de forma consciente com a visão. </a:t>
            </a:r>
          </a:p>
          <a:p>
            <a:pPr marL="265176" lvl="1" indent="-137160" fontAlgn="auto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marL="128016" lvl="1" indent="0" fontAlgn="auto">
              <a:buFont typeface="Wingdings 3" pitchFamily="18" charset="2"/>
              <a:buNone/>
              <a:defRPr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4449</TotalTime>
  <Words>1986</Words>
  <Application>Microsoft Office PowerPoint</Application>
  <PresentationFormat>Custom</PresentationFormat>
  <Paragraphs>318</Paragraphs>
  <Slides>37</Slides>
  <Notes>19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Modelo de apresentação</vt:lpstr>
      </vt:variant>
      <vt:variant>
        <vt:i4>6</vt:i4>
      </vt:variant>
      <vt:variant>
        <vt:lpstr>Títulos dos diapositivos</vt:lpstr>
      </vt:variant>
      <vt:variant>
        <vt:i4>37</vt:i4>
      </vt:variant>
    </vt:vector>
  </HeadingPairs>
  <TitlesOfParts>
    <vt:vector size="49" baseType="lpstr">
      <vt:lpstr>Tw Cen MT</vt:lpstr>
      <vt:lpstr>Arial</vt:lpstr>
      <vt:lpstr>Tw Cen MT Condensed</vt:lpstr>
      <vt:lpstr>Wingdings 3</vt:lpstr>
      <vt:lpstr>Calibri</vt:lpstr>
      <vt:lpstr>Wingdings</vt:lpstr>
      <vt:lpstr>Integral</vt:lpstr>
      <vt:lpstr>Integral</vt:lpstr>
      <vt:lpstr>Integral</vt:lpstr>
      <vt:lpstr>Integral</vt:lpstr>
      <vt:lpstr>Integral</vt:lpstr>
      <vt:lpstr>Integral</vt:lpstr>
      <vt:lpstr> </vt:lpstr>
      <vt:lpstr>ESTRUTURA</vt:lpstr>
      <vt:lpstr> CONCEITOS-CHAVE</vt:lpstr>
      <vt:lpstr>INTRODUÇÃO</vt:lpstr>
      <vt:lpstr>SECÇÃO I - O ALVO E A VISÃO CERTOS</vt:lpstr>
      <vt:lpstr>1. A SUA ORGANIZAÇÃO TEM UM ELEVADO DESEMPENHO?</vt:lpstr>
      <vt:lpstr>1. A SUA ORGANIZAÇÃO TEM UM ELEVADO DESEMPENHO?</vt:lpstr>
      <vt:lpstr>1. A SUA ORGANIZAÇÃO TEM UM ELEVADO DESEMPENHO?</vt:lpstr>
      <vt:lpstr>2. O PODER DA VISÃO</vt:lpstr>
      <vt:lpstr>2. O PODER DA VISÃO</vt:lpstr>
      <vt:lpstr>SECÇÃO II – TRATE BEM OS SEUS CLIENTES</vt:lpstr>
      <vt:lpstr>3. UM NÍVEL SUPERIOR DE SERVIÇO AO CLIENTE</vt:lpstr>
      <vt:lpstr>3. UM NÍVEL SUPERIOR DE SERVIÇO AO CLIENTE</vt:lpstr>
      <vt:lpstr>SECÇÃO III – TRATE BEM OS SEUS COLABORADORES</vt:lpstr>
      <vt:lpstr>4. A DELEGAÇÃO DE PODERES É A CHAVE</vt:lpstr>
      <vt:lpstr>4. A DELEGAÇÃO DE PODERES É A CHAVE</vt:lpstr>
      <vt:lpstr>5. LIDERANÇA SITUACIONAL II</vt:lpstr>
      <vt:lpstr>5. LIDERANÇA SITUACIONAL II</vt:lpstr>
      <vt:lpstr>6. AUTOLIDERANÇA: O PODER POR DETRÁS DA DELEGAÇÃO DE PODERES</vt:lpstr>
      <vt:lpstr>6. AUTOLIDERANÇA: O PODER POR DETRÁS DA DELEGAÇÃO DE PODERES</vt:lpstr>
      <vt:lpstr>7. PARCERIA PARA O DESEMPENHO</vt:lpstr>
      <vt:lpstr>8. COMPETÊNCIAS ESSENCIAIS PARA PARCERIAS PARA O DESEMPENHO: O GESTOR MINUTO</vt:lpstr>
      <vt:lpstr>9. LIDERANÇA SITUACIONAL DE EQUIPAS</vt:lpstr>
      <vt:lpstr>9. LIDERANÇA SITUACIONAL DE EQUIPAS</vt:lpstr>
      <vt:lpstr>10. LIDERANÇA ORGANIZACIONAL</vt:lpstr>
      <vt:lpstr>10. LIDERANÇA ORGANIZACIONAL</vt:lpstr>
      <vt:lpstr>10. LIDERANÇA ORGANIZACIONAL</vt:lpstr>
      <vt:lpstr>10. LIDERANÇA ORGANIZACIONAL</vt:lpstr>
      <vt:lpstr>10. LIDERANÇA ORGANIZACIONAL</vt:lpstr>
      <vt:lpstr>11. ESTRATÉGIAS PARA GERIR A MUDANÇA </vt:lpstr>
      <vt:lpstr>11. ESTRATÉGIAS PARA GERIR A MUDANÇA </vt:lpstr>
      <vt:lpstr>11. ESTRATÉGIAS PARA GERIR A MUDANÇA </vt:lpstr>
      <vt:lpstr>11. ESTRATÉGIAS PARA GERIR A MUDANÇA </vt:lpstr>
      <vt:lpstr>SECÇÃO IV – ADOPTAR O TIPO DE LIDERANÇA ADEQUADO</vt:lpstr>
      <vt:lpstr>12. LIDERANÇA EM PROVEITO DOS OUTROS</vt:lpstr>
      <vt:lpstr>12. LIDERANÇA EM PROVEITO DOS OUTROS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Carolina Madaleno</dc:creator>
  <cp:lastModifiedBy>Sofia</cp:lastModifiedBy>
  <cp:revision>62</cp:revision>
  <dcterms:created xsi:type="dcterms:W3CDTF">2016-03-07T15:05:46Z</dcterms:created>
  <dcterms:modified xsi:type="dcterms:W3CDTF">2016-04-11T11:03:44Z</dcterms:modified>
</cp:coreProperties>
</file>