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05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070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500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797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57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833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551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954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675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922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937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7B8CC-9898-4FDA-B4E7-7AF3A987118A}" type="datetimeFigureOut">
              <a:rPr lang="pt-PT" smtClean="0"/>
              <a:t>19/11/2015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BC53-5CBC-4A36-9F3F-165CA248F95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839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Money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638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10515599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7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Money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Rafael Jorge Duarte Marques</dc:creator>
  <cp:lastModifiedBy>Rafael Jorge Duarte Marques</cp:lastModifiedBy>
  <cp:revision>2</cp:revision>
  <dcterms:created xsi:type="dcterms:W3CDTF">2015-11-19T14:46:27Z</dcterms:created>
  <dcterms:modified xsi:type="dcterms:W3CDTF">2015-11-19T14:51:28Z</dcterms:modified>
</cp:coreProperties>
</file>