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notesMasterIdLst>
    <p:notesMasterId r:id="rId68"/>
  </p:notesMasterIdLst>
  <p:sldIdLst>
    <p:sldId id="278" r:id="rId2"/>
    <p:sldId id="362" r:id="rId3"/>
    <p:sldId id="365" r:id="rId4"/>
    <p:sldId id="369" r:id="rId5"/>
    <p:sldId id="368" r:id="rId6"/>
    <p:sldId id="370" r:id="rId7"/>
    <p:sldId id="372" r:id="rId8"/>
    <p:sldId id="374" r:id="rId9"/>
    <p:sldId id="373" r:id="rId10"/>
    <p:sldId id="376" r:id="rId11"/>
    <p:sldId id="378" r:id="rId12"/>
    <p:sldId id="380" r:id="rId13"/>
    <p:sldId id="377" r:id="rId14"/>
    <p:sldId id="375" r:id="rId15"/>
    <p:sldId id="381" r:id="rId16"/>
    <p:sldId id="302" r:id="rId17"/>
    <p:sldId id="316" r:id="rId18"/>
    <p:sldId id="303" r:id="rId19"/>
    <p:sldId id="304" r:id="rId20"/>
    <p:sldId id="305" r:id="rId21"/>
    <p:sldId id="306" r:id="rId22"/>
    <p:sldId id="307" r:id="rId23"/>
    <p:sldId id="308" r:id="rId24"/>
    <p:sldId id="309" r:id="rId25"/>
    <p:sldId id="310" r:id="rId26"/>
    <p:sldId id="311" r:id="rId27"/>
    <p:sldId id="312" r:id="rId28"/>
    <p:sldId id="313" r:id="rId29"/>
    <p:sldId id="315" r:id="rId30"/>
    <p:sldId id="332" r:id="rId31"/>
    <p:sldId id="333" r:id="rId32"/>
    <p:sldId id="334" r:id="rId33"/>
    <p:sldId id="335" r:id="rId34"/>
    <p:sldId id="336" r:id="rId35"/>
    <p:sldId id="337" r:id="rId36"/>
    <p:sldId id="338" r:id="rId37"/>
    <p:sldId id="339" r:id="rId38"/>
    <p:sldId id="340" r:id="rId39"/>
    <p:sldId id="341" r:id="rId40"/>
    <p:sldId id="317" r:id="rId41"/>
    <p:sldId id="318" r:id="rId42"/>
    <p:sldId id="319" r:id="rId43"/>
    <p:sldId id="320" r:id="rId44"/>
    <p:sldId id="321" r:id="rId45"/>
    <p:sldId id="322" r:id="rId46"/>
    <p:sldId id="330" r:id="rId47"/>
    <p:sldId id="331" r:id="rId48"/>
    <p:sldId id="323" r:id="rId49"/>
    <p:sldId id="324" r:id="rId50"/>
    <p:sldId id="326" r:id="rId51"/>
    <p:sldId id="385" r:id="rId52"/>
    <p:sldId id="342" r:id="rId53"/>
    <p:sldId id="343" r:id="rId54"/>
    <p:sldId id="344" r:id="rId55"/>
    <p:sldId id="345" r:id="rId56"/>
    <p:sldId id="346" r:id="rId57"/>
    <p:sldId id="347" r:id="rId58"/>
    <p:sldId id="348" r:id="rId59"/>
    <p:sldId id="382" r:id="rId60"/>
    <p:sldId id="383" r:id="rId61"/>
    <p:sldId id="351" r:id="rId62"/>
    <p:sldId id="352" r:id="rId63"/>
    <p:sldId id="353" r:id="rId64"/>
    <p:sldId id="354" r:id="rId65"/>
    <p:sldId id="355" r:id="rId66"/>
    <p:sldId id="384"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99"/>
    <a:srgbClr val="CCFFCC"/>
    <a:srgbClr val="CCECFF"/>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Destaqu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Estilo Médio 2 - Destaqu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Estilo com Tema 1 - Destaqu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Estilo Claro 3 - Destaqu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00" autoAdjust="0"/>
    <p:restoredTop sz="94660"/>
  </p:normalViewPr>
  <p:slideViewPr>
    <p:cSldViewPr snapToGrid="0">
      <p:cViewPr varScale="1">
        <p:scale>
          <a:sx n="69" d="100"/>
          <a:sy n="69" d="100"/>
        </p:scale>
        <p:origin x="-900"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2B836C-0F25-4337-977F-6B862CA99554}" type="doc">
      <dgm:prSet loTypeId="urn:microsoft.com/office/officeart/2005/8/layout/venn3" loCatId="relationship" qsTypeId="urn:microsoft.com/office/officeart/2005/8/quickstyle/simple2" qsCatId="simple" csTypeId="urn:microsoft.com/office/officeart/2005/8/colors/accent1_5" csCatId="accent1" phldr="1"/>
      <dgm:spPr/>
      <dgm:t>
        <a:bodyPr/>
        <a:lstStyle/>
        <a:p>
          <a:endParaRPr lang="pt-PT"/>
        </a:p>
      </dgm:t>
    </dgm:pt>
    <dgm:pt modelId="{3F93A7A5-4B8D-4F09-8FF7-EF323C93C64D}">
      <dgm:prSet custT="1"/>
      <dgm:spPr/>
      <dgm:t>
        <a:bodyPr/>
        <a:lstStyle/>
        <a:p>
          <a:r>
            <a:rPr lang="pt-PT" sz="2000" dirty="0"/>
            <a:t> “As organizações valorizam autonomia, a independência e capacidade de resolução individual dos problemas!”</a:t>
          </a:r>
        </a:p>
      </dgm:t>
    </dgm:pt>
    <dgm:pt modelId="{905213BE-6333-40E6-BD9B-2351E74BA8D6}" type="parTrans" cxnId="{B04312E2-F237-44FD-AA90-F2B90A04E3E5}">
      <dgm:prSet/>
      <dgm:spPr/>
      <dgm:t>
        <a:bodyPr/>
        <a:lstStyle/>
        <a:p>
          <a:endParaRPr lang="pt-PT"/>
        </a:p>
      </dgm:t>
    </dgm:pt>
    <dgm:pt modelId="{937AA12E-619B-4550-85C4-A745BAE7D9B5}" type="sibTrans" cxnId="{B04312E2-F237-44FD-AA90-F2B90A04E3E5}">
      <dgm:prSet/>
      <dgm:spPr/>
      <dgm:t>
        <a:bodyPr/>
        <a:lstStyle/>
        <a:p>
          <a:endParaRPr lang="pt-PT"/>
        </a:p>
      </dgm:t>
    </dgm:pt>
    <dgm:pt modelId="{230B1E22-35D2-4367-B651-E197D9C42AB2}">
      <dgm:prSet custT="1"/>
      <dgm:spPr/>
      <dgm:t>
        <a:bodyPr/>
        <a:lstStyle/>
        <a:p>
          <a:pPr rtl="0"/>
          <a:r>
            <a:rPr lang="pt-PT" sz="1900" dirty="0"/>
            <a:t>Dificuldade em </a:t>
          </a:r>
          <a:r>
            <a:rPr lang="pt-PT" sz="2000" dirty="0"/>
            <a:t>identificar</a:t>
          </a:r>
          <a:r>
            <a:rPr lang="pt-PT" sz="1900" dirty="0"/>
            <a:t> alguém que quem possa pedir ajuda. </a:t>
          </a:r>
        </a:p>
      </dgm:t>
    </dgm:pt>
    <dgm:pt modelId="{BAD14E60-2C05-49E0-9259-037D9C94F7D7}" type="sibTrans" cxnId="{C66017AB-FF45-49B2-91C1-526AE9F793DF}">
      <dgm:prSet/>
      <dgm:spPr/>
      <dgm:t>
        <a:bodyPr/>
        <a:lstStyle/>
        <a:p>
          <a:endParaRPr lang="pt-PT"/>
        </a:p>
      </dgm:t>
    </dgm:pt>
    <dgm:pt modelId="{14B47F6B-5170-4253-B899-5D0F8C671C04}" type="parTrans" cxnId="{C66017AB-FF45-49B2-91C1-526AE9F793DF}">
      <dgm:prSet/>
      <dgm:spPr/>
      <dgm:t>
        <a:bodyPr/>
        <a:lstStyle/>
        <a:p>
          <a:endParaRPr lang="pt-PT"/>
        </a:p>
      </dgm:t>
    </dgm:pt>
    <dgm:pt modelId="{83E30EE2-90BA-47BC-973E-E3B038B7E64A}">
      <dgm:prSet custT="1"/>
      <dgm:spPr/>
      <dgm:t>
        <a:bodyPr/>
        <a:lstStyle/>
        <a:p>
          <a:r>
            <a:rPr lang="pt-PT" sz="2000" dirty="0"/>
            <a:t>Sensação de dependências em relação àquelas a quem pedimos apoio.</a:t>
          </a:r>
        </a:p>
      </dgm:t>
    </dgm:pt>
    <dgm:pt modelId="{670215A2-2FC8-409C-A9BC-ACD3F008BCCB}" type="parTrans" cxnId="{EA302412-DE54-4024-9ECD-B7087985197A}">
      <dgm:prSet/>
      <dgm:spPr/>
      <dgm:t>
        <a:bodyPr/>
        <a:lstStyle/>
        <a:p>
          <a:endParaRPr lang="pt-PT"/>
        </a:p>
      </dgm:t>
    </dgm:pt>
    <dgm:pt modelId="{2731D2C9-CA1F-4B70-A97D-F2591FD37AE4}" type="sibTrans" cxnId="{EA302412-DE54-4024-9ECD-B7087985197A}">
      <dgm:prSet/>
      <dgm:spPr/>
      <dgm:t>
        <a:bodyPr/>
        <a:lstStyle/>
        <a:p>
          <a:endParaRPr lang="pt-PT"/>
        </a:p>
      </dgm:t>
    </dgm:pt>
    <dgm:pt modelId="{7BF02C11-FDBE-4D01-ABEB-CD662554EB21}">
      <dgm:prSet custT="1"/>
      <dgm:spPr/>
      <dgm:t>
        <a:bodyPr/>
        <a:lstStyle/>
        <a:p>
          <a:r>
            <a:rPr lang="pt-PT" sz="2000" dirty="0"/>
            <a:t>Receio de ser visto como incompetente.</a:t>
          </a:r>
        </a:p>
      </dgm:t>
    </dgm:pt>
    <dgm:pt modelId="{94D60DAC-581E-4A86-BD77-6EAA27279F2F}" type="sibTrans" cxnId="{6FF987CE-1CA3-4BB2-A534-6A35BFE96EEC}">
      <dgm:prSet/>
      <dgm:spPr/>
      <dgm:t>
        <a:bodyPr/>
        <a:lstStyle/>
        <a:p>
          <a:endParaRPr lang="pt-PT"/>
        </a:p>
      </dgm:t>
    </dgm:pt>
    <dgm:pt modelId="{DC8F5981-6FC9-4E63-B2EF-45A0E33D71C6}" type="parTrans" cxnId="{6FF987CE-1CA3-4BB2-A534-6A35BFE96EEC}">
      <dgm:prSet/>
      <dgm:spPr/>
      <dgm:t>
        <a:bodyPr/>
        <a:lstStyle/>
        <a:p>
          <a:endParaRPr lang="pt-PT"/>
        </a:p>
      </dgm:t>
    </dgm:pt>
    <dgm:pt modelId="{0EF73FE9-2AEB-43F0-B7F3-5D1A0CA4A865}" type="pres">
      <dgm:prSet presAssocID="{BF2B836C-0F25-4337-977F-6B862CA99554}" presName="Name0" presStyleCnt="0">
        <dgm:presLayoutVars>
          <dgm:dir/>
          <dgm:resizeHandles val="exact"/>
        </dgm:presLayoutVars>
      </dgm:prSet>
      <dgm:spPr/>
      <dgm:t>
        <a:bodyPr/>
        <a:lstStyle/>
        <a:p>
          <a:endParaRPr lang="pt-PT"/>
        </a:p>
      </dgm:t>
    </dgm:pt>
    <dgm:pt modelId="{0393821C-724E-4F76-B4DD-5446F8BBF8AF}" type="pres">
      <dgm:prSet presAssocID="{230B1E22-35D2-4367-B651-E197D9C42AB2}" presName="Name5" presStyleLbl="vennNode1" presStyleIdx="0" presStyleCnt="4" custLinFactNeighborX="-30322">
        <dgm:presLayoutVars>
          <dgm:bulletEnabled val="1"/>
        </dgm:presLayoutVars>
      </dgm:prSet>
      <dgm:spPr/>
      <dgm:t>
        <a:bodyPr/>
        <a:lstStyle/>
        <a:p>
          <a:endParaRPr lang="pt-PT"/>
        </a:p>
      </dgm:t>
    </dgm:pt>
    <dgm:pt modelId="{E81623DE-1F5F-4BFF-8ED9-18B8852F4EEB}" type="pres">
      <dgm:prSet presAssocID="{BAD14E60-2C05-49E0-9259-037D9C94F7D7}" presName="space" presStyleCnt="0"/>
      <dgm:spPr/>
    </dgm:pt>
    <dgm:pt modelId="{2BDB8DDE-8137-4220-9771-E968CCEAA30B}" type="pres">
      <dgm:prSet presAssocID="{7BF02C11-FDBE-4D01-ABEB-CD662554EB21}" presName="Name5" presStyleLbl="vennNode1" presStyleIdx="1" presStyleCnt="4">
        <dgm:presLayoutVars>
          <dgm:bulletEnabled val="1"/>
        </dgm:presLayoutVars>
      </dgm:prSet>
      <dgm:spPr/>
      <dgm:t>
        <a:bodyPr/>
        <a:lstStyle/>
        <a:p>
          <a:endParaRPr lang="pt-PT"/>
        </a:p>
      </dgm:t>
    </dgm:pt>
    <dgm:pt modelId="{68BB5833-3DE6-4D6E-B4BD-B5CDF83ECE7B}" type="pres">
      <dgm:prSet presAssocID="{94D60DAC-581E-4A86-BD77-6EAA27279F2F}" presName="space" presStyleCnt="0"/>
      <dgm:spPr/>
    </dgm:pt>
    <dgm:pt modelId="{F97E1777-D763-4319-B53A-4712B8278B15}" type="pres">
      <dgm:prSet presAssocID="{83E30EE2-90BA-47BC-973E-E3B038B7E64A}" presName="Name5" presStyleLbl="vennNode1" presStyleIdx="2" presStyleCnt="4">
        <dgm:presLayoutVars>
          <dgm:bulletEnabled val="1"/>
        </dgm:presLayoutVars>
      </dgm:prSet>
      <dgm:spPr/>
      <dgm:t>
        <a:bodyPr/>
        <a:lstStyle/>
        <a:p>
          <a:endParaRPr lang="pt-PT"/>
        </a:p>
      </dgm:t>
    </dgm:pt>
    <dgm:pt modelId="{84350151-6838-4B2A-A9C5-B1AE29DD751A}" type="pres">
      <dgm:prSet presAssocID="{2731D2C9-CA1F-4B70-A97D-F2591FD37AE4}" presName="space" presStyleCnt="0"/>
      <dgm:spPr/>
    </dgm:pt>
    <dgm:pt modelId="{DFE4ABD2-F31A-4744-8CB0-0D65CC6D411D}" type="pres">
      <dgm:prSet presAssocID="{3F93A7A5-4B8D-4F09-8FF7-EF323C93C64D}" presName="Name5" presStyleLbl="vennNode1" presStyleIdx="3" presStyleCnt="4">
        <dgm:presLayoutVars>
          <dgm:bulletEnabled val="1"/>
        </dgm:presLayoutVars>
      </dgm:prSet>
      <dgm:spPr/>
      <dgm:t>
        <a:bodyPr/>
        <a:lstStyle/>
        <a:p>
          <a:endParaRPr lang="pt-PT"/>
        </a:p>
      </dgm:t>
    </dgm:pt>
  </dgm:ptLst>
  <dgm:cxnLst>
    <dgm:cxn modelId="{38F6D37E-92CC-4BA5-8F7C-F7FCB2C3F1A4}" type="presOf" srcId="{3F93A7A5-4B8D-4F09-8FF7-EF323C93C64D}" destId="{DFE4ABD2-F31A-4744-8CB0-0D65CC6D411D}" srcOrd="0" destOrd="0" presId="urn:microsoft.com/office/officeart/2005/8/layout/venn3"/>
    <dgm:cxn modelId="{B04312E2-F237-44FD-AA90-F2B90A04E3E5}" srcId="{BF2B836C-0F25-4337-977F-6B862CA99554}" destId="{3F93A7A5-4B8D-4F09-8FF7-EF323C93C64D}" srcOrd="3" destOrd="0" parTransId="{905213BE-6333-40E6-BD9B-2351E74BA8D6}" sibTransId="{937AA12E-619B-4550-85C4-A745BAE7D9B5}"/>
    <dgm:cxn modelId="{619992D7-03EC-45EC-BDA4-7F65548D3150}" type="presOf" srcId="{83E30EE2-90BA-47BC-973E-E3B038B7E64A}" destId="{F97E1777-D763-4319-B53A-4712B8278B15}" srcOrd="0" destOrd="0" presId="urn:microsoft.com/office/officeart/2005/8/layout/venn3"/>
    <dgm:cxn modelId="{A64D7448-EE8F-45BA-B68E-FF28BAF09B24}" type="presOf" srcId="{BF2B836C-0F25-4337-977F-6B862CA99554}" destId="{0EF73FE9-2AEB-43F0-B7F3-5D1A0CA4A865}" srcOrd="0" destOrd="0" presId="urn:microsoft.com/office/officeart/2005/8/layout/venn3"/>
    <dgm:cxn modelId="{6FF987CE-1CA3-4BB2-A534-6A35BFE96EEC}" srcId="{BF2B836C-0F25-4337-977F-6B862CA99554}" destId="{7BF02C11-FDBE-4D01-ABEB-CD662554EB21}" srcOrd="1" destOrd="0" parTransId="{DC8F5981-6FC9-4E63-B2EF-45A0E33D71C6}" sibTransId="{94D60DAC-581E-4A86-BD77-6EAA27279F2F}"/>
    <dgm:cxn modelId="{87B0C089-6C33-49C4-8E00-E888908D452F}" type="presOf" srcId="{230B1E22-35D2-4367-B651-E197D9C42AB2}" destId="{0393821C-724E-4F76-B4DD-5446F8BBF8AF}" srcOrd="0" destOrd="0" presId="urn:microsoft.com/office/officeart/2005/8/layout/venn3"/>
    <dgm:cxn modelId="{C66017AB-FF45-49B2-91C1-526AE9F793DF}" srcId="{BF2B836C-0F25-4337-977F-6B862CA99554}" destId="{230B1E22-35D2-4367-B651-E197D9C42AB2}" srcOrd="0" destOrd="0" parTransId="{14B47F6B-5170-4253-B899-5D0F8C671C04}" sibTransId="{BAD14E60-2C05-49E0-9259-037D9C94F7D7}"/>
    <dgm:cxn modelId="{2ABC352B-0A69-473F-BE81-7EEF8956D634}" type="presOf" srcId="{7BF02C11-FDBE-4D01-ABEB-CD662554EB21}" destId="{2BDB8DDE-8137-4220-9771-E968CCEAA30B}" srcOrd="0" destOrd="0" presId="urn:microsoft.com/office/officeart/2005/8/layout/venn3"/>
    <dgm:cxn modelId="{EA302412-DE54-4024-9ECD-B7087985197A}" srcId="{BF2B836C-0F25-4337-977F-6B862CA99554}" destId="{83E30EE2-90BA-47BC-973E-E3B038B7E64A}" srcOrd="2" destOrd="0" parTransId="{670215A2-2FC8-409C-A9BC-ACD3F008BCCB}" sibTransId="{2731D2C9-CA1F-4B70-A97D-F2591FD37AE4}"/>
    <dgm:cxn modelId="{65ECC5C5-86A3-4EA5-80E8-B4C0F725499B}" type="presParOf" srcId="{0EF73FE9-2AEB-43F0-B7F3-5D1A0CA4A865}" destId="{0393821C-724E-4F76-B4DD-5446F8BBF8AF}" srcOrd="0" destOrd="0" presId="urn:microsoft.com/office/officeart/2005/8/layout/venn3"/>
    <dgm:cxn modelId="{EBCABC9D-9FCF-42FD-A6EB-33A6DC7A1F22}" type="presParOf" srcId="{0EF73FE9-2AEB-43F0-B7F3-5D1A0CA4A865}" destId="{E81623DE-1F5F-4BFF-8ED9-18B8852F4EEB}" srcOrd="1" destOrd="0" presId="urn:microsoft.com/office/officeart/2005/8/layout/venn3"/>
    <dgm:cxn modelId="{A67AA73F-F585-4E5E-B518-DF9F92467F8D}" type="presParOf" srcId="{0EF73FE9-2AEB-43F0-B7F3-5D1A0CA4A865}" destId="{2BDB8DDE-8137-4220-9771-E968CCEAA30B}" srcOrd="2" destOrd="0" presId="urn:microsoft.com/office/officeart/2005/8/layout/venn3"/>
    <dgm:cxn modelId="{6B333080-6BBC-423D-90EB-A55CDBD99112}" type="presParOf" srcId="{0EF73FE9-2AEB-43F0-B7F3-5D1A0CA4A865}" destId="{68BB5833-3DE6-4D6E-B4BD-B5CDF83ECE7B}" srcOrd="3" destOrd="0" presId="urn:microsoft.com/office/officeart/2005/8/layout/venn3"/>
    <dgm:cxn modelId="{3C9230DB-A56F-4CA6-B20D-7471831B0224}" type="presParOf" srcId="{0EF73FE9-2AEB-43F0-B7F3-5D1A0CA4A865}" destId="{F97E1777-D763-4319-B53A-4712B8278B15}" srcOrd="4" destOrd="0" presId="urn:microsoft.com/office/officeart/2005/8/layout/venn3"/>
    <dgm:cxn modelId="{1D0FAC37-0F8F-4DAD-9152-723273811DBD}" type="presParOf" srcId="{0EF73FE9-2AEB-43F0-B7F3-5D1A0CA4A865}" destId="{84350151-6838-4B2A-A9C5-B1AE29DD751A}" srcOrd="5" destOrd="0" presId="urn:microsoft.com/office/officeart/2005/8/layout/venn3"/>
    <dgm:cxn modelId="{0FE3EC7D-02F9-4FB9-B9B5-946B84FB9C0C}" type="presParOf" srcId="{0EF73FE9-2AEB-43F0-B7F3-5D1A0CA4A865}" destId="{DFE4ABD2-F31A-4744-8CB0-0D65CC6D411D}"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A16007-5556-4DB3-8921-8316C4A36165}"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pt-PT"/>
        </a:p>
      </dgm:t>
    </dgm:pt>
    <dgm:pt modelId="{943EF2BE-34C2-49B6-AFFD-1C117FCA4D4D}">
      <dgm:prSet phldrT="[Text]" custT="1"/>
      <dgm:spPr/>
      <dgm:t>
        <a:bodyPr/>
        <a:lstStyle/>
        <a:p>
          <a:r>
            <a:rPr lang="pt-PT" sz="2400" dirty="0"/>
            <a:t>É fundamental que as pessoas sintam que são justamente recompensadas.</a:t>
          </a:r>
        </a:p>
      </dgm:t>
    </dgm:pt>
    <dgm:pt modelId="{76F066F3-C85C-493D-B2C8-9BC21EFE2974}" type="parTrans" cxnId="{2E01CB46-931B-4854-B85F-FA25495A1E91}">
      <dgm:prSet/>
      <dgm:spPr/>
      <dgm:t>
        <a:bodyPr/>
        <a:lstStyle/>
        <a:p>
          <a:endParaRPr lang="pt-PT" sz="2000"/>
        </a:p>
      </dgm:t>
    </dgm:pt>
    <dgm:pt modelId="{FE087DFC-0E0C-4132-BFEE-65CF3130BEDF}" type="sibTrans" cxnId="{2E01CB46-931B-4854-B85F-FA25495A1E91}">
      <dgm:prSet/>
      <dgm:spPr/>
      <dgm:t>
        <a:bodyPr/>
        <a:lstStyle/>
        <a:p>
          <a:endParaRPr lang="pt-PT" sz="2000"/>
        </a:p>
      </dgm:t>
    </dgm:pt>
    <dgm:pt modelId="{9B9ED82F-82D7-4FE2-9353-6BD174C17359}">
      <dgm:prSet phldrT="[Text]" phldr="1" custT="1"/>
      <dgm:spPr/>
      <dgm:t>
        <a:bodyPr/>
        <a:lstStyle/>
        <a:p>
          <a:endParaRPr lang="pt-PT" sz="1400"/>
        </a:p>
      </dgm:t>
    </dgm:pt>
    <dgm:pt modelId="{43EEF057-DC34-4037-92B9-B9385BE15662}" type="parTrans" cxnId="{ADBFC179-1E2A-4FD8-AA39-A4D7E9E78C03}">
      <dgm:prSet/>
      <dgm:spPr/>
      <dgm:t>
        <a:bodyPr/>
        <a:lstStyle/>
        <a:p>
          <a:endParaRPr lang="pt-PT" sz="2000"/>
        </a:p>
      </dgm:t>
    </dgm:pt>
    <dgm:pt modelId="{73EB5665-8BB9-4A77-8529-FD49956D7790}" type="sibTrans" cxnId="{ADBFC179-1E2A-4FD8-AA39-A4D7E9E78C03}">
      <dgm:prSet/>
      <dgm:spPr/>
      <dgm:t>
        <a:bodyPr/>
        <a:lstStyle/>
        <a:p>
          <a:endParaRPr lang="pt-PT" sz="2000"/>
        </a:p>
      </dgm:t>
    </dgm:pt>
    <dgm:pt modelId="{F2B6B692-79E5-4D92-84F5-9A176678EA89}">
      <dgm:prSet phldrT="[Text]" custT="1"/>
      <dgm:spPr/>
      <dgm:t>
        <a:bodyPr/>
        <a:lstStyle/>
        <a:p>
          <a:r>
            <a:rPr lang="pt-PT" sz="2400" dirty="0"/>
            <a:t>lmporta que os procedimentos usados nos diferentes processos sejam claros, transparentes e corretos.</a:t>
          </a:r>
        </a:p>
      </dgm:t>
    </dgm:pt>
    <dgm:pt modelId="{82D06AF5-0F47-4D0E-A293-9D55859FE3B6}" type="parTrans" cxnId="{634C326E-FDF6-4469-8D3A-7B2FB328D450}">
      <dgm:prSet/>
      <dgm:spPr/>
      <dgm:t>
        <a:bodyPr/>
        <a:lstStyle/>
        <a:p>
          <a:endParaRPr lang="pt-PT" sz="2000"/>
        </a:p>
      </dgm:t>
    </dgm:pt>
    <dgm:pt modelId="{E94A9502-3D4F-47EB-8E64-D59A52A1F77A}" type="sibTrans" cxnId="{634C326E-FDF6-4469-8D3A-7B2FB328D450}">
      <dgm:prSet/>
      <dgm:spPr/>
      <dgm:t>
        <a:bodyPr/>
        <a:lstStyle/>
        <a:p>
          <a:endParaRPr lang="pt-PT" sz="2000"/>
        </a:p>
      </dgm:t>
    </dgm:pt>
    <dgm:pt modelId="{31BC2C3F-2B62-47F4-AC44-7702AE539491}">
      <dgm:prSet phldrT="[Text]" phldr="1" custT="1"/>
      <dgm:spPr/>
      <dgm:t>
        <a:bodyPr/>
        <a:lstStyle/>
        <a:p>
          <a:endParaRPr lang="pt-PT" sz="1400" dirty="0"/>
        </a:p>
      </dgm:t>
    </dgm:pt>
    <dgm:pt modelId="{236C204B-D9AD-4591-9526-9B9D0ABC6B7A}" type="parTrans" cxnId="{3BFE2CC4-DA21-4EBD-90E3-F9C80056B13E}">
      <dgm:prSet/>
      <dgm:spPr/>
      <dgm:t>
        <a:bodyPr/>
        <a:lstStyle/>
        <a:p>
          <a:endParaRPr lang="pt-PT" sz="2000"/>
        </a:p>
      </dgm:t>
    </dgm:pt>
    <dgm:pt modelId="{61444F8B-A58B-452E-AAFB-02F51E2005B1}" type="sibTrans" cxnId="{3BFE2CC4-DA21-4EBD-90E3-F9C80056B13E}">
      <dgm:prSet/>
      <dgm:spPr/>
      <dgm:t>
        <a:bodyPr/>
        <a:lstStyle/>
        <a:p>
          <a:endParaRPr lang="pt-PT" sz="2000"/>
        </a:p>
      </dgm:t>
    </dgm:pt>
    <dgm:pt modelId="{F17E2E40-51A6-43F3-88A0-D0ED4D40EFC5}">
      <dgm:prSet phldrT="[Text]" custT="1"/>
      <dgm:spPr/>
      <dgm:t>
        <a:bodyPr/>
        <a:lstStyle/>
        <a:p>
          <a:r>
            <a:rPr lang="pt-PT" sz="2400" dirty="0"/>
            <a:t>É crucial que as pessoas sintam que têm voz nos processos e nas decisões que as afectam.</a:t>
          </a:r>
        </a:p>
      </dgm:t>
    </dgm:pt>
    <dgm:pt modelId="{4C7A0670-7CCC-47E6-94BE-A6A1BD95F4E6}" type="parTrans" cxnId="{DEF5AF67-DAD4-490A-ADE9-51226AD9DE9E}">
      <dgm:prSet/>
      <dgm:spPr/>
      <dgm:t>
        <a:bodyPr/>
        <a:lstStyle/>
        <a:p>
          <a:endParaRPr lang="pt-PT" sz="2000"/>
        </a:p>
      </dgm:t>
    </dgm:pt>
    <dgm:pt modelId="{7CB859D8-1450-4091-855B-AFE15B4F6E82}" type="sibTrans" cxnId="{DEF5AF67-DAD4-490A-ADE9-51226AD9DE9E}">
      <dgm:prSet/>
      <dgm:spPr/>
      <dgm:t>
        <a:bodyPr/>
        <a:lstStyle/>
        <a:p>
          <a:endParaRPr lang="pt-PT" sz="2000"/>
        </a:p>
      </dgm:t>
    </dgm:pt>
    <dgm:pt modelId="{A5EE8A8D-E22F-435A-9C34-D495821FC6B1}">
      <dgm:prSet custT="1"/>
      <dgm:spPr/>
      <dgm:t>
        <a:bodyPr/>
        <a:lstStyle/>
        <a:p>
          <a:endParaRPr lang="pt-PT" sz="1400" dirty="0"/>
        </a:p>
      </dgm:t>
    </dgm:pt>
    <dgm:pt modelId="{0A7A2BAD-DEBD-4BAF-8686-EFE163F63AAC}" type="parTrans" cxnId="{FC30C4BD-B210-4E6C-8DEF-7AB0AE162E53}">
      <dgm:prSet/>
      <dgm:spPr/>
      <dgm:t>
        <a:bodyPr/>
        <a:lstStyle/>
        <a:p>
          <a:endParaRPr lang="pt-PT" sz="2000"/>
        </a:p>
      </dgm:t>
    </dgm:pt>
    <dgm:pt modelId="{3D34D07C-156A-4CC1-8C43-96D64F6ED1D7}" type="sibTrans" cxnId="{FC30C4BD-B210-4E6C-8DEF-7AB0AE162E53}">
      <dgm:prSet/>
      <dgm:spPr/>
      <dgm:t>
        <a:bodyPr/>
        <a:lstStyle/>
        <a:p>
          <a:endParaRPr lang="pt-PT" sz="2000"/>
        </a:p>
      </dgm:t>
    </dgm:pt>
    <dgm:pt modelId="{F64F883B-A61B-49C7-BA34-72A4947F970B}">
      <dgm:prSet phldrT="[Text]" custT="1"/>
      <dgm:spPr/>
      <dgm:t>
        <a:bodyPr/>
        <a:lstStyle/>
        <a:p>
          <a:r>
            <a:rPr lang="pt-PT" sz="2400" dirty="0"/>
            <a:t>Os lideres devem actuar de modo honesto e ético, agir com sinceridade e franqueza.</a:t>
          </a:r>
        </a:p>
      </dgm:t>
    </dgm:pt>
    <dgm:pt modelId="{A26347CA-D6D5-47AA-862A-B49290CF88A9}" type="parTrans" cxnId="{4C7D7914-3B80-4855-997E-D472902DF4CA}">
      <dgm:prSet/>
      <dgm:spPr/>
      <dgm:t>
        <a:bodyPr/>
        <a:lstStyle/>
        <a:p>
          <a:endParaRPr lang="pt-PT" sz="2000"/>
        </a:p>
      </dgm:t>
    </dgm:pt>
    <dgm:pt modelId="{0151D7EF-A9C0-4468-8ED9-F31674885EB9}" type="sibTrans" cxnId="{4C7D7914-3B80-4855-997E-D472902DF4CA}">
      <dgm:prSet/>
      <dgm:spPr/>
      <dgm:t>
        <a:bodyPr/>
        <a:lstStyle/>
        <a:p>
          <a:endParaRPr lang="pt-PT" sz="2000"/>
        </a:p>
      </dgm:t>
    </dgm:pt>
    <dgm:pt modelId="{3E8B6209-8D47-4D33-BF71-497AD7FF7EF0}" type="pres">
      <dgm:prSet presAssocID="{F5A16007-5556-4DB3-8921-8316C4A36165}" presName="linear" presStyleCnt="0">
        <dgm:presLayoutVars>
          <dgm:animLvl val="lvl"/>
          <dgm:resizeHandles val="exact"/>
        </dgm:presLayoutVars>
      </dgm:prSet>
      <dgm:spPr/>
      <dgm:t>
        <a:bodyPr/>
        <a:lstStyle/>
        <a:p>
          <a:endParaRPr lang="pt-PT"/>
        </a:p>
      </dgm:t>
    </dgm:pt>
    <dgm:pt modelId="{F017F15C-7B9B-4EB3-84EB-A78B06A4E119}" type="pres">
      <dgm:prSet presAssocID="{943EF2BE-34C2-49B6-AFFD-1C117FCA4D4D}" presName="parentText" presStyleLbl="node1" presStyleIdx="0" presStyleCnt="4">
        <dgm:presLayoutVars>
          <dgm:chMax val="0"/>
          <dgm:bulletEnabled val="1"/>
        </dgm:presLayoutVars>
      </dgm:prSet>
      <dgm:spPr/>
      <dgm:t>
        <a:bodyPr/>
        <a:lstStyle/>
        <a:p>
          <a:endParaRPr lang="pt-PT"/>
        </a:p>
      </dgm:t>
    </dgm:pt>
    <dgm:pt modelId="{C7238606-02B7-4657-8A7E-D90B8D2570AC}" type="pres">
      <dgm:prSet presAssocID="{943EF2BE-34C2-49B6-AFFD-1C117FCA4D4D}" presName="childText" presStyleLbl="revTx" presStyleIdx="0" presStyleCnt="3">
        <dgm:presLayoutVars>
          <dgm:bulletEnabled val="1"/>
        </dgm:presLayoutVars>
      </dgm:prSet>
      <dgm:spPr/>
      <dgm:t>
        <a:bodyPr/>
        <a:lstStyle/>
        <a:p>
          <a:endParaRPr lang="pt-PT"/>
        </a:p>
      </dgm:t>
    </dgm:pt>
    <dgm:pt modelId="{2D66CA4E-452B-4417-9308-F3281B970879}" type="pres">
      <dgm:prSet presAssocID="{F2B6B692-79E5-4D92-84F5-9A176678EA89}" presName="parentText" presStyleLbl="node1" presStyleIdx="1" presStyleCnt="4">
        <dgm:presLayoutVars>
          <dgm:chMax val="0"/>
          <dgm:bulletEnabled val="1"/>
        </dgm:presLayoutVars>
      </dgm:prSet>
      <dgm:spPr/>
      <dgm:t>
        <a:bodyPr/>
        <a:lstStyle/>
        <a:p>
          <a:endParaRPr lang="pt-PT"/>
        </a:p>
      </dgm:t>
    </dgm:pt>
    <dgm:pt modelId="{EF649A16-8C1F-4101-B8B3-C5A46DB95D6A}" type="pres">
      <dgm:prSet presAssocID="{F2B6B692-79E5-4D92-84F5-9A176678EA89}" presName="childText" presStyleLbl="revTx" presStyleIdx="1" presStyleCnt="3">
        <dgm:presLayoutVars>
          <dgm:bulletEnabled val="1"/>
        </dgm:presLayoutVars>
      </dgm:prSet>
      <dgm:spPr/>
      <dgm:t>
        <a:bodyPr/>
        <a:lstStyle/>
        <a:p>
          <a:endParaRPr lang="pt-PT"/>
        </a:p>
      </dgm:t>
    </dgm:pt>
    <dgm:pt modelId="{154EAAFB-4A1B-415E-A34F-4B0B982CC54B}" type="pres">
      <dgm:prSet presAssocID="{F17E2E40-51A6-43F3-88A0-D0ED4D40EFC5}" presName="parentText" presStyleLbl="node1" presStyleIdx="2" presStyleCnt="4">
        <dgm:presLayoutVars>
          <dgm:chMax val="0"/>
          <dgm:bulletEnabled val="1"/>
        </dgm:presLayoutVars>
      </dgm:prSet>
      <dgm:spPr/>
      <dgm:t>
        <a:bodyPr/>
        <a:lstStyle/>
        <a:p>
          <a:endParaRPr lang="pt-PT"/>
        </a:p>
      </dgm:t>
    </dgm:pt>
    <dgm:pt modelId="{03965123-78CC-4A32-80D0-1253841CC69E}" type="pres">
      <dgm:prSet presAssocID="{F17E2E40-51A6-43F3-88A0-D0ED4D40EFC5}" presName="childText" presStyleLbl="revTx" presStyleIdx="2" presStyleCnt="3">
        <dgm:presLayoutVars>
          <dgm:bulletEnabled val="1"/>
        </dgm:presLayoutVars>
      </dgm:prSet>
      <dgm:spPr/>
      <dgm:t>
        <a:bodyPr/>
        <a:lstStyle/>
        <a:p>
          <a:endParaRPr lang="pt-PT"/>
        </a:p>
      </dgm:t>
    </dgm:pt>
    <dgm:pt modelId="{21770840-0A20-4C9C-B156-540D6A7634BD}" type="pres">
      <dgm:prSet presAssocID="{F64F883B-A61B-49C7-BA34-72A4947F970B}" presName="parentText" presStyleLbl="node1" presStyleIdx="3" presStyleCnt="4">
        <dgm:presLayoutVars>
          <dgm:chMax val="0"/>
          <dgm:bulletEnabled val="1"/>
        </dgm:presLayoutVars>
      </dgm:prSet>
      <dgm:spPr/>
      <dgm:t>
        <a:bodyPr/>
        <a:lstStyle/>
        <a:p>
          <a:endParaRPr lang="pt-PT"/>
        </a:p>
      </dgm:t>
    </dgm:pt>
  </dgm:ptLst>
  <dgm:cxnLst>
    <dgm:cxn modelId="{3BFE2CC4-DA21-4EBD-90E3-F9C80056B13E}" srcId="{F2B6B692-79E5-4D92-84F5-9A176678EA89}" destId="{31BC2C3F-2B62-47F4-AC44-7702AE539491}" srcOrd="0" destOrd="0" parTransId="{236C204B-D9AD-4591-9526-9B9D0ABC6B7A}" sibTransId="{61444F8B-A58B-452E-AAFB-02F51E2005B1}"/>
    <dgm:cxn modelId="{39AC3D90-3431-41B8-B580-1C7A861D029B}" type="presOf" srcId="{31BC2C3F-2B62-47F4-AC44-7702AE539491}" destId="{EF649A16-8C1F-4101-B8B3-C5A46DB95D6A}" srcOrd="0" destOrd="0" presId="urn:microsoft.com/office/officeart/2005/8/layout/vList2"/>
    <dgm:cxn modelId="{A250E343-F01B-4FE5-82FF-2B013DF30590}" type="presOf" srcId="{F64F883B-A61B-49C7-BA34-72A4947F970B}" destId="{21770840-0A20-4C9C-B156-540D6A7634BD}" srcOrd="0" destOrd="0" presId="urn:microsoft.com/office/officeart/2005/8/layout/vList2"/>
    <dgm:cxn modelId="{ADBFC179-1E2A-4FD8-AA39-A4D7E9E78C03}" srcId="{943EF2BE-34C2-49B6-AFFD-1C117FCA4D4D}" destId="{9B9ED82F-82D7-4FE2-9353-6BD174C17359}" srcOrd="0" destOrd="0" parTransId="{43EEF057-DC34-4037-92B9-B9385BE15662}" sibTransId="{73EB5665-8BB9-4A77-8529-FD49956D7790}"/>
    <dgm:cxn modelId="{DEF5AF67-DAD4-490A-ADE9-51226AD9DE9E}" srcId="{F5A16007-5556-4DB3-8921-8316C4A36165}" destId="{F17E2E40-51A6-43F3-88A0-D0ED4D40EFC5}" srcOrd="2" destOrd="0" parTransId="{4C7A0670-7CCC-47E6-94BE-A6A1BD95F4E6}" sibTransId="{7CB859D8-1450-4091-855B-AFE15B4F6E82}"/>
    <dgm:cxn modelId="{917200C4-A107-4DE8-B606-F354F0B9BB5F}" type="presOf" srcId="{943EF2BE-34C2-49B6-AFFD-1C117FCA4D4D}" destId="{F017F15C-7B9B-4EB3-84EB-A78B06A4E119}" srcOrd="0" destOrd="0" presId="urn:microsoft.com/office/officeart/2005/8/layout/vList2"/>
    <dgm:cxn modelId="{78A34064-94C8-4B51-813B-C50A5695AC1F}" type="presOf" srcId="{F2B6B692-79E5-4D92-84F5-9A176678EA89}" destId="{2D66CA4E-452B-4417-9308-F3281B970879}" srcOrd="0" destOrd="0" presId="urn:microsoft.com/office/officeart/2005/8/layout/vList2"/>
    <dgm:cxn modelId="{6D706D85-1E0D-4033-8A30-787B87237163}" type="presOf" srcId="{F17E2E40-51A6-43F3-88A0-D0ED4D40EFC5}" destId="{154EAAFB-4A1B-415E-A34F-4B0B982CC54B}" srcOrd="0" destOrd="0" presId="urn:microsoft.com/office/officeart/2005/8/layout/vList2"/>
    <dgm:cxn modelId="{4C7D7914-3B80-4855-997E-D472902DF4CA}" srcId="{F5A16007-5556-4DB3-8921-8316C4A36165}" destId="{F64F883B-A61B-49C7-BA34-72A4947F970B}" srcOrd="3" destOrd="0" parTransId="{A26347CA-D6D5-47AA-862A-B49290CF88A9}" sibTransId="{0151D7EF-A9C0-4468-8ED9-F31674885EB9}"/>
    <dgm:cxn modelId="{2E01CB46-931B-4854-B85F-FA25495A1E91}" srcId="{F5A16007-5556-4DB3-8921-8316C4A36165}" destId="{943EF2BE-34C2-49B6-AFFD-1C117FCA4D4D}" srcOrd="0" destOrd="0" parTransId="{76F066F3-C85C-493D-B2C8-9BC21EFE2974}" sibTransId="{FE087DFC-0E0C-4132-BFEE-65CF3130BEDF}"/>
    <dgm:cxn modelId="{FC30C4BD-B210-4E6C-8DEF-7AB0AE162E53}" srcId="{F17E2E40-51A6-43F3-88A0-D0ED4D40EFC5}" destId="{A5EE8A8D-E22F-435A-9C34-D495821FC6B1}" srcOrd="0" destOrd="0" parTransId="{0A7A2BAD-DEBD-4BAF-8686-EFE163F63AAC}" sibTransId="{3D34D07C-156A-4CC1-8C43-96D64F6ED1D7}"/>
    <dgm:cxn modelId="{904991D7-6779-4BC1-AFBA-283C7ED0AC8E}" type="presOf" srcId="{F5A16007-5556-4DB3-8921-8316C4A36165}" destId="{3E8B6209-8D47-4D33-BF71-497AD7FF7EF0}" srcOrd="0" destOrd="0" presId="urn:microsoft.com/office/officeart/2005/8/layout/vList2"/>
    <dgm:cxn modelId="{634C326E-FDF6-4469-8D3A-7B2FB328D450}" srcId="{F5A16007-5556-4DB3-8921-8316C4A36165}" destId="{F2B6B692-79E5-4D92-84F5-9A176678EA89}" srcOrd="1" destOrd="0" parTransId="{82D06AF5-0F47-4D0E-A293-9D55859FE3B6}" sibTransId="{E94A9502-3D4F-47EB-8E64-D59A52A1F77A}"/>
    <dgm:cxn modelId="{53D45C51-AC63-4DF9-893A-DFB32EA69075}" type="presOf" srcId="{A5EE8A8D-E22F-435A-9C34-D495821FC6B1}" destId="{03965123-78CC-4A32-80D0-1253841CC69E}" srcOrd="0" destOrd="0" presId="urn:microsoft.com/office/officeart/2005/8/layout/vList2"/>
    <dgm:cxn modelId="{7E4E31E3-4663-4682-95C6-1B40E62E8854}" type="presOf" srcId="{9B9ED82F-82D7-4FE2-9353-6BD174C17359}" destId="{C7238606-02B7-4657-8A7E-D90B8D2570AC}" srcOrd="0" destOrd="0" presId="urn:microsoft.com/office/officeart/2005/8/layout/vList2"/>
    <dgm:cxn modelId="{DB6404CF-8028-41BF-896D-7742E073D1A7}" type="presParOf" srcId="{3E8B6209-8D47-4D33-BF71-497AD7FF7EF0}" destId="{F017F15C-7B9B-4EB3-84EB-A78B06A4E119}" srcOrd="0" destOrd="0" presId="urn:microsoft.com/office/officeart/2005/8/layout/vList2"/>
    <dgm:cxn modelId="{13C8DA58-F9A3-4D82-8844-1761F7892567}" type="presParOf" srcId="{3E8B6209-8D47-4D33-BF71-497AD7FF7EF0}" destId="{C7238606-02B7-4657-8A7E-D90B8D2570AC}" srcOrd="1" destOrd="0" presId="urn:microsoft.com/office/officeart/2005/8/layout/vList2"/>
    <dgm:cxn modelId="{F73210EA-4A7F-41BF-BBB8-5B15DFE0BA47}" type="presParOf" srcId="{3E8B6209-8D47-4D33-BF71-497AD7FF7EF0}" destId="{2D66CA4E-452B-4417-9308-F3281B970879}" srcOrd="2" destOrd="0" presId="urn:microsoft.com/office/officeart/2005/8/layout/vList2"/>
    <dgm:cxn modelId="{EBDEC8EA-E115-4B00-A02B-DA486B5DB668}" type="presParOf" srcId="{3E8B6209-8D47-4D33-BF71-497AD7FF7EF0}" destId="{EF649A16-8C1F-4101-B8B3-C5A46DB95D6A}" srcOrd="3" destOrd="0" presId="urn:microsoft.com/office/officeart/2005/8/layout/vList2"/>
    <dgm:cxn modelId="{154DA6B8-5A91-468A-8C7A-CE5D12D9F788}" type="presParOf" srcId="{3E8B6209-8D47-4D33-BF71-497AD7FF7EF0}" destId="{154EAAFB-4A1B-415E-A34F-4B0B982CC54B}" srcOrd="4" destOrd="0" presId="urn:microsoft.com/office/officeart/2005/8/layout/vList2"/>
    <dgm:cxn modelId="{1BF70F44-4050-464B-8ABC-4E5EFDAF50FF}" type="presParOf" srcId="{3E8B6209-8D47-4D33-BF71-497AD7FF7EF0}" destId="{03965123-78CC-4A32-80D0-1253841CC69E}" srcOrd="5" destOrd="0" presId="urn:microsoft.com/office/officeart/2005/8/layout/vList2"/>
    <dgm:cxn modelId="{0C72494C-0A13-45A1-8A1C-BD4967B57666}" type="presParOf" srcId="{3E8B6209-8D47-4D33-BF71-497AD7FF7EF0}" destId="{21770840-0A20-4C9C-B156-540D6A7634BD}" srcOrd="6" destOrd="0" presId="urn:microsoft.com/office/officeart/2005/8/layout/vList2"/>
  </dgm:cxnLst>
  <dgm:bg>
    <a:noFill/>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9E308D-52FA-47F7-8DCD-165E3023C3B0}" type="doc">
      <dgm:prSet loTypeId="urn:microsoft.com/office/officeart/2005/8/layout/cycle7" loCatId="cycle" qsTypeId="urn:microsoft.com/office/officeart/2005/8/quickstyle/simple1" qsCatId="simple" csTypeId="urn:microsoft.com/office/officeart/2005/8/colors/accent1_1" csCatId="accent1" phldr="1"/>
      <dgm:spPr/>
      <dgm:t>
        <a:bodyPr/>
        <a:lstStyle/>
        <a:p>
          <a:endParaRPr lang="pt-PT"/>
        </a:p>
      </dgm:t>
    </dgm:pt>
    <dgm:pt modelId="{118A4900-01A0-4EDB-A5CA-7379EBF2ABB4}">
      <dgm:prSet phldrT="[Texto]"/>
      <dgm:spPr/>
      <dgm:t>
        <a:bodyPr/>
        <a:lstStyle/>
        <a:p>
          <a:r>
            <a:rPr lang="pt-PT" dirty="0"/>
            <a:t>Qualidade do Produto Final</a:t>
          </a:r>
        </a:p>
      </dgm:t>
    </dgm:pt>
    <dgm:pt modelId="{C0C3F9B8-13F3-4F6F-8D34-2519B12B8E00}" type="parTrans" cxnId="{AEDC328A-E50F-4170-BE9B-6B283B0D0E6E}">
      <dgm:prSet/>
      <dgm:spPr/>
      <dgm:t>
        <a:bodyPr/>
        <a:lstStyle/>
        <a:p>
          <a:endParaRPr lang="pt-PT"/>
        </a:p>
      </dgm:t>
    </dgm:pt>
    <dgm:pt modelId="{E48687CD-01DC-405E-9C1D-8DB81D8C9389}" type="sibTrans" cxnId="{AEDC328A-E50F-4170-BE9B-6B283B0D0E6E}">
      <dgm:prSet/>
      <dgm:spPr/>
      <dgm:t>
        <a:bodyPr/>
        <a:lstStyle/>
        <a:p>
          <a:endParaRPr lang="pt-PT"/>
        </a:p>
      </dgm:t>
    </dgm:pt>
    <dgm:pt modelId="{79CDA5B0-E956-419E-9B7B-7AC677F859B2}">
      <dgm:prSet phldrT="[Texto]"/>
      <dgm:spPr/>
      <dgm:t>
        <a:bodyPr/>
        <a:lstStyle/>
        <a:p>
          <a:r>
            <a:rPr lang="pt-PT" dirty="0"/>
            <a:t>Experiências Individuais Gratificantes</a:t>
          </a:r>
        </a:p>
      </dgm:t>
    </dgm:pt>
    <dgm:pt modelId="{3D9B9D06-4513-4FFA-889B-E32998D0E1FD}" type="parTrans" cxnId="{69ABED31-2BAF-4907-836F-3E5BC4C96995}">
      <dgm:prSet/>
      <dgm:spPr/>
      <dgm:t>
        <a:bodyPr/>
        <a:lstStyle/>
        <a:p>
          <a:endParaRPr lang="pt-PT"/>
        </a:p>
      </dgm:t>
    </dgm:pt>
    <dgm:pt modelId="{4394E716-9449-4F90-90E0-53779EB30A00}" type="sibTrans" cxnId="{69ABED31-2BAF-4907-836F-3E5BC4C96995}">
      <dgm:prSet/>
      <dgm:spPr/>
      <dgm:t>
        <a:bodyPr/>
        <a:lstStyle/>
        <a:p>
          <a:endParaRPr lang="pt-PT"/>
        </a:p>
      </dgm:t>
    </dgm:pt>
    <dgm:pt modelId="{76D0EF2C-969D-407E-BC8F-70603B04577B}">
      <dgm:prSet phldrT="[Texto]"/>
      <dgm:spPr/>
      <dgm:t>
        <a:bodyPr/>
        <a:lstStyle/>
        <a:p>
          <a:r>
            <a:rPr lang="pt-PT" dirty="0"/>
            <a:t>Crescimento como Equipa</a:t>
          </a:r>
        </a:p>
      </dgm:t>
    </dgm:pt>
    <dgm:pt modelId="{B739FCEF-CBE1-448B-8F51-C79BC2EAA3E5}" type="parTrans" cxnId="{31C094FC-95C9-4A3E-BBB2-5D2ED73C7110}">
      <dgm:prSet/>
      <dgm:spPr/>
      <dgm:t>
        <a:bodyPr/>
        <a:lstStyle/>
        <a:p>
          <a:endParaRPr lang="pt-PT"/>
        </a:p>
      </dgm:t>
    </dgm:pt>
    <dgm:pt modelId="{1B125690-1CD7-40A4-B045-BB11E4D87957}" type="sibTrans" cxnId="{31C094FC-95C9-4A3E-BBB2-5D2ED73C7110}">
      <dgm:prSet/>
      <dgm:spPr/>
      <dgm:t>
        <a:bodyPr/>
        <a:lstStyle/>
        <a:p>
          <a:endParaRPr lang="pt-PT"/>
        </a:p>
      </dgm:t>
    </dgm:pt>
    <dgm:pt modelId="{2FABB0E9-4207-4AE3-820C-2C72C262F561}" type="pres">
      <dgm:prSet presAssocID="{409E308D-52FA-47F7-8DCD-165E3023C3B0}" presName="Name0" presStyleCnt="0">
        <dgm:presLayoutVars>
          <dgm:dir/>
          <dgm:resizeHandles val="exact"/>
        </dgm:presLayoutVars>
      </dgm:prSet>
      <dgm:spPr/>
      <dgm:t>
        <a:bodyPr/>
        <a:lstStyle/>
        <a:p>
          <a:endParaRPr lang="pt-PT"/>
        </a:p>
      </dgm:t>
    </dgm:pt>
    <dgm:pt modelId="{9131AF5F-19AD-4F89-A7AA-FFB39C7F9D1D}" type="pres">
      <dgm:prSet presAssocID="{118A4900-01A0-4EDB-A5CA-7379EBF2ABB4}" presName="node" presStyleLbl="node1" presStyleIdx="0" presStyleCnt="3" custScaleX="116581" custScaleY="88265" custRadScaleRad="83692" custRadScaleInc="-11942">
        <dgm:presLayoutVars>
          <dgm:bulletEnabled val="1"/>
        </dgm:presLayoutVars>
      </dgm:prSet>
      <dgm:spPr/>
      <dgm:t>
        <a:bodyPr/>
        <a:lstStyle/>
        <a:p>
          <a:endParaRPr lang="pt-PT"/>
        </a:p>
      </dgm:t>
    </dgm:pt>
    <dgm:pt modelId="{95257273-91CC-47F2-8D4D-EF2469C5DC06}" type="pres">
      <dgm:prSet presAssocID="{E48687CD-01DC-405E-9C1D-8DB81D8C9389}" presName="sibTrans" presStyleLbl="sibTrans2D1" presStyleIdx="0" presStyleCnt="3" custLinFactNeighborX="13204" custLinFactNeighborY="9203"/>
      <dgm:spPr/>
      <dgm:t>
        <a:bodyPr/>
        <a:lstStyle/>
        <a:p>
          <a:endParaRPr lang="pt-PT"/>
        </a:p>
      </dgm:t>
    </dgm:pt>
    <dgm:pt modelId="{B702713D-67A3-4645-89F6-5605987FC09B}" type="pres">
      <dgm:prSet presAssocID="{E48687CD-01DC-405E-9C1D-8DB81D8C9389}" presName="connectorText" presStyleLbl="sibTrans2D1" presStyleIdx="0" presStyleCnt="3"/>
      <dgm:spPr/>
      <dgm:t>
        <a:bodyPr/>
        <a:lstStyle/>
        <a:p>
          <a:endParaRPr lang="pt-PT"/>
        </a:p>
      </dgm:t>
    </dgm:pt>
    <dgm:pt modelId="{6E98AD26-39D5-4783-BE6A-76CFB55D6A03}" type="pres">
      <dgm:prSet presAssocID="{79CDA5B0-E956-419E-9B7B-7AC677F859B2}" presName="node" presStyleLbl="node1" presStyleIdx="1" presStyleCnt="3" custScaleX="125590" custScaleY="102440" custRadScaleRad="99467" custRadScaleInc="-26178">
        <dgm:presLayoutVars>
          <dgm:bulletEnabled val="1"/>
        </dgm:presLayoutVars>
      </dgm:prSet>
      <dgm:spPr/>
      <dgm:t>
        <a:bodyPr/>
        <a:lstStyle/>
        <a:p>
          <a:endParaRPr lang="pt-PT"/>
        </a:p>
      </dgm:t>
    </dgm:pt>
    <dgm:pt modelId="{1EEFB80B-F0B8-4532-89B7-3415D4328E64}" type="pres">
      <dgm:prSet presAssocID="{4394E716-9449-4F90-90E0-53779EB30A00}" presName="sibTrans" presStyleLbl="sibTrans2D1" presStyleIdx="1" presStyleCnt="3" custLinFactNeighborX="28" custLinFactNeighborY="-6706"/>
      <dgm:spPr/>
      <dgm:t>
        <a:bodyPr/>
        <a:lstStyle/>
        <a:p>
          <a:endParaRPr lang="pt-PT"/>
        </a:p>
      </dgm:t>
    </dgm:pt>
    <dgm:pt modelId="{C6651266-386E-456B-9980-7B943F43F266}" type="pres">
      <dgm:prSet presAssocID="{4394E716-9449-4F90-90E0-53779EB30A00}" presName="connectorText" presStyleLbl="sibTrans2D1" presStyleIdx="1" presStyleCnt="3"/>
      <dgm:spPr/>
      <dgm:t>
        <a:bodyPr/>
        <a:lstStyle/>
        <a:p>
          <a:endParaRPr lang="pt-PT"/>
        </a:p>
      </dgm:t>
    </dgm:pt>
    <dgm:pt modelId="{8302CA92-0706-435C-A07B-A6C75A3B16A1}" type="pres">
      <dgm:prSet presAssocID="{76D0EF2C-969D-407E-BC8F-70603B04577B}" presName="node" presStyleLbl="node1" presStyleIdx="2" presStyleCnt="3" custScaleX="133851" custScaleY="91930" custRadScaleRad="108168" custRadScaleInc="30538">
        <dgm:presLayoutVars>
          <dgm:bulletEnabled val="1"/>
        </dgm:presLayoutVars>
      </dgm:prSet>
      <dgm:spPr/>
      <dgm:t>
        <a:bodyPr/>
        <a:lstStyle/>
        <a:p>
          <a:endParaRPr lang="pt-PT"/>
        </a:p>
      </dgm:t>
    </dgm:pt>
    <dgm:pt modelId="{F95369BF-1369-4A4C-8517-6B629883D586}" type="pres">
      <dgm:prSet presAssocID="{1B125690-1CD7-40A4-B045-BB11E4D87957}" presName="sibTrans" presStyleLbl="sibTrans2D1" presStyleIdx="2" presStyleCnt="3"/>
      <dgm:spPr/>
      <dgm:t>
        <a:bodyPr/>
        <a:lstStyle/>
        <a:p>
          <a:endParaRPr lang="pt-PT"/>
        </a:p>
      </dgm:t>
    </dgm:pt>
    <dgm:pt modelId="{96E60A3A-3861-4545-9275-9E66BB208648}" type="pres">
      <dgm:prSet presAssocID="{1B125690-1CD7-40A4-B045-BB11E4D87957}" presName="connectorText" presStyleLbl="sibTrans2D1" presStyleIdx="2" presStyleCnt="3"/>
      <dgm:spPr/>
      <dgm:t>
        <a:bodyPr/>
        <a:lstStyle/>
        <a:p>
          <a:endParaRPr lang="pt-PT"/>
        </a:p>
      </dgm:t>
    </dgm:pt>
  </dgm:ptLst>
  <dgm:cxnLst>
    <dgm:cxn modelId="{6603B57F-52F5-46DD-83D2-6E1696D3FF61}" type="presOf" srcId="{79CDA5B0-E956-419E-9B7B-7AC677F859B2}" destId="{6E98AD26-39D5-4783-BE6A-76CFB55D6A03}" srcOrd="0" destOrd="0" presId="urn:microsoft.com/office/officeart/2005/8/layout/cycle7"/>
    <dgm:cxn modelId="{C97C4E0A-06B6-4E5A-BA1F-140435A054A2}" type="presOf" srcId="{1B125690-1CD7-40A4-B045-BB11E4D87957}" destId="{96E60A3A-3861-4545-9275-9E66BB208648}" srcOrd="1" destOrd="0" presId="urn:microsoft.com/office/officeart/2005/8/layout/cycle7"/>
    <dgm:cxn modelId="{4C9EC9E3-40B4-48CF-BF42-205CC67BE6B6}" type="presOf" srcId="{76D0EF2C-969D-407E-BC8F-70603B04577B}" destId="{8302CA92-0706-435C-A07B-A6C75A3B16A1}" srcOrd="0" destOrd="0" presId="urn:microsoft.com/office/officeart/2005/8/layout/cycle7"/>
    <dgm:cxn modelId="{69ABED31-2BAF-4907-836F-3E5BC4C96995}" srcId="{409E308D-52FA-47F7-8DCD-165E3023C3B0}" destId="{79CDA5B0-E956-419E-9B7B-7AC677F859B2}" srcOrd="1" destOrd="0" parTransId="{3D9B9D06-4513-4FFA-889B-E32998D0E1FD}" sibTransId="{4394E716-9449-4F90-90E0-53779EB30A00}"/>
    <dgm:cxn modelId="{29E21F6C-245D-48A6-87A7-609467A3D884}" type="presOf" srcId="{E48687CD-01DC-405E-9C1D-8DB81D8C9389}" destId="{B702713D-67A3-4645-89F6-5605987FC09B}" srcOrd="1" destOrd="0" presId="urn:microsoft.com/office/officeart/2005/8/layout/cycle7"/>
    <dgm:cxn modelId="{6EDC0356-5DB0-4452-A898-6D59B1CC0CD9}" type="presOf" srcId="{409E308D-52FA-47F7-8DCD-165E3023C3B0}" destId="{2FABB0E9-4207-4AE3-820C-2C72C262F561}" srcOrd="0" destOrd="0" presId="urn:microsoft.com/office/officeart/2005/8/layout/cycle7"/>
    <dgm:cxn modelId="{4267D297-0E63-45D3-B68B-A84F177A5B36}" type="presOf" srcId="{E48687CD-01DC-405E-9C1D-8DB81D8C9389}" destId="{95257273-91CC-47F2-8D4D-EF2469C5DC06}" srcOrd="0" destOrd="0" presId="urn:microsoft.com/office/officeart/2005/8/layout/cycle7"/>
    <dgm:cxn modelId="{3917BD8F-6D02-46CC-A4B9-F91F6798F7AA}" type="presOf" srcId="{4394E716-9449-4F90-90E0-53779EB30A00}" destId="{1EEFB80B-F0B8-4532-89B7-3415D4328E64}" srcOrd="0" destOrd="0" presId="urn:microsoft.com/office/officeart/2005/8/layout/cycle7"/>
    <dgm:cxn modelId="{D383E5CE-F718-4335-ABFF-71B540A80C72}" type="presOf" srcId="{1B125690-1CD7-40A4-B045-BB11E4D87957}" destId="{F95369BF-1369-4A4C-8517-6B629883D586}" srcOrd="0" destOrd="0" presId="urn:microsoft.com/office/officeart/2005/8/layout/cycle7"/>
    <dgm:cxn modelId="{30B05384-329C-4FE0-94CB-0CBDE81CDA4E}" type="presOf" srcId="{118A4900-01A0-4EDB-A5CA-7379EBF2ABB4}" destId="{9131AF5F-19AD-4F89-A7AA-FFB39C7F9D1D}" srcOrd="0" destOrd="0" presId="urn:microsoft.com/office/officeart/2005/8/layout/cycle7"/>
    <dgm:cxn modelId="{0005F2D7-D91A-4BD2-A11B-1BCE1D5FBFF1}" type="presOf" srcId="{4394E716-9449-4F90-90E0-53779EB30A00}" destId="{C6651266-386E-456B-9980-7B943F43F266}" srcOrd="1" destOrd="0" presId="urn:microsoft.com/office/officeart/2005/8/layout/cycle7"/>
    <dgm:cxn modelId="{AEDC328A-E50F-4170-BE9B-6B283B0D0E6E}" srcId="{409E308D-52FA-47F7-8DCD-165E3023C3B0}" destId="{118A4900-01A0-4EDB-A5CA-7379EBF2ABB4}" srcOrd="0" destOrd="0" parTransId="{C0C3F9B8-13F3-4F6F-8D34-2519B12B8E00}" sibTransId="{E48687CD-01DC-405E-9C1D-8DB81D8C9389}"/>
    <dgm:cxn modelId="{31C094FC-95C9-4A3E-BBB2-5D2ED73C7110}" srcId="{409E308D-52FA-47F7-8DCD-165E3023C3B0}" destId="{76D0EF2C-969D-407E-BC8F-70603B04577B}" srcOrd="2" destOrd="0" parTransId="{B739FCEF-CBE1-448B-8F51-C79BC2EAA3E5}" sibTransId="{1B125690-1CD7-40A4-B045-BB11E4D87957}"/>
    <dgm:cxn modelId="{BDB35E50-D123-4682-8FC1-BCE325334EFE}" type="presParOf" srcId="{2FABB0E9-4207-4AE3-820C-2C72C262F561}" destId="{9131AF5F-19AD-4F89-A7AA-FFB39C7F9D1D}" srcOrd="0" destOrd="0" presId="urn:microsoft.com/office/officeart/2005/8/layout/cycle7"/>
    <dgm:cxn modelId="{534ECA5B-A544-4CDD-AAA1-0BAC2E63136C}" type="presParOf" srcId="{2FABB0E9-4207-4AE3-820C-2C72C262F561}" destId="{95257273-91CC-47F2-8D4D-EF2469C5DC06}" srcOrd="1" destOrd="0" presId="urn:microsoft.com/office/officeart/2005/8/layout/cycle7"/>
    <dgm:cxn modelId="{8E0F14F6-1CC5-4C04-B8CD-C03FE124EE33}" type="presParOf" srcId="{95257273-91CC-47F2-8D4D-EF2469C5DC06}" destId="{B702713D-67A3-4645-89F6-5605987FC09B}" srcOrd="0" destOrd="0" presId="urn:microsoft.com/office/officeart/2005/8/layout/cycle7"/>
    <dgm:cxn modelId="{829430AE-2289-4A1E-9397-DA92339B155D}" type="presParOf" srcId="{2FABB0E9-4207-4AE3-820C-2C72C262F561}" destId="{6E98AD26-39D5-4783-BE6A-76CFB55D6A03}" srcOrd="2" destOrd="0" presId="urn:microsoft.com/office/officeart/2005/8/layout/cycle7"/>
    <dgm:cxn modelId="{5977E1F1-0DF5-4B07-BF39-57FE20C31497}" type="presParOf" srcId="{2FABB0E9-4207-4AE3-820C-2C72C262F561}" destId="{1EEFB80B-F0B8-4532-89B7-3415D4328E64}" srcOrd="3" destOrd="0" presId="urn:microsoft.com/office/officeart/2005/8/layout/cycle7"/>
    <dgm:cxn modelId="{F1B9DC17-CA46-4C19-BC4B-DB654E3FDE2D}" type="presParOf" srcId="{1EEFB80B-F0B8-4532-89B7-3415D4328E64}" destId="{C6651266-386E-456B-9980-7B943F43F266}" srcOrd="0" destOrd="0" presId="urn:microsoft.com/office/officeart/2005/8/layout/cycle7"/>
    <dgm:cxn modelId="{2FCF8397-F616-40AD-A6C5-377D094C7CE7}" type="presParOf" srcId="{2FABB0E9-4207-4AE3-820C-2C72C262F561}" destId="{8302CA92-0706-435C-A07B-A6C75A3B16A1}" srcOrd="4" destOrd="0" presId="urn:microsoft.com/office/officeart/2005/8/layout/cycle7"/>
    <dgm:cxn modelId="{D8858375-FBD2-4339-B4A1-922C9197E414}" type="presParOf" srcId="{2FABB0E9-4207-4AE3-820C-2C72C262F561}" destId="{F95369BF-1369-4A4C-8517-6B629883D586}" srcOrd="5" destOrd="0" presId="urn:microsoft.com/office/officeart/2005/8/layout/cycle7"/>
    <dgm:cxn modelId="{01E28EB4-7757-4D07-A9B2-E76C04609569}" type="presParOf" srcId="{F95369BF-1369-4A4C-8517-6B629883D586}" destId="{96E60A3A-3861-4545-9275-9E66BB208648}"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15CFE70-2022-4E13-8E5F-71342E5FB26C}" type="doc">
      <dgm:prSet loTypeId="urn:microsoft.com/office/officeart/2005/8/layout/vList5" loCatId="list" qsTypeId="urn:microsoft.com/office/officeart/2005/8/quickstyle/simple1" qsCatId="simple" csTypeId="urn:microsoft.com/office/officeart/2005/8/colors/accent1_5" csCatId="accent1" phldr="1"/>
      <dgm:spPr/>
      <dgm:t>
        <a:bodyPr/>
        <a:lstStyle/>
        <a:p>
          <a:endParaRPr lang="pt-PT"/>
        </a:p>
      </dgm:t>
    </dgm:pt>
    <dgm:pt modelId="{916935C2-9994-4D23-92F6-1FA65C7D95B1}">
      <dgm:prSet phldrT="[Texto]"/>
      <dgm:spPr/>
      <dgm:t>
        <a:bodyPr/>
        <a:lstStyle/>
        <a:p>
          <a:r>
            <a:rPr lang="pt-PT" dirty="0"/>
            <a:t>Definir Tarefa</a:t>
          </a:r>
        </a:p>
      </dgm:t>
    </dgm:pt>
    <dgm:pt modelId="{04C2F9ED-2781-4424-888C-813D66263330}" type="parTrans" cxnId="{836866C5-2A2D-42C9-AE60-CB9353365285}">
      <dgm:prSet/>
      <dgm:spPr/>
      <dgm:t>
        <a:bodyPr/>
        <a:lstStyle/>
        <a:p>
          <a:endParaRPr lang="pt-PT"/>
        </a:p>
      </dgm:t>
    </dgm:pt>
    <dgm:pt modelId="{321BCAFD-ADCC-40FA-A0BE-8ED2F144AD08}" type="sibTrans" cxnId="{836866C5-2A2D-42C9-AE60-CB9353365285}">
      <dgm:prSet/>
      <dgm:spPr/>
      <dgm:t>
        <a:bodyPr/>
        <a:lstStyle/>
        <a:p>
          <a:endParaRPr lang="pt-PT"/>
        </a:p>
      </dgm:t>
    </dgm:pt>
    <dgm:pt modelId="{1D73684A-26C7-417C-98EE-BA1FB5CCB7CE}">
      <dgm:prSet phldrT="[Texto]"/>
      <dgm:spPr/>
      <dgm:t>
        <a:bodyPr/>
        <a:lstStyle/>
        <a:p>
          <a:r>
            <a:rPr lang="pt-PT" dirty="0"/>
            <a:t>Autoridade</a:t>
          </a:r>
        </a:p>
      </dgm:t>
    </dgm:pt>
    <dgm:pt modelId="{432161B7-22E7-4BE8-9FB1-5C1EF7CD5BE3}" type="parTrans" cxnId="{BB5D3F39-6338-4732-9215-AC50EF0575AC}">
      <dgm:prSet/>
      <dgm:spPr/>
      <dgm:t>
        <a:bodyPr/>
        <a:lstStyle/>
        <a:p>
          <a:endParaRPr lang="pt-PT"/>
        </a:p>
      </dgm:t>
    </dgm:pt>
    <dgm:pt modelId="{E0F857A4-3647-498A-8F02-82FE3D654235}" type="sibTrans" cxnId="{BB5D3F39-6338-4732-9215-AC50EF0575AC}">
      <dgm:prSet/>
      <dgm:spPr/>
      <dgm:t>
        <a:bodyPr/>
        <a:lstStyle/>
        <a:p>
          <a:endParaRPr lang="pt-PT"/>
        </a:p>
      </dgm:t>
    </dgm:pt>
    <dgm:pt modelId="{BD13740D-8EE0-48A1-9130-BFB94D17279B}">
      <dgm:prSet phldrT="[Texto]" custT="1"/>
      <dgm:spPr/>
      <dgm:t>
        <a:bodyPr/>
        <a:lstStyle/>
        <a:p>
          <a:r>
            <a:rPr lang="pt-PT" sz="1400" dirty="0"/>
            <a:t>Equipas lideradas pelo gestor</a:t>
          </a:r>
        </a:p>
      </dgm:t>
    </dgm:pt>
    <dgm:pt modelId="{0D46DBCB-29F1-40D1-AAE3-BB29393310D0}" type="parTrans" cxnId="{C3463B20-8E3E-4B64-92C1-3D351F48FF3E}">
      <dgm:prSet/>
      <dgm:spPr/>
      <dgm:t>
        <a:bodyPr/>
        <a:lstStyle/>
        <a:p>
          <a:endParaRPr lang="pt-PT"/>
        </a:p>
      </dgm:t>
    </dgm:pt>
    <dgm:pt modelId="{89C2EA8F-14BE-4810-8016-C9A64E7E4839}" type="sibTrans" cxnId="{C3463B20-8E3E-4B64-92C1-3D351F48FF3E}">
      <dgm:prSet/>
      <dgm:spPr/>
      <dgm:t>
        <a:bodyPr/>
        <a:lstStyle/>
        <a:p>
          <a:endParaRPr lang="pt-PT"/>
        </a:p>
      </dgm:t>
    </dgm:pt>
    <dgm:pt modelId="{33C0552A-F258-4D4B-9AB3-B95B6797DBC7}">
      <dgm:prSet phldrT="[Texto]"/>
      <dgm:spPr/>
      <dgm:t>
        <a:bodyPr/>
        <a:lstStyle/>
        <a:p>
          <a:r>
            <a:rPr lang="pt-PT" dirty="0"/>
            <a:t>Estabilidade</a:t>
          </a:r>
        </a:p>
      </dgm:t>
    </dgm:pt>
    <dgm:pt modelId="{666E1FDA-8093-4108-93F4-F4DF7EE3DFA7}" type="parTrans" cxnId="{4D11EBE0-8778-4A48-92DE-5D9A767CD13D}">
      <dgm:prSet/>
      <dgm:spPr/>
      <dgm:t>
        <a:bodyPr/>
        <a:lstStyle/>
        <a:p>
          <a:endParaRPr lang="pt-PT"/>
        </a:p>
      </dgm:t>
    </dgm:pt>
    <dgm:pt modelId="{1C1C8813-3AF0-4B2E-B0D2-CE04B1471E30}" type="sibTrans" cxnId="{4D11EBE0-8778-4A48-92DE-5D9A767CD13D}">
      <dgm:prSet/>
      <dgm:spPr/>
      <dgm:t>
        <a:bodyPr/>
        <a:lstStyle/>
        <a:p>
          <a:endParaRPr lang="pt-PT"/>
        </a:p>
      </dgm:t>
    </dgm:pt>
    <dgm:pt modelId="{03A581BC-844E-4F82-A1C8-A0C86B6810F7}">
      <dgm:prSet phldrT="[Texto]"/>
      <dgm:spPr/>
      <dgm:t>
        <a:bodyPr/>
        <a:lstStyle/>
        <a:p>
          <a:r>
            <a:rPr lang="pt-PT" dirty="0"/>
            <a:t>Espírito de equipa</a:t>
          </a:r>
        </a:p>
      </dgm:t>
    </dgm:pt>
    <dgm:pt modelId="{C3AF3EC1-D0CB-434C-B6D4-A9B5926508AA}" type="parTrans" cxnId="{3AD66A6E-D02E-4E34-8D91-B4C41E1AB43A}">
      <dgm:prSet/>
      <dgm:spPr/>
      <dgm:t>
        <a:bodyPr/>
        <a:lstStyle/>
        <a:p>
          <a:endParaRPr lang="pt-PT"/>
        </a:p>
      </dgm:t>
    </dgm:pt>
    <dgm:pt modelId="{EF39E952-E918-466A-87B7-5363D150F23D}" type="sibTrans" cxnId="{3AD66A6E-D02E-4E34-8D91-B4C41E1AB43A}">
      <dgm:prSet/>
      <dgm:spPr/>
      <dgm:t>
        <a:bodyPr/>
        <a:lstStyle/>
        <a:p>
          <a:endParaRPr lang="pt-PT"/>
        </a:p>
      </dgm:t>
    </dgm:pt>
    <dgm:pt modelId="{84FFE06D-A0D8-4B4B-B838-565CB3FFDC23}">
      <dgm:prSet phldrT="[Texto]"/>
      <dgm:spPr/>
      <dgm:t>
        <a:bodyPr/>
        <a:lstStyle/>
        <a:p>
          <a:r>
            <a:rPr lang="pt-PT" dirty="0"/>
            <a:t>Boas práticas</a:t>
          </a:r>
        </a:p>
      </dgm:t>
    </dgm:pt>
    <dgm:pt modelId="{70DA93EF-26DF-4FF8-BD70-25A26905B821}" type="parTrans" cxnId="{19C7F209-788E-42FE-BCD9-8D7AEADD8EA0}">
      <dgm:prSet/>
      <dgm:spPr/>
      <dgm:t>
        <a:bodyPr/>
        <a:lstStyle/>
        <a:p>
          <a:endParaRPr lang="pt-PT"/>
        </a:p>
      </dgm:t>
    </dgm:pt>
    <dgm:pt modelId="{2FA49375-1A22-4C1D-BCD5-A9C48446A2DD}" type="sibTrans" cxnId="{19C7F209-788E-42FE-BCD9-8D7AEADD8EA0}">
      <dgm:prSet/>
      <dgm:spPr/>
      <dgm:t>
        <a:bodyPr/>
        <a:lstStyle/>
        <a:p>
          <a:endParaRPr lang="pt-PT"/>
        </a:p>
      </dgm:t>
    </dgm:pt>
    <dgm:pt modelId="{E2A11524-D815-44D8-8D0C-61EA06353E3E}">
      <dgm:prSet/>
      <dgm:spPr/>
      <dgm:t>
        <a:bodyPr/>
        <a:lstStyle/>
        <a:p>
          <a:r>
            <a:rPr lang="pt-PT" dirty="0"/>
            <a:t>Fronteiras Claras</a:t>
          </a:r>
        </a:p>
      </dgm:t>
    </dgm:pt>
    <dgm:pt modelId="{2614FDE5-DDF3-4681-B424-D4F0715923B1}" type="parTrans" cxnId="{AAA5CE51-B0BE-478D-B38F-94645D79446A}">
      <dgm:prSet/>
      <dgm:spPr/>
      <dgm:t>
        <a:bodyPr/>
        <a:lstStyle/>
        <a:p>
          <a:endParaRPr lang="pt-PT"/>
        </a:p>
      </dgm:t>
    </dgm:pt>
    <dgm:pt modelId="{4F22AB51-3665-4E2A-AF14-8E6E2B84E87A}" type="sibTrans" cxnId="{AAA5CE51-B0BE-478D-B38F-94645D79446A}">
      <dgm:prSet/>
      <dgm:spPr/>
      <dgm:t>
        <a:bodyPr/>
        <a:lstStyle/>
        <a:p>
          <a:endParaRPr lang="pt-PT"/>
        </a:p>
      </dgm:t>
    </dgm:pt>
    <dgm:pt modelId="{889820BE-3D17-4DDF-B415-3CE2222944FD}">
      <dgm:prSet custT="1"/>
      <dgm:spPr/>
      <dgm:t>
        <a:bodyPr/>
        <a:lstStyle/>
        <a:p>
          <a:r>
            <a:rPr lang="pt-PT" sz="2000" dirty="0" err="1"/>
            <a:t>Subespecificação</a:t>
          </a:r>
          <a:endParaRPr lang="pt-PT" sz="2000" dirty="0"/>
        </a:p>
      </dgm:t>
    </dgm:pt>
    <dgm:pt modelId="{3A984E7E-05C5-4BFC-A13F-C5A109B854D2}" type="parTrans" cxnId="{1C3C05BF-7566-4720-86DE-CB1A5508B688}">
      <dgm:prSet/>
      <dgm:spPr/>
      <dgm:t>
        <a:bodyPr/>
        <a:lstStyle/>
        <a:p>
          <a:endParaRPr lang="pt-PT"/>
        </a:p>
      </dgm:t>
    </dgm:pt>
    <dgm:pt modelId="{813CE156-9AF0-4FF6-A0E5-CD3950724DB0}" type="sibTrans" cxnId="{1C3C05BF-7566-4720-86DE-CB1A5508B688}">
      <dgm:prSet/>
      <dgm:spPr/>
      <dgm:t>
        <a:bodyPr/>
        <a:lstStyle/>
        <a:p>
          <a:endParaRPr lang="pt-PT"/>
        </a:p>
      </dgm:t>
    </dgm:pt>
    <dgm:pt modelId="{4DA7C925-7031-4F3A-91BE-930E3664017D}">
      <dgm:prSet phldrT="[Texto]" custT="1"/>
      <dgm:spPr/>
      <dgm:t>
        <a:bodyPr/>
        <a:lstStyle/>
        <a:p>
          <a:r>
            <a:rPr lang="pt-PT" sz="2000" dirty="0"/>
            <a:t>Tarefa desenhada para o coletivo</a:t>
          </a:r>
        </a:p>
      </dgm:t>
    </dgm:pt>
    <dgm:pt modelId="{47891B44-AD51-4F73-AC3A-17FC17D5234F}" type="sibTrans" cxnId="{36D82AFD-878B-4838-A132-60C19822D6BF}">
      <dgm:prSet/>
      <dgm:spPr/>
      <dgm:t>
        <a:bodyPr/>
        <a:lstStyle/>
        <a:p>
          <a:endParaRPr lang="pt-PT"/>
        </a:p>
      </dgm:t>
    </dgm:pt>
    <dgm:pt modelId="{2953FEE0-6031-49A9-8142-60A9908F46AA}" type="parTrans" cxnId="{36D82AFD-878B-4838-A132-60C19822D6BF}">
      <dgm:prSet/>
      <dgm:spPr/>
      <dgm:t>
        <a:bodyPr/>
        <a:lstStyle/>
        <a:p>
          <a:endParaRPr lang="pt-PT"/>
        </a:p>
      </dgm:t>
    </dgm:pt>
    <dgm:pt modelId="{3DA7064C-ADC9-4D4E-B75D-7E854E41E680}">
      <dgm:prSet phldrT="[Texto]" custT="1"/>
      <dgm:spPr/>
      <dgm:t>
        <a:bodyPr/>
        <a:lstStyle/>
        <a:p>
          <a:r>
            <a:rPr lang="pt-PT" sz="2000" dirty="0"/>
            <a:t>Objetivos coletivos</a:t>
          </a:r>
        </a:p>
      </dgm:t>
    </dgm:pt>
    <dgm:pt modelId="{37008385-B502-4F28-8245-0431E4180826}" type="sibTrans" cxnId="{0340FA10-684A-412D-90D7-FB90C5B44D4B}">
      <dgm:prSet/>
      <dgm:spPr/>
      <dgm:t>
        <a:bodyPr/>
        <a:lstStyle/>
        <a:p>
          <a:endParaRPr lang="pt-PT"/>
        </a:p>
      </dgm:t>
    </dgm:pt>
    <dgm:pt modelId="{C5BE2C39-8C0B-40F4-8AA9-D59E586F96A5}" type="parTrans" cxnId="{0340FA10-684A-412D-90D7-FB90C5B44D4B}">
      <dgm:prSet/>
      <dgm:spPr/>
      <dgm:t>
        <a:bodyPr/>
        <a:lstStyle/>
        <a:p>
          <a:endParaRPr lang="pt-PT"/>
        </a:p>
      </dgm:t>
    </dgm:pt>
    <dgm:pt modelId="{01708DC9-F2EE-43F7-8505-3DAF65493E94}">
      <dgm:prSet custT="1"/>
      <dgm:spPr/>
      <dgm:t>
        <a:bodyPr/>
        <a:lstStyle/>
        <a:p>
          <a:r>
            <a:rPr lang="pt-PT" sz="2000" dirty="0" err="1"/>
            <a:t>Sobreespecificação</a:t>
          </a:r>
          <a:endParaRPr lang="pt-PT" sz="2000" dirty="0"/>
        </a:p>
      </dgm:t>
    </dgm:pt>
    <dgm:pt modelId="{71AB2652-5F85-49B7-9F21-A6CE0077B7DB}" type="parTrans" cxnId="{BA98C342-5D66-41D8-B70D-340122B3F84B}">
      <dgm:prSet/>
      <dgm:spPr/>
      <dgm:t>
        <a:bodyPr/>
        <a:lstStyle/>
        <a:p>
          <a:endParaRPr lang="pt-PT"/>
        </a:p>
      </dgm:t>
    </dgm:pt>
    <dgm:pt modelId="{1274F656-792D-4060-8006-6D1F9EC9009B}" type="sibTrans" cxnId="{BA98C342-5D66-41D8-B70D-340122B3F84B}">
      <dgm:prSet/>
      <dgm:spPr/>
      <dgm:t>
        <a:bodyPr/>
        <a:lstStyle/>
        <a:p>
          <a:endParaRPr lang="pt-PT"/>
        </a:p>
      </dgm:t>
    </dgm:pt>
    <dgm:pt modelId="{19068965-44B6-45A8-A17E-72AEFF6E4B9B}">
      <dgm:prSet phldrT="[Texto]" custT="1"/>
      <dgm:spPr/>
      <dgm:t>
        <a:bodyPr/>
        <a:lstStyle/>
        <a:p>
          <a:r>
            <a:rPr lang="pt-PT" sz="1400" dirty="0"/>
            <a:t>Equipas autogeridas</a:t>
          </a:r>
        </a:p>
      </dgm:t>
    </dgm:pt>
    <dgm:pt modelId="{4399D5D0-BF04-47B0-A14E-DB6BAAC7EFD6}" type="parTrans" cxnId="{6A29C7C6-1726-4621-95CB-CD63459EF0B8}">
      <dgm:prSet/>
      <dgm:spPr/>
      <dgm:t>
        <a:bodyPr/>
        <a:lstStyle/>
        <a:p>
          <a:endParaRPr lang="pt-PT"/>
        </a:p>
      </dgm:t>
    </dgm:pt>
    <dgm:pt modelId="{6C5AE4E7-A7E9-4259-A60C-1E1AE9820CE9}" type="sibTrans" cxnId="{6A29C7C6-1726-4621-95CB-CD63459EF0B8}">
      <dgm:prSet/>
      <dgm:spPr/>
      <dgm:t>
        <a:bodyPr/>
        <a:lstStyle/>
        <a:p>
          <a:endParaRPr lang="pt-PT"/>
        </a:p>
      </dgm:t>
    </dgm:pt>
    <dgm:pt modelId="{EF77B5A8-C36D-4D3D-83B8-A8D15EBEA2E7}">
      <dgm:prSet phldrT="[Texto]" custT="1"/>
      <dgm:spPr/>
      <dgm:t>
        <a:bodyPr/>
        <a:lstStyle/>
        <a:p>
          <a:r>
            <a:rPr lang="pt-PT" sz="1400" dirty="0"/>
            <a:t>Equipas </a:t>
          </a:r>
          <a:r>
            <a:rPr lang="pt-PT" sz="1400" dirty="0" err="1"/>
            <a:t>autodesenhadas</a:t>
          </a:r>
          <a:endParaRPr lang="pt-PT" sz="1400" dirty="0"/>
        </a:p>
      </dgm:t>
    </dgm:pt>
    <dgm:pt modelId="{F8C87DAA-6E75-4FE2-BBD3-1B5907EFB638}" type="parTrans" cxnId="{044BF6C4-79E7-4413-8189-F653654F2519}">
      <dgm:prSet/>
      <dgm:spPr/>
      <dgm:t>
        <a:bodyPr/>
        <a:lstStyle/>
        <a:p>
          <a:endParaRPr lang="pt-PT"/>
        </a:p>
      </dgm:t>
    </dgm:pt>
    <dgm:pt modelId="{87F0B80A-11A3-49FE-A535-E0B422F503C3}" type="sibTrans" cxnId="{044BF6C4-79E7-4413-8189-F653654F2519}">
      <dgm:prSet/>
      <dgm:spPr/>
      <dgm:t>
        <a:bodyPr/>
        <a:lstStyle/>
        <a:p>
          <a:endParaRPr lang="pt-PT"/>
        </a:p>
      </dgm:t>
    </dgm:pt>
    <dgm:pt modelId="{0CD8D013-DE48-4AE0-AAE3-0D5BD33293D0}">
      <dgm:prSet phldrT="[Texto]" custT="1"/>
      <dgm:spPr/>
      <dgm:t>
        <a:bodyPr/>
        <a:lstStyle/>
        <a:p>
          <a:r>
            <a:rPr lang="pt-PT" sz="1400" dirty="0"/>
            <a:t>Equipas autogovernadas</a:t>
          </a:r>
        </a:p>
      </dgm:t>
    </dgm:pt>
    <dgm:pt modelId="{649AF4E2-6BA0-420F-B12D-78A86EE9D25D}" type="parTrans" cxnId="{3331DD43-BD80-4C36-94A0-05EAA5E123EC}">
      <dgm:prSet/>
      <dgm:spPr/>
      <dgm:t>
        <a:bodyPr/>
        <a:lstStyle/>
        <a:p>
          <a:endParaRPr lang="pt-PT"/>
        </a:p>
      </dgm:t>
    </dgm:pt>
    <dgm:pt modelId="{D1B3402F-AD60-47CE-82F8-545B621A612F}" type="sibTrans" cxnId="{3331DD43-BD80-4C36-94A0-05EAA5E123EC}">
      <dgm:prSet/>
      <dgm:spPr/>
      <dgm:t>
        <a:bodyPr/>
        <a:lstStyle/>
        <a:p>
          <a:endParaRPr lang="pt-PT"/>
        </a:p>
      </dgm:t>
    </dgm:pt>
    <dgm:pt modelId="{629DFAB2-0BDF-4C2A-80EB-DAAA2EAB7E68}" type="pres">
      <dgm:prSet presAssocID="{B15CFE70-2022-4E13-8E5F-71342E5FB26C}" presName="Name0" presStyleCnt="0">
        <dgm:presLayoutVars>
          <dgm:dir/>
          <dgm:animLvl val="lvl"/>
          <dgm:resizeHandles val="exact"/>
        </dgm:presLayoutVars>
      </dgm:prSet>
      <dgm:spPr/>
      <dgm:t>
        <a:bodyPr/>
        <a:lstStyle/>
        <a:p>
          <a:endParaRPr lang="pt-PT"/>
        </a:p>
      </dgm:t>
    </dgm:pt>
    <dgm:pt modelId="{424EB33F-A772-4926-AF73-6AC7F0FE789C}" type="pres">
      <dgm:prSet presAssocID="{916935C2-9994-4D23-92F6-1FA65C7D95B1}" presName="linNode" presStyleCnt="0"/>
      <dgm:spPr/>
    </dgm:pt>
    <dgm:pt modelId="{5782274D-9259-4FD6-8CF7-A947533B4C8B}" type="pres">
      <dgm:prSet presAssocID="{916935C2-9994-4D23-92F6-1FA65C7D95B1}" presName="parentText" presStyleLbl="node1" presStyleIdx="0" presStyleCnt="4">
        <dgm:presLayoutVars>
          <dgm:chMax val="1"/>
          <dgm:bulletEnabled val="1"/>
        </dgm:presLayoutVars>
      </dgm:prSet>
      <dgm:spPr/>
      <dgm:t>
        <a:bodyPr/>
        <a:lstStyle/>
        <a:p>
          <a:endParaRPr lang="pt-PT"/>
        </a:p>
      </dgm:t>
    </dgm:pt>
    <dgm:pt modelId="{7FEE4281-3C82-445C-B243-DA66A4B062CF}" type="pres">
      <dgm:prSet presAssocID="{916935C2-9994-4D23-92F6-1FA65C7D95B1}" presName="descendantText" presStyleLbl="alignAccFollowNode1" presStyleIdx="0" presStyleCnt="4">
        <dgm:presLayoutVars>
          <dgm:bulletEnabled val="1"/>
        </dgm:presLayoutVars>
      </dgm:prSet>
      <dgm:spPr/>
      <dgm:t>
        <a:bodyPr/>
        <a:lstStyle/>
        <a:p>
          <a:endParaRPr lang="pt-PT"/>
        </a:p>
      </dgm:t>
    </dgm:pt>
    <dgm:pt modelId="{22AD9ABD-9BBA-4430-B605-3A58F6647D39}" type="pres">
      <dgm:prSet presAssocID="{321BCAFD-ADCC-40FA-A0BE-8ED2F144AD08}" presName="sp" presStyleCnt="0"/>
      <dgm:spPr/>
    </dgm:pt>
    <dgm:pt modelId="{F9011926-D9F3-49D1-85F5-11FB8363CFBE}" type="pres">
      <dgm:prSet presAssocID="{E2A11524-D815-44D8-8D0C-61EA06353E3E}" presName="linNode" presStyleCnt="0"/>
      <dgm:spPr/>
    </dgm:pt>
    <dgm:pt modelId="{094B74B8-C326-4EF3-9091-920169E52A73}" type="pres">
      <dgm:prSet presAssocID="{E2A11524-D815-44D8-8D0C-61EA06353E3E}" presName="parentText" presStyleLbl="node1" presStyleIdx="1" presStyleCnt="4">
        <dgm:presLayoutVars>
          <dgm:chMax val="1"/>
          <dgm:bulletEnabled val="1"/>
        </dgm:presLayoutVars>
      </dgm:prSet>
      <dgm:spPr/>
      <dgm:t>
        <a:bodyPr/>
        <a:lstStyle/>
        <a:p>
          <a:endParaRPr lang="pt-PT"/>
        </a:p>
      </dgm:t>
    </dgm:pt>
    <dgm:pt modelId="{BF57EF6D-D617-48AD-B532-560DEE43FB43}" type="pres">
      <dgm:prSet presAssocID="{E2A11524-D815-44D8-8D0C-61EA06353E3E}" presName="descendantText" presStyleLbl="alignAccFollowNode1" presStyleIdx="1" presStyleCnt="4">
        <dgm:presLayoutVars>
          <dgm:bulletEnabled val="1"/>
        </dgm:presLayoutVars>
      </dgm:prSet>
      <dgm:spPr/>
      <dgm:t>
        <a:bodyPr/>
        <a:lstStyle/>
        <a:p>
          <a:endParaRPr lang="pt-PT"/>
        </a:p>
      </dgm:t>
    </dgm:pt>
    <dgm:pt modelId="{F483919B-07B3-4CEC-9049-18E55BA217B4}" type="pres">
      <dgm:prSet presAssocID="{4F22AB51-3665-4E2A-AF14-8E6E2B84E87A}" presName="sp" presStyleCnt="0"/>
      <dgm:spPr/>
    </dgm:pt>
    <dgm:pt modelId="{F1818391-EFD8-4A06-8A0C-CD5B0536A17D}" type="pres">
      <dgm:prSet presAssocID="{1D73684A-26C7-417C-98EE-BA1FB5CCB7CE}" presName="linNode" presStyleCnt="0"/>
      <dgm:spPr/>
    </dgm:pt>
    <dgm:pt modelId="{9218DAFD-3892-4D22-9FFC-C872B3BEF4E3}" type="pres">
      <dgm:prSet presAssocID="{1D73684A-26C7-417C-98EE-BA1FB5CCB7CE}" presName="parentText" presStyleLbl="node1" presStyleIdx="2" presStyleCnt="4">
        <dgm:presLayoutVars>
          <dgm:chMax val="1"/>
          <dgm:bulletEnabled val="1"/>
        </dgm:presLayoutVars>
      </dgm:prSet>
      <dgm:spPr/>
      <dgm:t>
        <a:bodyPr/>
        <a:lstStyle/>
        <a:p>
          <a:endParaRPr lang="pt-PT"/>
        </a:p>
      </dgm:t>
    </dgm:pt>
    <dgm:pt modelId="{0F384AC6-657B-4199-BDBF-463568CBE877}" type="pres">
      <dgm:prSet presAssocID="{1D73684A-26C7-417C-98EE-BA1FB5CCB7CE}" presName="descendantText" presStyleLbl="alignAccFollowNode1" presStyleIdx="2" presStyleCnt="4">
        <dgm:presLayoutVars>
          <dgm:bulletEnabled val="1"/>
        </dgm:presLayoutVars>
      </dgm:prSet>
      <dgm:spPr/>
      <dgm:t>
        <a:bodyPr/>
        <a:lstStyle/>
        <a:p>
          <a:endParaRPr lang="pt-PT"/>
        </a:p>
      </dgm:t>
    </dgm:pt>
    <dgm:pt modelId="{77752145-AABD-4B96-9D79-D261A0DF4789}" type="pres">
      <dgm:prSet presAssocID="{E0F857A4-3647-498A-8F02-82FE3D654235}" presName="sp" presStyleCnt="0"/>
      <dgm:spPr/>
    </dgm:pt>
    <dgm:pt modelId="{53B45805-8A2B-4147-8ED8-AADB4A8E4FD6}" type="pres">
      <dgm:prSet presAssocID="{33C0552A-F258-4D4B-9AB3-B95B6797DBC7}" presName="linNode" presStyleCnt="0"/>
      <dgm:spPr/>
    </dgm:pt>
    <dgm:pt modelId="{1DF392E0-B293-498A-B1FD-2180819DED87}" type="pres">
      <dgm:prSet presAssocID="{33C0552A-F258-4D4B-9AB3-B95B6797DBC7}" presName="parentText" presStyleLbl="node1" presStyleIdx="3" presStyleCnt="4">
        <dgm:presLayoutVars>
          <dgm:chMax val="1"/>
          <dgm:bulletEnabled val="1"/>
        </dgm:presLayoutVars>
      </dgm:prSet>
      <dgm:spPr/>
      <dgm:t>
        <a:bodyPr/>
        <a:lstStyle/>
        <a:p>
          <a:endParaRPr lang="pt-PT"/>
        </a:p>
      </dgm:t>
    </dgm:pt>
    <dgm:pt modelId="{70722BA0-0B7E-40D5-9E0F-2D2A2FAF9FD6}" type="pres">
      <dgm:prSet presAssocID="{33C0552A-F258-4D4B-9AB3-B95B6797DBC7}" presName="descendantText" presStyleLbl="alignAccFollowNode1" presStyleIdx="3" presStyleCnt="4">
        <dgm:presLayoutVars>
          <dgm:bulletEnabled val="1"/>
        </dgm:presLayoutVars>
      </dgm:prSet>
      <dgm:spPr/>
      <dgm:t>
        <a:bodyPr/>
        <a:lstStyle/>
        <a:p>
          <a:endParaRPr lang="pt-PT"/>
        </a:p>
      </dgm:t>
    </dgm:pt>
  </dgm:ptLst>
  <dgm:cxnLst>
    <dgm:cxn modelId="{C3463B20-8E3E-4B64-92C1-3D351F48FF3E}" srcId="{1D73684A-26C7-417C-98EE-BA1FB5CCB7CE}" destId="{BD13740D-8EE0-48A1-9130-BFB94D17279B}" srcOrd="0" destOrd="0" parTransId="{0D46DBCB-29F1-40D1-AAE3-BB29393310D0}" sibTransId="{89C2EA8F-14BE-4810-8016-C9A64E7E4839}"/>
    <dgm:cxn modelId="{AAA5CE51-B0BE-478D-B38F-94645D79446A}" srcId="{B15CFE70-2022-4E13-8E5F-71342E5FB26C}" destId="{E2A11524-D815-44D8-8D0C-61EA06353E3E}" srcOrd="1" destOrd="0" parTransId="{2614FDE5-DDF3-4681-B424-D4F0715923B1}" sibTransId="{4F22AB51-3665-4E2A-AF14-8E6E2B84E87A}"/>
    <dgm:cxn modelId="{3AD66A6E-D02E-4E34-8D91-B4C41E1AB43A}" srcId="{33C0552A-F258-4D4B-9AB3-B95B6797DBC7}" destId="{03A581BC-844E-4F82-A1C8-A0C86B6810F7}" srcOrd="0" destOrd="0" parTransId="{C3AF3EC1-D0CB-434C-B6D4-A9B5926508AA}" sibTransId="{EF39E952-E918-466A-87B7-5363D150F23D}"/>
    <dgm:cxn modelId="{1C3C05BF-7566-4720-86DE-CB1A5508B688}" srcId="{E2A11524-D815-44D8-8D0C-61EA06353E3E}" destId="{889820BE-3D17-4DDF-B415-3CE2222944FD}" srcOrd="0" destOrd="0" parTransId="{3A984E7E-05C5-4BFC-A13F-C5A109B854D2}" sibTransId="{813CE156-9AF0-4FF6-A0E5-CD3950724DB0}"/>
    <dgm:cxn modelId="{12FBAE41-4767-4A87-837D-E82963BC6CD5}" type="presOf" srcId="{B15CFE70-2022-4E13-8E5F-71342E5FB26C}" destId="{629DFAB2-0BDF-4C2A-80EB-DAAA2EAB7E68}" srcOrd="0" destOrd="0" presId="urn:microsoft.com/office/officeart/2005/8/layout/vList5"/>
    <dgm:cxn modelId="{044BF6C4-79E7-4413-8189-F653654F2519}" srcId="{1D73684A-26C7-417C-98EE-BA1FB5CCB7CE}" destId="{EF77B5A8-C36D-4D3D-83B8-A8D15EBEA2E7}" srcOrd="2" destOrd="0" parTransId="{F8C87DAA-6E75-4FE2-BBD3-1B5907EFB638}" sibTransId="{87F0B80A-11A3-49FE-A535-E0B422F503C3}"/>
    <dgm:cxn modelId="{F16A9938-41D7-410E-8373-38C364B5C87E}" type="presOf" srcId="{84FFE06D-A0D8-4B4B-B838-565CB3FFDC23}" destId="{70722BA0-0B7E-40D5-9E0F-2D2A2FAF9FD6}" srcOrd="0" destOrd="1" presId="urn:microsoft.com/office/officeart/2005/8/layout/vList5"/>
    <dgm:cxn modelId="{4D11EBE0-8778-4A48-92DE-5D9A767CD13D}" srcId="{B15CFE70-2022-4E13-8E5F-71342E5FB26C}" destId="{33C0552A-F258-4D4B-9AB3-B95B6797DBC7}" srcOrd="3" destOrd="0" parTransId="{666E1FDA-8093-4108-93F4-F4DF7EE3DFA7}" sibTransId="{1C1C8813-3AF0-4B2E-B0D2-CE04B1471E30}"/>
    <dgm:cxn modelId="{36D82AFD-878B-4838-A132-60C19822D6BF}" srcId="{916935C2-9994-4D23-92F6-1FA65C7D95B1}" destId="{4DA7C925-7031-4F3A-91BE-930E3664017D}" srcOrd="0" destOrd="0" parTransId="{2953FEE0-6031-49A9-8142-60A9908F46AA}" sibTransId="{47891B44-AD51-4F73-AC3A-17FC17D5234F}"/>
    <dgm:cxn modelId="{19C7F209-788E-42FE-BCD9-8D7AEADD8EA0}" srcId="{33C0552A-F258-4D4B-9AB3-B95B6797DBC7}" destId="{84FFE06D-A0D8-4B4B-B838-565CB3FFDC23}" srcOrd="1" destOrd="0" parTransId="{70DA93EF-26DF-4FF8-BD70-25A26905B821}" sibTransId="{2FA49375-1A22-4C1D-BCD5-A9C48446A2DD}"/>
    <dgm:cxn modelId="{5483B179-33B9-471C-ABF3-B4EBF88AB9EB}" type="presOf" srcId="{EF77B5A8-C36D-4D3D-83B8-A8D15EBEA2E7}" destId="{0F384AC6-657B-4199-BDBF-463568CBE877}" srcOrd="0" destOrd="2" presId="urn:microsoft.com/office/officeart/2005/8/layout/vList5"/>
    <dgm:cxn modelId="{3D0B3805-0196-4156-AB5D-BE1BE9E01247}" type="presOf" srcId="{01708DC9-F2EE-43F7-8505-3DAF65493E94}" destId="{BF57EF6D-D617-48AD-B532-560DEE43FB43}" srcOrd="0" destOrd="1" presId="urn:microsoft.com/office/officeart/2005/8/layout/vList5"/>
    <dgm:cxn modelId="{836866C5-2A2D-42C9-AE60-CB9353365285}" srcId="{B15CFE70-2022-4E13-8E5F-71342E5FB26C}" destId="{916935C2-9994-4D23-92F6-1FA65C7D95B1}" srcOrd="0" destOrd="0" parTransId="{04C2F9ED-2781-4424-888C-813D66263330}" sibTransId="{321BCAFD-ADCC-40FA-A0BE-8ED2F144AD08}"/>
    <dgm:cxn modelId="{56EF1619-16B8-4364-89D7-F9463BE73F43}" type="presOf" srcId="{BD13740D-8EE0-48A1-9130-BFB94D17279B}" destId="{0F384AC6-657B-4199-BDBF-463568CBE877}" srcOrd="0" destOrd="0" presId="urn:microsoft.com/office/officeart/2005/8/layout/vList5"/>
    <dgm:cxn modelId="{BA98C342-5D66-41D8-B70D-340122B3F84B}" srcId="{E2A11524-D815-44D8-8D0C-61EA06353E3E}" destId="{01708DC9-F2EE-43F7-8505-3DAF65493E94}" srcOrd="1" destOrd="0" parTransId="{71AB2652-5F85-49B7-9F21-A6CE0077B7DB}" sibTransId="{1274F656-792D-4060-8006-6D1F9EC9009B}"/>
    <dgm:cxn modelId="{E83EAF03-3D9D-406F-9AAA-835C4F2808D9}" type="presOf" srcId="{03A581BC-844E-4F82-A1C8-A0C86B6810F7}" destId="{70722BA0-0B7E-40D5-9E0F-2D2A2FAF9FD6}" srcOrd="0" destOrd="0" presId="urn:microsoft.com/office/officeart/2005/8/layout/vList5"/>
    <dgm:cxn modelId="{F0966605-303E-4994-A0D8-7F6109004B56}" type="presOf" srcId="{0CD8D013-DE48-4AE0-AAE3-0D5BD33293D0}" destId="{0F384AC6-657B-4199-BDBF-463568CBE877}" srcOrd="0" destOrd="3" presId="urn:microsoft.com/office/officeart/2005/8/layout/vList5"/>
    <dgm:cxn modelId="{BB5D3F39-6338-4732-9215-AC50EF0575AC}" srcId="{B15CFE70-2022-4E13-8E5F-71342E5FB26C}" destId="{1D73684A-26C7-417C-98EE-BA1FB5CCB7CE}" srcOrd="2" destOrd="0" parTransId="{432161B7-22E7-4BE8-9FB1-5C1EF7CD5BE3}" sibTransId="{E0F857A4-3647-498A-8F02-82FE3D654235}"/>
    <dgm:cxn modelId="{9B4DF8EF-31BE-49A5-B335-A12679C05BAA}" type="presOf" srcId="{916935C2-9994-4D23-92F6-1FA65C7D95B1}" destId="{5782274D-9259-4FD6-8CF7-A947533B4C8B}" srcOrd="0" destOrd="0" presId="urn:microsoft.com/office/officeart/2005/8/layout/vList5"/>
    <dgm:cxn modelId="{0340FA10-684A-412D-90D7-FB90C5B44D4B}" srcId="{916935C2-9994-4D23-92F6-1FA65C7D95B1}" destId="{3DA7064C-ADC9-4D4E-B75D-7E854E41E680}" srcOrd="1" destOrd="0" parTransId="{C5BE2C39-8C0B-40F4-8AA9-D59E586F96A5}" sibTransId="{37008385-B502-4F28-8245-0431E4180826}"/>
    <dgm:cxn modelId="{A3C456F6-517E-450C-B961-30B5C5E4D6B4}" type="presOf" srcId="{E2A11524-D815-44D8-8D0C-61EA06353E3E}" destId="{094B74B8-C326-4EF3-9091-920169E52A73}" srcOrd="0" destOrd="0" presId="urn:microsoft.com/office/officeart/2005/8/layout/vList5"/>
    <dgm:cxn modelId="{9D7B1187-E2D4-42F2-A7C6-150278F85C15}" type="presOf" srcId="{1D73684A-26C7-417C-98EE-BA1FB5CCB7CE}" destId="{9218DAFD-3892-4D22-9FFC-C872B3BEF4E3}" srcOrd="0" destOrd="0" presId="urn:microsoft.com/office/officeart/2005/8/layout/vList5"/>
    <dgm:cxn modelId="{6A29C7C6-1726-4621-95CB-CD63459EF0B8}" srcId="{1D73684A-26C7-417C-98EE-BA1FB5CCB7CE}" destId="{19068965-44B6-45A8-A17E-72AEFF6E4B9B}" srcOrd="1" destOrd="0" parTransId="{4399D5D0-BF04-47B0-A14E-DB6BAAC7EFD6}" sibTransId="{6C5AE4E7-A7E9-4259-A60C-1E1AE9820CE9}"/>
    <dgm:cxn modelId="{40269737-EA4E-470C-830B-D98A2FF74886}" type="presOf" srcId="{3DA7064C-ADC9-4D4E-B75D-7E854E41E680}" destId="{7FEE4281-3C82-445C-B243-DA66A4B062CF}" srcOrd="0" destOrd="1" presId="urn:microsoft.com/office/officeart/2005/8/layout/vList5"/>
    <dgm:cxn modelId="{F0BE6CDE-B8DD-4D42-85CB-9D83E709A606}" type="presOf" srcId="{889820BE-3D17-4DDF-B415-3CE2222944FD}" destId="{BF57EF6D-D617-48AD-B532-560DEE43FB43}" srcOrd="0" destOrd="0" presId="urn:microsoft.com/office/officeart/2005/8/layout/vList5"/>
    <dgm:cxn modelId="{500F3438-BD10-4F35-B6C7-412DB669329D}" type="presOf" srcId="{19068965-44B6-45A8-A17E-72AEFF6E4B9B}" destId="{0F384AC6-657B-4199-BDBF-463568CBE877}" srcOrd="0" destOrd="1" presId="urn:microsoft.com/office/officeart/2005/8/layout/vList5"/>
    <dgm:cxn modelId="{9B6C33E3-1E69-49F0-B034-018CBC425482}" type="presOf" srcId="{33C0552A-F258-4D4B-9AB3-B95B6797DBC7}" destId="{1DF392E0-B293-498A-B1FD-2180819DED87}" srcOrd="0" destOrd="0" presId="urn:microsoft.com/office/officeart/2005/8/layout/vList5"/>
    <dgm:cxn modelId="{B36FEF7D-931A-40C4-9E5F-EEB17466CBF1}" type="presOf" srcId="{4DA7C925-7031-4F3A-91BE-930E3664017D}" destId="{7FEE4281-3C82-445C-B243-DA66A4B062CF}" srcOrd="0" destOrd="0" presId="urn:microsoft.com/office/officeart/2005/8/layout/vList5"/>
    <dgm:cxn modelId="{3331DD43-BD80-4C36-94A0-05EAA5E123EC}" srcId="{1D73684A-26C7-417C-98EE-BA1FB5CCB7CE}" destId="{0CD8D013-DE48-4AE0-AAE3-0D5BD33293D0}" srcOrd="3" destOrd="0" parTransId="{649AF4E2-6BA0-420F-B12D-78A86EE9D25D}" sibTransId="{D1B3402F-AD60-47CE-82F8-545B621A612F}"/>
    <dgm:cxn modelId="{1A2F1E6E-CFD1-46A3-BFE3-0C7C5080CBE2}" type="presParOf" srcId="{629DFAB2-0BDF-4C2A-80EB-DAAA2EAB7E68}" destId="{424EB33F-A772-4926-AF73-6AC7F0FE789C}" srcOrd="0" destOrd="0" presId="urn:microsoft.com/office/officeart/2005/8/layout/vList5"/>
    <dgm:cxn modelId="{55C59C5D-7B91-47BA-8103-0DB06CD8D95C}" type="presParOf" srcId="{424EB33F-A772-4926-AF73-6AC7F0FE789C}" destId="{5782274D-9259-4FD6-8CF7-A947533B4C8B}" srcOrd="0" destOrd="0" presId="urn:microsoft.com/office/officeart/2005/8/layout/vList5"/>
    <dgm:cxn modelId="{E18133B3-C7E9-4DEB-A49A-67BED44CC4F5}" type="presParOf" srcId="{424EB33F-A772-4926-AF73-6AC7F0FE789C}" destId="{7FEE4281-3C82-445C-B243-DA66A4B062CF}" srcOrd="1" destOrd="0" presId="urn:microsoft.com/office/officeart/2005/8/layout/vList5"/>
    <dgm:cxn modelId="{4616AE80-1BA4-485F-884F-ACBAEF9174A3}" type="presParOf" srcId="{629DFAB2-0BDF-4C2A-80EB-DAAA2EAB7E68}" destId="{22AD9ABD-9BBA-4430-B605-3A58F6647D39}" srcOrd="1" destOrd="0" presId="urn:microsoft.com/office/officeart/2005/8/layout/vList5"/>
    <dgm:cxn modelId="{8B8EF957-F175-4C85-9A6B-419EFC3CEC85}" type="presParOf" srcId="{629DFAB2-0BDF-4C2A-80EB-DAAA2EAB7E68}" destId="{F9011926-D9F3-49D1-85F5-11FB8363CFBE}" srcOrd="2" destOrd="0" presId="urn:microsoft.com/office/officeart/2005/8/layout/vList5"/>
    <dgm:cxn modelId="{2DB4E961-25A9-4D02-A9C5-95FB94696469}" type="presParOf" srcId="{F9011926-D9F3-49D1-85F5-11FB8363CFBE}" destId="{094B74B8-C326-4EF3-9091-920169E52A73}" srcOrd="0" destOrd="0" presId="urn:microsoft.com/office/officeart/2005/8/layout/vList5"/>
    <dgm:cxn modelId="{7FFE7A7D-0988-4074-8294-BA438AD077B3}" type="presParOf" srcId="{F9011926-D9F3-49D1-85F5-11FB8363CFBE}" destId="{BF57EF6D-D617-48AD-B532-560DEE43FB43}" srcOrd="1" destOrd="0" presId="urn:microsoft.com/office/officeart/2005/8/layout/vList5"/>
    <dgm:cxn modelId="{0EBB02D3-8AC1-42D6-A469-4081A5782188}" type="presParOf" srcId="{629DFAB2-0BDF-4C2A-80EB-DAAA2EAB7E68}" destId="{F483919B-07B3-4CEC-9049-18E55BA217B4}" srcOrd="3" destOrd="0" presId="urn:microsoft.com/office/officeart/2005/8/layout/vList5"/>
    <dgm:cxn modelId="{882FFAD1-A16F-42A9-8510-F301B90B25DE}" type="presParOf" srcId="{629DFAB2-0BDF-4C2A-80EB-DAAA2EAB7E68}" destId="{F1818391-EFD8-4A06-8A0C-CD5B0536A17D}" srcOrd="4" destOrd="0" presId="urn:microsoft.com/office/officeart/2005/8/layout/vList5"/>
    <dgm:cxn modelId="{3A0413AA-B38B-4D70-AEBB-7F416E18A02F}" type="presParOf" srcId="{F1818391-EFD8-4A06-8A0C-CD5B0536A17D}" destId="{9218DAFD-3892-4D22-9FFC-C872B3BEF4E3}" srcOrd="0" destOrd="0" presId="urn:microsoft.com/office/officeart/2005/8/layout/vList5"/>
    <dgm:cxn modelId="{5B1DC9FE-AF08-4063-9A5E-0EBACCF74F93}" type="presParOf" srcId="{F1818391-EFD8-4A06-8A0C-CD5B0536A17D}" destId="{0F384AC6-657B-4199-BDBF-463568CBE877}" srcOrd="1" destOrd="0" presId="urn:microsoft.com/office/officeart/2005/8/layout/vList5"/>
    <dgm:cxn modelId="{C59554D4-FA8E-4CF5-A586-F1B4E7347E1A}" type="presParOf" srcId="{629DFAB2-0BDF-4C2A-80EB-DAAA2EAB7E68}" destId="{77752145-AABD-4B96-9D79-D261A0DF4789}" srcOrd="5" destOrd="0" presId="urn:microsoft.com/office/officeart/2005/8/layout/vList5"/>
    <dgm:cxn modelId="{AB1386E1-55EF-4539-976E-39CD984B58AA}" type="presParOf" srcId="{629DFAB2-0BDF-4C2A-80EB-DAAA2EAB7E68}" destId="{53B45805-8A2B-4147-8ED8-AADB4A8E4FD6}" srcOrd="6" destOrd="0" presId="urn:microsoft.com/office/officeart/2005/8/layout/vList5"/>
    <dgm:cxn modelId="{C4A67914-F938-454F-A2E8-F67464785FD6}" type="presParOf" srcId="{53B45805-8A2B-4147-8ED8-AADB4A8E4FD6}" destId="{1DF392E0-B293-498A-B1FD-2180819DED87}" srcOrd="0" destOrd="0" presId="urn:microsoft.com/office/officeart/2005/8/layout/vList5"/>
    <dgm:cxn modelId="{A4660941-7746-4937-9AC2-F484EE882302}" type="presParOf" srcId="{53B45805-8A2B-4147-8ED8-AADB4A8E4FD6}" destId="{70722BA0-0B7E-40D5-9E0F-2D2A2FAF9FD6}"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A3B54BA-C008-4897-B04E-09A9E37EFD23}" type="doc">
      <dgm:prSet loTypeId="urn:microsoft.com/office/officeart/2005/8/layout/hProcess9" loCatId="process" qsTypeId="urn:microsoft.com/office/officeart/2005/8/quickstyle/simple1" qsCatId="simple" csTypeId="urn:microsoft.com/office/officeart/2005/8/colors/accent1_5" csCatId="accent1" phldr="1"/>
      <dgm:spPr/>
    </dgm:pt>
    <dgm:pt modelId="{08C8099F-DB16-4DD0-889E-2A71D0CD3797}">
      <dgm:prSet phldrT="[Texto]"/>
      <dgm:spPr/>
      <dgm:t>
        <a:bodyPr/>
        <a:lstStyle/>
        <a:p>
          <a:r>
            <a:rPr lang="pt-PT" dirty="0"/>
            <a:t>Sistema de Recompensa</a:t>
          </a:r>
        </a:p>
      </dgm:t>
    </dgm:pt>
    <dgm:pt modelId="{84BD6020-BBC6-49C9-B585-EFD3417F0826}" type="parTrans" cxnId="{816F34F3-9B20-460D-9708-7BBAE4FCB64B}">
      <dgm:prSet/>
      <dgm:spPr/>
      <dgm:t>
        <a:bodyPr/>
        <a:lstStyle/>
        <a:p>
          <a:endParaRPr lang="pt-PT"/>
        </a:p>
      </dgm:t>
    </dgm:pt>
    <dgm:pt modelId="{323FC62F-F72E-4704-8EB3-E7CF12A17426}" type="sibTrans" cxnId="{816F34F3-9B20-460D-9708-7BBAE4FCB64B}">
      <dgm:prSet/>
      <dgm:spPr/>
      <dgm:t>
        <a:bodyPr/>
        <a:lstStyle/>
        <a:p>
          <a:endParaRPr lang="pt-PT"/>
        </a:p>
      </dgm:t>
    </dgm:pt>
    <dgm:pt modelId="{C2603E98-1C10-4EC6-A766-A266BE5FA76A}">
      <dgm:prSet phldrT="[Texto]"/>
      <dgm:spPr/>
      <dgm:t>
        <a:bodyPr/>
        <a:lstStyle/>
        <a:p>
          <a:r>
            <a:rPr lang="pt-PT" dirty="0"/>
            <a:t>Sistema de Informação</a:t>
          </a:r>
        </a:p>
      </dgm:t>
    </dgm:pt>
    <dgm:pt modelId="{BEA9FB45-EF27-4AAB-A1A1-32A49B406284}" type="parTrans" cxnId="{78B6E7F0-A69B-40BB-B623-96D418C4223E}">
      <dgm:prSet/>
      <dgm:spPr/>
      <dgm:t>
        <a:bodyPr/>
        <a:lstStyle/>
        <a:p>
          <a:endParaRPr lang="pt-PT"/>
        </a:p>
      </dgm:t>
    </dgm:pt>
    <dgm:pt modelId="{BCEDDA58-418B-4A64-878C-A643C226FA03}" type="sibTrans" cxnId="{78B6E7F0-A69B-40BB-B623-96D418C4223E}">
      <dgm:prSet/>
      <dgm:spPr/>
      <dgm:t>
        <a:bodyPr/>
        <a:lstStyle/>
        <a:p>
          <a:endParaRPr lang="pt-PT"/>
        </a:p>
      </dgm:t>
    </dgm:pt>
    <dgm:pt modelId="{9EE090BA-891C-4C0A-BCB8-944918805153}">
      <dgm:prSet phldrT="[Texto]"/>
      <dgm:spPr/>
      <dgm:t>
        <a:bodyPr/>
        <a:lstStyle/>
        <a:p>
          <a:r>
            <a:rPr lang="pt-PT" dirty="0"/>
            <a:t>Sistema Educacional</a:t>
          </a:r>
        </a:p>
      </dgm:t>
    </dgm:pt>
    <dgm:pt modelId="{A5EB68C1-58F6-4B55-9F9F-3E08ACF60F4B}" type="parTrans" cxnId="{E32B811B-B4E3-4002-BED5-7382307459BC}">
      <dgm:prSet/>
      <dgm:spPr/>
      <dgm:t>
        <a:bodyPr/>
        <a:lstStyle/>
        <a:p>
          <a:endParaRPr lang="pt-PT"/>
        </a:p>
      </dgm:t>
    </dgm:pt>
    <dgm:pt modelId="{092E3DA8-74AC-4522-9240-63278B4C8FBB}" type="sibTrans" cxnId="{E32B811B-B4E3-4002-BED5-7382307459BC}">
      <dgm:prSet/>
      <dgm:spPr/>
      <dgm:t>
        <a:bodyPr/>
        <a:lstStyle/>
        <a:p>
          <a:endParaRPr lang="pt-PT"/>
        </a:p>
      </dgm:t>
    </dgm:pt>
    <dgm:pt modelId="{C4B25F28-9E1D-4159-B8E9-3A37938068CE}" type="pres">
      <dgm:prSet presAssocID="{0A3B54BA-C008-4897-B04E-09A9E37EFD23}" presName="CompostProcess" presStyleCnt="0">
        <dgm:presLayoutVars>
          <dgm:dir/>
          <dgm:resizeHandles val="exact"/>
        </dgm:presLayoutVars>
      </dgm:prSet>
      <dgm:spPr/>
    </dgm:pt>
    <dgm:pt modelId="{0F0EBCD0-FF19-410B-9426-6339D1247C89}" type="pres">
      <dgm:prSet presAssocID="{0A3B54BA-C008-4897-B04E-09A9E37EFD23}" presName="arrow" presStyleLbl="bgShp" presStyleIdx="0" presStyleCnt="1"/>
      <dgm:spPr/>
    </dgm:pt>
    <dgm:pt modelId="{BF4C4FF3-D986-47B5-AE09-F4A80EBA09A5}" type="pres">
      <dgm:prSet presAssocID="{0A3B54BA-C008-4897-B04E-09A9E37EFD23}" presName="linearProcess" presStyleCnt="0"/>
      <dgm:spPr/>
    </dgm:pt>
    <dgm:pt modelId="{0C8B556D-0E04-4653-824F-AAA12F0164E7}" type="pres">
      <dgm:prSet presAssocID="{08C8099F-DB16-4DD0-889E-2A71D0CD3797}" presName="textNode" presStyleLbl="node1" presStyleIdx="0" presStyleCnt="3">
        <dgm:presLayoutVars>
          <dgm:bulletEnabled val="1"/>
        </dgm:presLayoutVars>
      </dgm:prSet>
      <dgm:spPr/>
      <dgm:t>
        <a:bodyPr/>
        <a:lstStyle/>
        <a:p>
          <a:endParaRPr lang="pt-PT"/>
        </a:p>
      </dgm:t>
    </dgm:pt>
    <dgm:pt modelId="{66AED3CC-004B-453C-9946-6486CA5E350D}" type="pres">
      <dgm:prSet presAssocID="{323FC62F-F72E-4704-8EB3-E7CF12A17426}" presName="sibTrans" presStyleCnt="0"/>
      <dgm:spPr/>
    </dgm:pt>
    <dgm:pt modelId="{26215DB2-7670-4429-B720-0941E35CD435}" type="pres">
      <dgm:prSet presAssocID="{C2603E98-1C10-4EC6-A766-A266BE5FA76A}" presName="textNode" presStyleLbl="node1" presStyleIdx="1" presStyleCnt="3">
        <dgm:presLayoutVars>
          <dgm:bulletEnabled val="1"/>
        </dgm:presLayoutVars>
      </dgm:prSet>
      <dgm:spPr/>
      <dgm:t>
        <a:bodyPr/>
        <a:lstStyle/>
        <a:p>
          <a:endParaRPr lang="pt-PT"/>
        </a:p>
      </dgm:t>
    </dgm:pt>
    <dgm:pt modelId="{F957AF62-A0C8-49D4-A0F9-7FA5E2741895}" type="pres">
      <dgm:prSet presAssocID="{BCEDDA58-418B-4A64-878C-A643C226FA03}" presName="sibTrans" presStyleCnt="0"/>
      <dgm:spPr/>
    </dgm:pt>
    <dgm:pt modelId="{7F9F3E6B-4A97-4FB9-99B8-082E70509A1C}" type="pres">
      <dgm:prSet presAssocID="{9EE090BA-891C-4C0A-BCB8-944918805153}" presName="textNode" presStyleLbl="node1" presStyleIdx="2" presStyleCnt="3">
        <dgm:presLayoutVars>
          <dgm:bulletEnabled val="1"/>
        </dgm:presLayoutVars>
      </dgm:prSet>
      <dgm:spPr/>
      <dgm:t>
        <a:bodyPr/>
        <a:lstStyle/>
        <a:p>
          <a:endParaRPr lang="pt-PT"/>
        </a:p>
      </dgm:t>
    </dgm:pt>
  </dgm:ptLst>
  <dgm:cxnLst>
    <dgm:cxn modelId="{FC8204CE-C40D-4FFB-9477-4E5276E5247F}" type="presOf" srcId="{C2603E98-1C10-4EC6-A766-A266BE5FA76A}" destId="{26215DB2-7670-4429-B720-0941E35CD435}" srcOrd="0" destOrd="0" presId="urn:microsoft.com/office/officeart/2005/8/layout/hProcess9"/>
    <dgm:cxn modelId="{816F34F3-9B20-460D-9708-7BBAE4FCB64B}" srcId="{0A3B54BA-C008-4897-B04E-09A9E37EFD23}" destId="{08C8099F-DB16-4DD0-889E-2A71D0CD3797}" srcOrd="0" destOrd="0" parTransId="{84BD6020-BBC6-49C9-B585-EFD3417F0826}" sibTransId="{323FC62F-F72E-4704-8EB3-E7CF12A17426}"/>
    <dgm:cxn modelId="{E32B811B-B4E3-4002-BED5-7382307459BC}" srcId="{0A3B54BA-C008-4897-B04E-09A9E37EFD23}" destId="{9EE090BA-891C-4C0A-BCB8-944918805153}" srcOrd="2" destOrd="0" parTransId="{A5EB68C1-58F6-4B55-9F9F-3E08ACF60F4B}" sibTransId="{092E3DA8-74AC-4522-9240-63278B4C8FBB}"/>
    <dgm:cxn modelId="{50D4941B-34B9-47C8-9FF1-2324BB56DBFB}" type="presOf" srcId="{9EE090BA-891C-4C0A-BCB8-944918805153}" destId="{7F9F3E6B-4A97-4FB9-99B8-082E70509A1C}" srcOrd="0" destOrd="0" presId="urn:microsoft.com/office/officeart/2005/8/layout/hProcess9"/>
    <dgm:cxn modelId="{78B6E7F0-A69B-40BB-B623-96D418C4223E}" srcId="{0A3B54BA-C008-4897-B04E-09A9E37EFD23}" destId="{C2603E98-1C10-4EC6-A766-A266BE5FA76A}" srcOrd="1" destOrd="0" parTransId="{BEA9FB45-EF27-4AAB-A1A1-32A49B406284}" sibTransId="{BCEDDA58-418B-4A64-878C-A643C226FA03}"/>
    <dgm:cxn modelId="{53667EA0-3DC4-4029-94FD-EC376E1219EA}" type="presOf" srcId="{0A3B54BA-C008-4897-B04E-09A9E37EFD23}" destId="{C4B25F28-9E1D-4159-B8E9-3A37938068CE}" srcOrd="0" destOrd="0" presId="urn:microsoft.com/office/officeart/2005/8/layout/hProcess9"/>
    <dgm:cxn modelId="{DE06A1CB-4A6A-4A8B-BABA-B8358AC5CC08}" type="presOf" srcId="{08C8099F-DB16-4DD0-889E-2A71D0CD3797}" destId="{0C8B556D-0E04-4653-824F-AAA12F0164E7}" srcOrd="0" destOrd="0" presId="urn:microsoft.com/office/officeart/2005/8/layout/hProcess9"/>
    <dgm:cxn modelId="{A698AD31-1D04-44DC-AC7A-086C4F0A6257}" type="presParOf" srcId="{C4B25F28-9E1D-4159-B8E9-3A37938068CE}" destId="{0F0EBCD0-FF19-410B-9426-6339D1247C89}" srcOrd="0" destOrd="0" presId="urn:microsoft.com/office/officeart/2005/8/layout/hProcess9"/>
    <dgm:cxn modelId="{FE81B04A-239A-4DCD-860A-C85B65A50CAE}" type="presParOf" srcId="{C4B25F28-9E1D-4159-B8E9-3A37938068CE}" destId="{BF4C4FF3-D986-47B5-AE09-F4A80EBA09A5}" srcOrd="1" destOrd="0" presId="urn:microsoft.com/office/officeart/2005/8/layout/hProcess9"/>
    <dgm:cxn modelId="{2876E6A8-AF08-4293-9C9A-F19792E2BAC2}" type="presParOf" srcId="{BF4C4FF3-D986-47B5-AE09-F4A80EBA09A5}" destId="{0C8B556D-0E04-4653-824F-AAA12F0164E7}" srcOrd="0" destOrd="0" presId="urn:microsoft.com/office/officeart/2005/8/layout/hProcess9"/>
    <dgm:cxn modelId="{66D8D486-B9EC-4750-BFD5-979FD6208B60}" type="presParOf" srcId="{BF4C4FF3-D986-47B5-AE09-F4A80EBA09A5}" destId="{66AED3CC-004B-453C-9946-6486CA5E350D}" srcOrd="1" destOrd="0" presId="urn:microsoft.com/office/officeart/2005/8/layout/hProcess9"/>
    <dgm:cxn modelId="{D83187B1-3BA6-457E-816C-D6BA0BF39576}" type="presParOf" srcId="{BF4C4FF3-D986-47B5-AE09-F4A80EBA09A5}" destId="{26215DB2-7670-4429-B720-0941E35CD435}" srcOrd="2" destOrd="0" presId="urn:microsoft.com/office/officeart/2005/8/layout/hProcess9"/>
    <dgm:cxn modelId="{A28951CC-2BBE-49A4-8B87-F30C389AF5A3}" type="presParOf" srcId="{BF4C4FF3-D986-47B5-AE09-F4A80EBA09A5}" destId="{F957AF62-A0C8-49D4-A0F9-7FA5E2741895}" srcOrd="3" destOrd="0" presId="urn:microsoft.com/office/officeart/2005/8/layout/hProcess9"/>
    <dgm:cxn modelId="{EC93043C-CBB8-42CB-91C1-6049B9911DC1}" type="presParOf" srcId="{BF4C4FF3-D986-47B5-AE09-F4A80EBA09A5}" destId="{7F9F3E6B-4A97-4FB9-99B8-082E70509A1C}"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1415DDB-5448-435B-9700-1AAEA9CADFF5}"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pt-PT"/>
        </a:p>
      </dgm:t>
    </dgm:pt>
    <dgm:pt modelId="{760A3282-489B-4644-88AD-B400B0100FD6}">
      <dgm:prSet phldrT="[Texto]" custT="1"/>
      <dgm:spPr/>
      <dgm:t>
        <a:bodyPr/>
        <a:lstStyle/>
        <a:p>
          <a:endParaRPr lang="pt-PT" sz="2400" dirty="0">
            <a:solidFill>
              <a:schemeClr val="tx1">
                <a:lumMod val="85000"/>
                <a:lumOff val="15000"/>
              </a:schemeClr>
            </a:solidFill>
          </a:endParaRPr>
        </a:p>
        <a:p>
          <a:r>
            <a:rPr lang="pt-PT" sz="2400" dirty="0">
              <a:solidFill>
                <a:schemeClr val="tx1">
                  <a:lumMod val="85000"/>
                  <a:lumOff val="15000"/>
                </a:schemeClr>
              </a:solidFill>
            </a:rPr>
            <a:t>Conjunto de recursos existentes numa estrutura social que podem ser mobilizados para a realização das finalidades da organização</a:t>
          </a:r>
        </a:p>
      </dgm:t>
    </dgm:pt>
    <dgm:pt modelId="{74E9AADA-9287-47F4-879C-CCE4F3E38BB3}" type="parTrans" cxnId="{AF7804CA-1EED-4BD7-A00A-A9673EE1D2E9}">
      <dgm:prSet/>
      <dgm:spPr/>
      <dgm:t>
        <a:bodyPr/>
        <a:lstStyle/>
        <a:p>
          <a:endParaRPr lang="pt-PT" sz="2400">
            <a:solidFill>
              <a:schemeClr val="tx1">
                <a:lumMod val="85000"/>
                <a:lumOff val="15000"/>
              </a:schemeClr>
            </a:solidFill>
          </a:endParaRPr>
        </a:p>
      </dgm:t>
    </dgm:pt>
    <dgm:pt modelId="{C4C53ADC-AD8B-45C9-99DF-6007AEC301C0}" type="sibTrans" cxnId="{AF7804CA-1EED-4BD7-A00A-A9673EE1D2E9}">
      <dgm:prSet/>
      <dgm:spPr/>
      <dgm:t>
        <a:bodyPr/>
        <a:lstStyle/>
        <a:p>
          <a:endParaRPr lang="pt-PT" sz="2400">
            <a:solidFill>
              <a:schemeClr val="tx1">
                <a:lumMod val="85000"/>
                <a:lumOff val="15000"/>
              </a:schemeClr>
            </a:solidFill>
          </a:endParaRPr>
        </a:p>
      </dgm:t>
    </dgm:pt>
    <dgm:pt modelId="{5B369276-269E-4319-A67D-C385E4E84B0D}">
      <dgm:prSet phldrT="[Texto]" custT="1"/>
      <dgm:spPr/>
      <dgm:t>
        <a:bodyPr/>
        <a:lstStyle/>
        <a:p>
          <a:endParaRPr lang="pt-PT" sz="2400" dirty="0">
            <a:solidFill>
              <a:schemeClr val="tx1">
                <a:lumMod val="85000"/>
                <a:lumOff val="15000"/>
              </a:schemeClr>
            </a:solidFill>
          </a:endParaRPr>
        </a:p>
        <a:p>
          <a:r>
            <a:rPr lang="pt-PT" sz="2400" dirty="0">
              <a:solidFill>
                <a:schemeClr val="tx1">
                  <a:lumMod val="85000"/>
                  <a:lumOff val="15000"/>
                </a:schemeClr>
              </a:solidFill>
            </a:rPr>
            <a:t>Reflete vínculos sociais que podem ser utilizados com diferentes propósitos</a:t>
          </a:r>
        </a:p>
      </dgm:t>
    </dgm:pt>
    <dgm:pt modelId="{36DE28F1-BBC8-4511-8359-920920EB3E18}" type="parTrans" cxnId="{58C91C54-459A-4FDB-8A0D-4153F914D7D5}">
      <dgm:prSet/>
      <dgm:spPr/>
      <dgm:t>
        <a:bodyPr/>
        <a:lstStyle/>
        <a:p>
          <a:endParaRPr lang="pt-PT" sz="2400">
            <a:solidFill>
              <a:schemeClr val="tx1">
                <a:lumMod val="85000"/>
                <a:lumOff val="15000"/>
              </a:schemeClr>
            </a:solidFill>
          </a:endParaRPr>
        </a:p>
      </dgm:t>
    </dgm:pt>
    <dgm:pt modelId="{11D0A060-52E6-41C7-950F-122008EA215B}" type="sibTrans" cxnId="{58C91C54-459A-4FDB-8A0D-4153F914D7D5}">
      <dgm:prSet/>
      <dgm:spPr/>
      <dgm:t>
        <a:bodyPr/>
        <a:lstStyle/>
        <a:p>
          <a:endParaRPr lang="pt-PT" sz="2400">
            <a:solidFill>
              <a:schemeClr val="tx1">
                <a:lumMod val="85000"/>
                <a:lumOff val="15000"/>
              </a:schemeClr>
            </a:solidFill>
          </a:endParaRPr>
        </a:p>
      </dgm:t>
    </dgm:pt>
    <dgm:pt modelId="{E9623259-F9C3-4524-A734-78233E52293C}">
      <dgm:prSet phldrT="[Texto]" custT="1"/>
      <dgm:spPr/>
      <dgm:t>
        <a:bodyPr/>
        <a:lstStyle/>
        <a:p>
          <a:endParaRPr lang="pt-PT" sz="2400" dirty="0">
            <a:solidFill>
              <a:schemeClr val="tx1">
                <a:lumMod val="85000"/>
                <a:lumOff val="15000"/>
              </a:schemeClr>
            </a:solidFill>
          </a:endParaRPr>
        </a:p>
        <a:p>
          <a:r>
            <a:rPr lang="pt-PT" sz="2400" dirty="0">
              <a:solidFill>
                <a:schemeClr val="tx1">
                  <a:lumMod val="85000"/>
                  <a:lumOff val="15000"/>
                </a:schemeClr>
              </a:solidFill>
            </a:rPr>
            <a:t>Decorre das relações entre indivíduos, organizações, comunidades e sociedades</a:t>
          </a:r>
        </a:p>
      </dgm:t>
    </dgm:pt>
    <dgm:pt modelId="{1A3B52B6-207C-480D-B6E4-5324EB9C2856}" type="parTrans" cxnId="{41A232E1-7B82-49E7-9EC0-C383BCBF8685}">
      <dgm:prSet/>
      <dgm:spPr/>
      <dgm:t>
        <a:bodyPr/>
        <a:lstStyle/>
        <a:p>
          <a:endParaRPr lang="pt-PT" sz="2400">
            <a:solidFill>
              <a:schemeClr val="tx1">
                <a:lumMod val="85000"/>
                <a:lumOff val="15000"/>
              </a:schemeClr>
            </a:solidFill>
          </a:endParaRPr>
        </a:p>
      </dgm:t>
    </dgm:pt>
    <dgm:pt modelId="{849A3C9B-2376-49A4-BA17-0191B0ED3D96}" type="sibTrans" cxnId="{41A232E1-7B82-49E7-9EC0-C383BCBF8685}">
      <dgm:prSet/>
      <dgm:spPr/>
      <dgm:t>
        <a:bodyPr/>
        <a:lstStyle/>
        <a:p>
          <a:endParaRPr lang="pt-PT" sz="2400">
            <a:solidFill>
              <a:schemeClr val="tx1">
                <a:lumMod val="85000"/>
                <a:lumOff val="15000"/>
              </a:schemeClr>
            </a:solidFill>
          </a:endParaRPr>
        </a:p>
      </dgm:t>
    </dgm:pt>
    <dgm:pt modelId="{680CF9EA-04EE-4BA3-93B2-74A0FEB92412}" type="pres">
      <dgm:prSet presAssocID="{E1415DDB-5448-435B-9700-1AAEA9CADFF5}" presName="vert0" presStyleCnt="0">
        <dgm:presLayoutVars>
          <dgm:dir/>
          <dgm:animOne val="branch"/>
          <dgm:animLvl val="lvl"/>
        </dgm:presLayoutVars>
      </dgm:prSet>
      <dgm:spPr/>
      <dgm:t>
        <a:bodyPr/>
        <a:lstStyle/>
        <a:p>
          <a:endParaRPr lang="pt-PT"/>
        </a:p>
      </dgm:t>
    </dgm:pt>
    <dgm:pt modelId="{ED5C630F-BA4B-46C2-BA6E-BFA38C91C0F7}" type="pres">
      <dgm:prSet presAssocID="{760A3282-489B-4644-88AD-B400B0100FD6}" presName="thickLine" presStyleLbl="alignNode1" presStyleIdx="0" presStyleCnt="3"/>
      <dgm:spPr/>
    </dgm:pt>
    <dgm:pt modelId="{10D61400-4D4F-48F1-A875-4B72007CEBC8}" type="pres">
      <dgm:prSet presAssocID="{760A3282-489B-4644-88AD-B400B0100FD6}" presName="horz1" presStyleCnt="0"/>
      <dgm:spPr/>
    </dgm:pt>
    <dgm:pt modelId="{0A137439-C8C8-4C43-9804-3C1DB6295512}" type="pres">
      <dgm:prSet presAssocID="{760A3282-489B-4644-88AD-B400B0100FD6}" presName="tx1" presStyleLbl="revTx" presStyleIdx="0" presStyleCnt="3"/>
      <dgm:spPr/>
      <dgm:t>
        <a:bodyPr/>
        <a:lstStyle/>
        <a:p>
          <a:endParaRPr lang="pt-PT"/>
        </a:p>
      </dgm:t>
    </dgm:pt>
    <dgm:pt modelId="{B15FF311-CA2B-4C6B-AC5F-9B806AD3098A}" type="pres">
      <dgm:prSet presAssocID="{760A3282-489B-4644-88AD-B400B0100FD6}" presName="vert1" presStyleCnt="0"/>
      <dgm:spPr/>
    </dgm:pt>
    <dgm:pt modelId="{6AAB2A9A-E124-4E41-87F0-2A993CD0C19A}" type="pres">
      <dgm:prSet presAssocID="{5B369276-269E-4319-A67D-C385E4E84B0D}" presName="thickLine" presStyleLbl="alignNode1" presStyleIdx="1" presStyleCnt="3"/>
      <dgm:spPr/>
    </dgm:pt>
    <dgm:pt modelId="{06229F80-A39A-4A54-82A5-F5F282324AC1}" type="pres">
      <dgm:prSet presAssocID="{5B369276-269E-4319-A67D-C385E4E84B0D}" presName="horz1" presStyleCnt="0"/>
      <dgm:spPr/>
    </dgm:pt>
    <dgm:pt modelId="{6A95909A-8D8B-4930-A404-C631306E0EAF}" type="pres">
      <dgm:prSet presAssocID="{5B369276-269E-4319-A67D-C385E4E84B0D}" presName="tx1" presStyleLbl="revTx" presStyleIdx="1" presStyleCnt="3"/>
      <dgm:spPr/>
      <dgm:t>
        <a:bodyPr/>
        <a:lstStyle/>
        <a:p>
          <a:endParaRPr lang="pt-PT"/>
        </a:p>
      </dgm:t>
    </dgm:pt>
    <dgm:pt modelId="{46E62695-4EDC-4FC4-B01E-809C54AEA574}" type="pres">
      <dgm:prSet presAssocID="{5B369276-269E-4319-A67D-C385E4E84B0D}" presName="vert1" presStyleCnt="0"/>
      <dgm:spPr/>
    </dgm:pt>
    <dgm:pt modelId="{9B144E54-4DD3-4A58-BFAB-A3C8298A457A}" type="pres">
      <dgm:prSet presAssocID="{E9623259-F9C3-4524-A734-78233E52293C}" presName="thickLine" presStyleLbl="alignNode1" presStyleIdx="2" presStyleCnt="3"/>
      <dgm:spPr/>
    </dgm:pt>
    <dgm:pt modelId="{3EF4322E-A61A-476A-B098-556752C26753}" type="pres">
      <dgm:prSet presAssocID="{E9623259-F9C3-4524-A734-78233E52293C}" presName="horz1" presStyleCnt="0"/>
      <dgm:spPr/>
    </dgm:pt>
    <dgm:pt modelId="{B7E81992-6AEB-47A3-943F-3595915B9C19}" type="pres">
      <dgm:prSet presAssocID="{E9623259-F9C3-4524-A734-78233E52293C}" presName="tx1" presStyleLbl="revTx" presStyleIdx="2" presStyleCnt="3"/>
      <dgm:spPr/>
      <dgm:t>
        <a:bodyPr/>
        <a:lstStyle/>
        <a:p>
          <a:endParaRPr lang="pt-PT"/>
        </a:p>
      </dgm:t>
    </dgm:pt>
    <dgm:pt modelId="{14CB117B-A571-442A-B8CB-23E2F45A5968}" type="pres">
      <dgm:prSet presAssocID="{E9623259-F9C3-4524-A734-78233E52293C}" presName="vert1" presStyleCnt="0"/>
      <dgm:spPr/>
    </dgm:pt>
  </dgm:ptLst>
  <dgm:cxnLst>
    <dgm:cxn modelId="{41A232E1-7B82-49E7-9EC0-C383BCBF8685}" srcId="{E1415DDB-5448-435B-9700-1AAEA9CADFF5}" destId="{E9623259-F9C3-4524-A734-78233E52293C}" srcOrd="2" destOrd="0" parTransId="{1A3B52B6-207C-480D-B6E4-5324EB9C2856}" sibTransId="{849A3C9B-2376-49A4-BA17-0191B0ED3D96}"/>
    <dgm:cxn modelId="{58C91C54-459A-4FDB-8A0D-4153F914D7D5}" srcId="{E1415DDB-5448-435B-9700-1AAEA9CADFF5}" destId="{5B369276-269E-4319-A67D-C385E4E84B0D}" srcOrd="1" destOrd="0" parTransId="{36DE28F1-BBC8-4511-8359-920920EB3E18}" sibTransId="{11D0A060-52E6-41C7-950F-122008EA215B}"/>
    <dgm:cxn modelId="{AF7804CA-1EED-4BD7-A00A-A9673EE1D2E9}" srcId="{E1415DDB-5448-435B-9700-1AAEA9CADFF5}" destId="{760A3282-489B-4644-88AD-B400B0100FD6}" srcOrd="0" destOrd="0" parTransId="{74E9AADA-9287-47F4-879C-CCE4F3E38BB3}" sibTransId="{C4C53ADC-AD8B-45C9-99DF-6007AEC301C0}"/>
    <dgm:cxn modelId="{61F14CDD-131B-429F-A83D-0CA275BC6627}" type="presOf" srcId="{760A3282-489B-4644-88AD-B400B0100FD6}" destId="{0A137439-C8C8-4C43-9804-3C1DB6295512}" srcOrd="0" destOrd="0" presId="urn:microsoft.com/office/officeart/2008/layout/LinedList"/>
    <dgm:cxn modelId="{C6D2393F-FF30-4747-AEBA-08DCA59277EA}" type="presOf" srcId="{E1415DDB-5448-435B-9700-1AAEA9CADFF5}" destId="{680CF9EA-04EE-4BA3-93B2-74A0FEB92412}" srcOrd="0" destOrd="0" presId="urn:microsoft.com/office/officeart/2008/layout/LinedList"/>
    <dgm:cxn modelId="{4756704B-7579-420A-AFD7-6024E173FBDF}" type="presOf" srcId="{E9623259-F9C3-4524-A734-78233E52293C}" destId="{B7E81992-6AEB-47A3-943F-3595915B9C19}" srcOrd="0" destOrd="0" presId="urn:microsoft.com/office/officeart/2008/layout/LinedList"/>
    <dgm:cxn modelId="{5EABE8D7-831C-41F9-A0FD-EB7B2FF2569C}" type="presOf" srcId="{5B369276-269E-4319-A67D-C385E4E84B0D}" destId="{6A95909A-8D8B-4930-A404-C631306E0EAF}" srcOrd="0" destOrd="0" presId="urn:microsoft.com/office/officeart/2008/layout/LinedList"/>
    <dgm:cxn modelId="{8129A8B1-93CD-402E-9CCD-38FF08460456}" type="presParOf" srcId="{680CF9EA-04EE-4BA3-93B2-74A0FEB92412}" destId="{ED5C630F-BA4B-46C2-BA6E-BFA38C91C0F7}" srcOrd="0" destOrd="0" presId="urn:microsoft.com/office/officeart/2008/layout/LinedList"/>
    <dgm:cxn modelId="{3B714D8B-32B0-4EF5-9478-AFFF2A07A56A}" type="presParOf" srcId="{680CF9EA-04EE-4BA3-93B2-74A0FEB92412}" destId="{10D61400-4D4F-48F1-A875-4B72007CEBC8}" srcOrd="1" destOrd="0" presId="urn:microsoft.com/office/officeart/2008/layout/LinedList"/>
    <dgm:cxn modelId="{AB249956-DC65-444A-969A-F4173E448202}" type="presParOf" srcId="{10D61400-4D4F-48F1-A875-4B72007CEBC8}" destId="{0A137439-C8C8-4C43-9804-3C1DB6295512}" srcOrd="0" destOrd="0" presId="urn:microsoft.com/office/officeart/2008/layout/LinedList"/>
    <dgm:cxn modelId="{A2DC4694-2C16-45A6-99ED-BA9FA490D635}" type="presParOf" srcId="{10D61400-4D4F-48F1-A875-4B72007CEBC8}" destId="{B15FF311-CA2B-4C6B-AC5F-9B806AD3098A}" srcOrd="1" destOrd="0" presId="urn:microsoft.com/office/officeart/2008/layout/LinedList"/>
    <dgm:cxn modelId="{C5AD1D97-9BE7-484B-BB51-8224F25D0656}" type="presParOf" srcId="{680CF9EA-04EE-4BA3-93B2-74A0FEB92412}" destId="{6AAB2A9A-E124-4E41-87F0-2A993CD0C19A}" srcOrd="2" destOrd="0" presId="urn:microsoft.com/office/officeart/2008/layout/LinedList"/>
    <dgm:cxn modelId="{F276CB9F-0D4A-4005-99F1-F572DF83ED70}" type="presParOf" srcId="{680CF9EA-04EE-4BA3-93B2-74A0FEB92412}" destId="{06229F80-A39A-4A54-82A5-F5F282324AC1}" srcOrd="3" destOrd="0" presId="urn:microsoft.com/office/officeart/2008/layout/LinedList"/>
    <dgm:cxn modelId="{ADDF2A3D-71CE-45AA-A19D-F3A6362C4F8E}" type="presParOf" srcId="{06229F80-A39A-4A54-82A5-F5F282324AC1}" destId="{6A95909A-8D8B-4930-A404-C631306E0EAF}" srcOrd="0" destOrd="0" presId="urn:microsoft.com/office/officeart/2008/layout/LinedList"/>
    <dgm:cxn modelId="{7749824A-31E6-4244-8BD0-22B081A81C8C}" type="presParOf" srcId="{06229F80-A39A-4A54-82A5-F5F282324AC1}" destId="{46E62695-4EDC-4FC4-B01E-809C54AEA574}" srcOrd="1" destOrd="0" presId="urn:microsoft.com/office/officeart/2008/layout/LinedList"/>
    <dgm:cxn modelId="{7094423B-2B31-4446-8C30-04CFBAA340D9}" type="presParOf" srcId="{680CF9EA-04EE-4BA3-93B2-74A0FEB92412}" destId="{9B144E54-4DD3-4A58-BFAB-A3C8298A457A}" srcOrd="4" destOrd="0" presId="urn:microsoft.com/office/officeart/2008/layout/LinedList"/>
    <dgm:cxn modelId="{E1BC32B8-7444-4AF9-94E8-90E345AA37B7}" type="presParOf" srcId="{680CF9EA-04EE-4BA3-93B2-74A0FEB92412}" destId="{3EF4322E-A61A-476A-B098-556752C26753}" srcOrd="5" destOrd="0" presId="urn:microsoft.com/office/officeart/2008/layout/LinedList"/>
    <dgm:cxn modelId="{BB00738F-B665-448C-A76B-AF64B5706F85}" type="presParOf" srcId="{3EF4322E-A61A-476A-B098-556752C26753}" destId="{B7E81992-6AEB-47A3-943F-3595915B9C19}" srcOrd="0" destOrd="0" presId="urn:microsoft.com/office/officeart/2008/layout/LinedList"/>
    <dgm:cxn modelId="{0AED322F-F183-4762-AD5F-1CC911D3ACA1}" type="presParOf" srcId="{3EF4322E-A61A-476A-B098-556752C26753}" destId="{14CB117B-A571-442A-B8CB-23E2F45A5968}"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4F6A820-17B7-4E2D-8C0B-08AAB118EBD9}"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pt-PT"/>
        </a:p>
      </dgm:t>
    </dgm:pt>
    <dgm:pt modelId="{082C4B5C-5575-45CE-AF36-0EF4B34D65BB}">
      <dgm:prSet phldrT="[Texto]" custT="1"/>
      <dgm:spPr>
        <a:noFill/>
        <a:ln w="28575">
          <a:solidFill>
            <a:schemeClr val="accent1">
              <a:lumMod val="60000"/>
              <a:lumOff val="40000"/>
            </a:schemeClr>
          </a:solidFill>
        </a:ln>
      </dgm:spPr>
      <dgm:t>
        <a:bodyPr/>
        <a:lstStyle/>
        <a:p>
          <a:r>
            <a:rPr lang="pt-PT" sz="2400" b="0" cap="none" spc="0" dirty="0">
              <a:ln w="0"/>
              <a:solidFill>
                <a:schemeClr val="accent1"/>
              </a:solidFill>
              <a:effectLst>
                <a:outerShdw blurRad="38100" dist="25400" dir="5400000" algn="ctr" rotWithShape="0">
                  <a:srgbClr val="6E747A">
                    <a:alpha val="43000"/>
                  </a:srgbClr>
                </a:outerShdw>
              </a:effectLst>
            </a:rPr>
            <a:t>CAPITAL HUMANO</a:t>
          </a:r>
        </a:p>
      </dgm:t>
    </dgm:pt>
    <dgm:pt modelId="{D2231055-2618-4B84-8A11-F356B98DBEA6}" type="parTrans" cxnId="{2BBA758C-076D-4E28-95A4-A5FA58D83BBE}">
      <dgm:prSet/>
      <dgm:spPr/>
      <dgm:t>
        <a:bodyPr/>
        <a:lstStyle/>
        <a:p>
          <a:endParaRPr lang="pt-PT" sz="2400"/>
        </a:p>
      </dgm:t>
    </dgm:pt>
    <dgm:pt modelId="{D07FC460-6DAB-4737-B2EC-E3CFF46F34ED}" type="sibTrans" cxnId="{2BBA758C-076D-4E28-95A4-A5FA58D83BBE}">
      <dgm:prSet/>
      <dgm:spPr/>
      <dgm:t>
        <a:bodyPr/>
        <a:lstStyle/>
        <a:p>
          <a:endParaRPr lang="pt-PT" sz="2400"/>
        </a:p>
      </dgm:t>
    </dgm:pt>
    <dgm:pt modelId="{C29EBF73-CB6C-437D-8FD5-DA58D26CEF36}">
      <dgm:prSet phldrT="[Texto]" custT="1"/>
      <dgm:spPr>
        <a:noFill/>
        <a:ln w="28575">
          <a:solidFill>
            <a:schemeClr val="accent1">
              <a:lumMod val="60000"/>
              <a:lumOff val="40000"/>
            </a:schemeClr>
          </a:solidFill>
        </a:ln>
      </dgm:spPr>
      <dgm:t>
        <a:bodyPr/>
        <a:lstStyle/>
        <a:p>
          <a:r>
            <a:rPr lang="pt-PT" sz="2400" b="0" cap="none" spc="0" dirty="0">
              <a:ln w="0"/>
              <a:solidFill>
                <a:schemeClr val="accent1"/>
              </a:solidFill>
              <a:effectLst>
                <a:outerShdw blurRad="38100" dist="25400" dir="5400000" algn="ctr" rotWithShape="0">
                  <a:srgbClr val="6E747A">
                    <a:alpha val="43000"/>
                  </a:srgbClr>
                </a:outerShdw>
              </a:effectLst>
            </a:rPr>
            <a:t>CAPITAL SOCIAL</a:t>
          </a:r>
        </a:p>
      </dgm:t>
    </dgm:pt>
    <dgm:pt modelId="{06E4E492-FF87-4545-A4E8-9E4C81F20A6E}" type="parTrans" cxnId="{160A90FE-7949-4B5B-A8A1-870A6FC80220}">
      <dgm:prSet/>
      <dgm:spPr/>
      <dgm:t>
        <a:bodyPr/>
        <a:lstStyle/>
        <a:p>
          <a:endParaRPr lang="pt-PT" sz="2400"/>
        </a:p>
      </dgm:t>
    </dgm:pt>
    <dgm:pt modelId="{F866B5DA-2D6A-4F11-A6CD-3C2B2FFF79D4}" type="sibTrans" cxnId="{160A90FE-7949-4B5B-A8A1-870A6FC80220}">
      <dgm:prSet/>
      <dgm:spPr/>
      <dgm:t>
        <a:bodyPr/>
        <a:lstStyle/>
        <a:p>
          <a:endParaRPr lang="pt-PT" sz="2400"/>
        </a:p>
      </dgm:t>
    </dgm:pt>
    <dgm:pt modelId="{792F7289-9CC8-47D2-8BC6-C127FEB0E036}">
      <dgm:prSet phldrT="[Texto]" custT="1"/>
      <dgm:spPr>
        <a:noFill/>
        <a:ln w="28575">
          <a:solidFill>
            <a:schemeClr val="accent1">
              <a:lumMod val="60000"/>
              <a:lumOff val="40000"/>
            </a:schemeClr>
          </a:solidFill>
        </a:ln>
      </dgm:spPr>
      <dgm:t>
        <a:bodyPr/>
        <a:lstStyle/>
        <a:p>
          <a:r>
            <a:rPr lang="pt-PT" sz="2400" b="0" cap="none" spc="0" dirty="0">
              <a:ln w="0"/>
              <a:solidFill>
                <a:schemeClr val="accent1"/>
              </a:solidFill>
              <a:effectLst>
                <a:outerShdw blurRad="38100" dist="25400" dir="5400000" algn="ctr" rotWithShape="0">
                  <a:srgbClr val="6E747A">
                    <a:alpha val="43000"/>
                  </a:srgbClr>
                </a:outerShdw>
              </a:effectLst>
            </a:rPr>
            <a:t>CAPITAL SOCIAL POSITIVO</a:t>
          </a:r>
        </a:p>
      </dgm:t>
    </dgm:pt>
    <dgm:pt modelId="{ADBCE8C4-CEBB-4CA5-A9F6-A77CC841A3BF}" type="parTrans" cxnId="{D734A91C-0164-49FE-8BBC-0CC64FE225E3}">
      <dgm:prSet/>
      <dgm:spPr/>
      <dgm:t>
        <a:bodyPr/>
        <a:lstStyle/>
        <a:p>
          <a:endParaRPr lang="pt-PT" sz="2400"/>
        </a:p>
      </dgm:t>
    </dgm:pt>
    <dgm:pt modelId="{657A3F5D-F33E-4803-BA09-18FF4E6D98E7}" type="sibTrans" cxnId="{D734A91C-0164-49FE-8BBC-0CC64FE225E3}">
      <dgm:prSet/>
      <dgm:spPr/>
      <dgm:t>
        <a:bodyPr/>
        <a:lstStyle/>
        <a:p>
          <a:endParaRPr lang="pt-PT" sz="2400"/>
        </a:p>
      </dgm:t>
    </dgm:pt>
    <dgm:pt modelId="{859564A0-B006-47D1-B540-B22E6F12C173}">
      <dgm:prSet phldrT="[Texto]" custT="1"/>
      <dgm:spPr>
        <a:noFill/>
        <a:ln w="28575">
          <a:solidFill>
            <a:schemeClr val="accent1">
              <a:lumMod val="60000"/>
              <a:lumOff val="40000"/>
            </a:schemeClr>
          </a:solidFill>
        </a:ln>
      </dgm:spPr>
      <dgm:t>
        <a:bodyPr/>
        <a:lstStyle/>
        <a:p>
          <a:pPr algn="ctr">
            <a:buFontTx/>
            <a:buNone/>
          </a:pPr>
          <a:r>
            <a:rPr lang="pt-PT" sz="2400" dirty="0"/>
            <a:t>O QUE SOMOS      </a:t>
          </a:r>
        </a:p>
      </dgm:t>
    </dgm:pt>
    <dgm:pt modelId="{E082CBAF-A3F3-46CC-A42E-A4B1C7F0DC23}" type="parTrans" cxnId="{777C46F2-08A7-4234-AA9A-D980935023EB}">
      <dgm:prSet/>
      <dgm:spPr/>
      <dgm:t>
        <a:bodyPr/>
        <a:lstStyle/>
        <a:p>
          <a:endParaRPr lang="pt-PT" sz="2400"/>
        </a:p>
      </dgm:t>
    </dgm:pt>
    <dgm:pt modelId="{E7495CB3-AF11-4E49-8D00-078BAAF2F14C}" type="sibTrans" cxnId="{777C46F2-08A7-4234-AA9A-D980935023EB}">
      <dgm:prSet/>
      <dgm:spPr/>
      <dgm:t>
        <a:bodyPr/>
        <a:lstStyle/>
        <a:p>
          <a:endParaRPr lang="pt-PT" sz="2400"/>
        </a:p>
      </dgm:t>
    </dgm:pt>
    <dgm:pt modelId="{DE4FBCD4-D2C9-4E7C-B2B9-F04EE9B3EF60}">
      <dgm:prSet phldrT="[Texto]" custT="1"/>
      <dgm:spPr>
        <a:noFill/>
        <a:ln w="28575">
          <a:solidFill>
            <a:schemeClr val="accent1">
              <a:lumMod val="60000"/>
              <a:lumOff val="40000"/>
            </a:schemeClr>
          </a:solidFill>
        </a:ln>
      </dgm:spPr>
      <dgm:t>
        <a:bodyPr/>
        <a:lstStyle/>
        <a:p>
          <a:pPr algn="ctr">
            <a:buFont typeface="Arial" panose="020B0604020202020204" pitchFamily="34" charset="0"/>
            <a:buNone/>
          </a:pPr>
          <a:r>
            <a:rPr lang="pt-PT" sz="2400" dirty="0"/>
            <a:t>O QUE SABEMOS</a:t>
          </a:r>
        </a:p>
      </dgm:t>
    </dgm:pt>
    <dgm:pt modelId="{815E4D3F-5F0C-4AAD-8AB0-317E359E30F7}" type="parTrans" cxnId="{05D8F48E-D69F-4493-96B5-F7EDE0233CED}">
      <dgm:prSet/>
      <dgm:spPr/>
      <dgm:t>
        <a:bodyPr/>
        <a:lstStyle/>
        <a:p>
          <a:endParaRPr lang="pt-PT" sz="2400"/>
        </a:p>
      </dgm:t>
    </dgm:pt>
    <dgm:pt modelId="{7FD072BF-4DCB-44C8-8EE0-C8B2FBAED1A3}" type="sibTrans" cxnId="{05D8F48E-D69F-4493-96B5-F7EDE0233CED}">
      <dgm:prSet/>
      <dgm:spPr/>
      <dgm:t>
        <a:bodyPr/>
        <a:lstStyle/>
        <a:p>
          <a:endParaRPr lang="pt-PT" sz="2400"/>
        </a:p>
      </dgm:t>
    </dgm:pt>
    <dgm:pt modelId="{CF0C56CD-D695-406E-A7E7-8CDC1C9C2E5F}">
      <dgm:prSet phldrT="[Texto]" custT="1"/>
      <dgm:spPr>
        <a:noFill/>
        <a:ln w="28575">
          <a:solidFill>
            <a:schemeClr val="accent1">
              <a:lumMod val="60000"/>
              <a:lumOff val="40000"/>
            </a:schemeClr>
          </a:solidFill>
        </a:ln>
      </dgm:spPr>
      <dgm:t>
        <a:bodyPr/>
        <a:lstStyle/>
        <a:p>
          <a:pPr algn="ctr">
            <a:buFontTx/>
            <a:buNone/>
          </a:pPr>
          <a:r>
            <a:rPr lang="pt-PT" sz="2400" dirty="0"/>
            <a:t>QUEM CONHECEMOS</a:t>
          </a:r>
        </a:p>
      </dgm:t>
    </dgm:pt>
    <dgm:pt modelId="{C263450C-60FB-4DFF-B823-545982376201}" type="parTrans" cxnId="{25F9F0AD-E5D1-4CC1-80F1-306CB776B373}">
      <dgm:prSet/>
      <dgm:spPr/>
      <dgm:t>
        <a:bodyPr/>
        <a:lstStyle/>
        <a:p>
          <a:endParaRPr lang="pt-PT" sz="2400"/>
        </a:p>
      </dgm:t>
    </dgm:pt>
    <dgm:pt modelId="{2AC85D37-2AFD-47D6-8ECC-0CDB793BAEE1}" type="sibTrans" cxnId="{25F9F0AD-E5D1-4CC1-80F1-306CB776B373}">
      <dgm:prSet/>
      <dgm:spPr/>
      <dgm:t>
        <a:bodyPr/>
        <a:lstStyle/>
        <a:p>
          <a:endParaRPr lang="pt-PT" sz="2400"/>
        </a:p>
      </dgm:t>
    </dgm:pt>
    <dgm:pt modelId="{F1C0B585-DA41-4675-A1AF-332CAA7267C0}">
      <dgm:prSet phldrT="[Texto]" custT="1"/>
      <dgm:spPr>
        <a:noFill/>
        <a:ln w="28575">
          <a:solidFill>
            <a:schemeClr val="accent1">
              <a:lumMod val="60000"/>
              <a:lumOff val="40000"/>
            </a:schemeClr>
          </a:solidFill>
        </a:ln>
      </dgm:spPr>
      <dgm:t>
        <a:bodyPr/>
        <a:lstStyle/>
        <a:p>
          <a:pPr algn="ctr">
            <a:buFontTx/>
            <a:buNone/>
          </a:pPr>
          <a:r>
            <a:rPr lang="pt-PT" sz="2400" dirty="0">
              <a:solidFill>
                <a:schemeClr val="tx1">
                  <a:lumMod val="75000"/>
                  <a:lumOff val="25000"/>
                </a:schemeClr>
              </a:solidFill>
            </a:rPr>
            <a:t>Experiência</a:t>
          </a:r>
        </a:p>
      </dgm:t>
    </dgm:pt>
    <dgm:pt modelId="{53C244BB-54E2-48C3-A5A9-2B000A42DE29}" type="parTrans" cxnId="{12FAE590-8C7E-4F5C-A4E2-3AC4CF58D5EC}">
      <dgm:prSet/>
      <dgm:spPr/>
      <dgm:t>
        <a:bodyPr/>
        <a:lstStyle/>
        <a:p>
          <a:endParaRPr lang="pt-PT"/>
        </a:p>
      </dgm:t>
    </dgm:pt>
    <dgm:pt modelId="{D2CB8FDB-2BA8-4DAC-9FD6-8C6457D0168E}" type="sibTrans" cxnId="{12FAE590-8C7E-4F5C-A4E2-3AC4CF58D5EC}">
      <dgm:prSet/>
      <dgm:spPr/>
      <dgm:t>
        <a:bodyPr/>
        <a:lstStyle/>
        <a:p>
          <a:endParaRPr lang="pt-PT"/>
        </a:p>
      </dgm:t>
    </dgm:pt>
    <dgm:pt modelId="{1A6A16C9-4CC8-4D65-9D46-AC4F59F9E948}">
      <dgm:prSet phldrT="[Texto]" custT="1"/>
      <dgm:spPr>
        <a:noFill/>
        <a:ln w="28575">
          <a:solidFill>
            <a:schemeClr val="accent1">
              <a:lumMod val="60000"/>
              <a:lumOff val="40000"/>
            </a:schemeClr>
          </a:solidFill>
        </a:ln>
      </dgm:spPr>
      <dgm:t>
        <a:bodyPr/>
        <a:lstStyle/>
        <a:p>
          <a:pPr algn="ctr">
            <a:buFontTx/>
            <a:buNone/>
          </a:pPr>
          <a:endParaRPr lang="pt-PT" sz="2400" dirty="0">
            <a:solidFill>
              <a:schemeClr val="tx1">
                <a:lumMod val="75000"/>
                <a:lumOff val="25000"/>
              </a:schemeClr>
            </a:solidFill>
          </a:endParaRPr>
        </a:p>
      </dgm:t>
    </dgm:pt>
    <dgm:pt modelId="{D1651A58-EEC0-41FF-890F-4E6ABD6AD1D8}" type="parTrans" cxnId="{CF40D2CB-D976-40A5-90B8-064A7DFA3B97}">
      <dgm:prSet/>
      <dgm:spPr/>
      <dgm:t>
        <a:bodyPr/>
        <a:lstStyle/>
        <a:p>
          <a:endParaRPr lang="pt-PT"/>
        </a:p>
      </dgm:t>
    </dgm:pt>
    <dgm:pt modelId="{96FC12CB-D118-4FE4-A265-F18A1DD7FBA3}" type="sibTrans" cxnId="{CF40D2CB-D976-40A5-90B8-064A7DFA3B97}">
      <dgm:prSet/>
      <dgm:spPr/>
      <dgm:t>
        <a:bodyPr/>
        <a:lstStyle/>
        <a:p>
          <a:endParaRPr lang="pt-PT"/>
        </a:p>
      </dgm:t>
    </dgm:pt>
    <dgm:pt modelId="{53B02819-BEE1-494F-8FB0-3EB5BE63D087}">
      <dgm:prSet phldrT="[Texto]" custT="1"/>
      <dgm:spPr>
        <a:noFill/>
        <a:ln w="28575">
          <a:solidFill>
            <a:schemeClr val="accent1">
              <a:lumMod val="60000"/>
              <a:lumOff val="40000"/>
            </a:schemeClr>
          </a:solidFill>
        </a:ln>
      </dgm:spPr>
      <dgm:t>
        <a:bodyPr/>
        <a:lstStyle/>
        <a:p>
          <a:pPr algn="ctr">
            <a:buFontTx/>
            <a:buNone/>
          </a:pPr>
          <a:r>
            <a:rPr lang="pt-PT" sz="2400" dirty="0">
              <a:solidFill>
                <a:schemeClr val="tx1">
                  <a:lumMod val="75000"/>
                  <a:lumOff val="25000"/>
                </a:schemeClr>
              </a:solidFill>
            </a:rPr>
            <a:t>Educação</a:t>
          </a:r>
        </a:p>
      </dgm:t>
    </dgm:pt>
    <dgm:pt modelId="{E4496B9E-A650-4A79-931A-940153BE95D1}" type="parTrans" cxnId="{876B1CCC-42BA-4BB3-A53D-116D6D2B399C}">
      <dgm:prSet/>
      <dgm:spPr/>
      <dgm:t>
        <a:bodyPr/>
        <a:lstStyle/>
        <a:p>
          <a:endParaRPr lang="pt-PT"/>
        </a:p>
      </dgm:t>
    </dgm:pt>
    <dgm:pt modelId="{9E333A99-C426-4C44-A75C-2F2B8EAD5960}" type="sibTrans" cxnId="{876B1CCC-42BA-4BB3-A53D-116D6D2B399C}">
      <dgm:prSet/>
      <dgm:spPr/>
      <dgm:t>
        <a:bodyPr/>
        <a:lstStyle/>
        <a:p>
          <a:endParaRPr lang="pt-PT"/>
        </a:p>
      </dgm:t>
    </dgm:pt>
    <dgm:pt modelId="{B421A577-6392-4E71-BEEA-6A965AF723CE}">
      <dgm:prSet phldrT="[Texto]" custT="1"/>
      <dgm:spPr>
        <a:noFill/>
        <a:ln w="28575">
          <a:solidFill>
            <a:schemeClr val="accent1">
              <a:lumMod val="60000"/>
              <a:lumOff val="40000"/>
            </a:schemeClr>
          </a:solidFill>
        </a:ln>
      </dgm:spPr>
      <dgm:t>
        <a:bodyPr/>
        <a:lstStyle/>
        <a:p>
          <a:pPr algn="ctr">
            <a:buFontTx/>
            <a:buNone/>
          </a:pPr>
          <a:r>
            <a:rPr lang="pt-PT" sz="2400" dirty="0">
              <a:solidFill>
                <a:schemeClr val="tx1">
                  <a:lumMod val="75000"/>
                  <a:lumOff val="25000"/>
                </a:schemeClr>
              </a:solidFill>
            </a:rPr>
            <a:t>Conhecimentos</a:t>
          </a:r>
        </a:p>
      </dgm:t>
    </dgm:pt>
    <dgm:pt modelId="{CC912C6B-9D58-4821-A036-431552F32410}" type="parTrans" cxnId="{FBB1A796-F996-49D3-ADF9-8C20A0C5FB54}">
      <dgm:prSet/>
      <dgm:spPr/>
      <dgm:t>
        <a:bodyPr/>
        <a:lstStyle/>
        <a:p>
          <a:endParaRPr lang="pt-PT"/>
        </a:p>
      </dgm:t>
    </dgm:pt>
    <dgm:pt modelId="{D4AEDE0E-4A3A-4DB6-9BA1-CCE3722121F6}" type="sibTrans" cxnId="{FBB1A796-F996-49D3-ADF9-8C20A0C5FB54}">
      <dgm:prSet/>
      <dgm:spPr/>
      <dgm:t>
        <a:bodyPr/>
        <a:lstStyle/>
        <a:p>
          <a:endParaRPr lang="pt-PT"/>
        </a:p>
      </dgm:t>
    </dgm:pt>
    <dgm:pt modelId="{47D2D9D4-563B-41EB-A026-5CEE6CF76734}">
      <dgm:prSet phldrT="[Texto]" custT="1"/>
      <dgm:spPr>
        <a:noFill/>
        <a:ln w="28575">
          <a:solidFill>
            <a:schemeClr val="accent1">
              <a:lumMod val="60000"/>
              <a:lumOff val="40000"/>
            </a:schemeClr>
          </a:solidFill>
        </a:ln>
      </dgm:spPr>
      <dgm:t>
        <a:bodyPr/>
        <a:lstStyle/>
        <a:p>
          <a:pPr algn="ctr">
            <a:buFontTx/>
            <a:buNone/>
          </a:pPr>
          <a:r>
            <a:rPr lang="pt-PT" sz="2400" dirty="0">
              <a:solidFill>
                <a:schemeClr val="tx1">
                  <a:lumMod val="75000"/>
                  <a:lumOff val="25000"/>
                </a:schemeClr>
              </a:solidFill>
            </a:rPr>
            <a:t>Ideias</a:t>
          </a:r>
        </a:p>
      </dgm:t>
    </dgm:pt>
    <dgm:pt modelId="{7B6A474B-DD55-4358-8D88-CCCAF7BCE8D5}" type="parTrans" cxnId="{5EB5FE2C-ACFD-4769-939B-19E5B15624AD}">
      <dgm:prSet/>
      <dgm:spPr/>
      <dgm:t>
        <a:bodyPr/>
        <a:lstStyle/>
        <a:p>
          <a:endParaRPr lang="pt-PT"/>
        </a:p>
      </dgm:t>
    </dgm:pt>
    <dgm:pt modelId="{8F276AE6-C891-4E66-9E0D-1A3312A8F5AB}" type="sibTrans" cxnId="{5EB5FE2C-ACFD-4769-939B-19E5B15624AD}">
      <dgm:prSet/>
      <dgm:spPr/>
      <dgm:t>
        <a:bodyPr/>
        <a:lstStyle/>
        <a:p>
          <a:endParaRPr lang="pt-PT"/>
        </a:p>
      </dgm:t>
    </dgm:pt>
    <dgm:pt modelId="{B250D660-E026-41E4-93C5-F2CAC73BEF2E}">
      <dgm:prSet phldrT="[Texto]" custT="1"/>
      <dgm:spPr>
        <a:noFill/>
        <a:ln w="28575">
          <a:solidFill>
            <a:schemeClr val="accent1">
              <a:lumMod val="60000"/>
              <a:lumOff val="40000"/>
            </a:schemeClr>
          </a:solidFill>
        </a:ln>
      </dgm:spPr>
      <dgm:t>
        <a:bodyPr/>
        <a:lstStyle/>
        <a:p>
          <a:pPr algn="ctr">
            <a:buFont typeface="Arial" panose="020B0604020202020204" pitchFamily="34" charset="0"/>
            <a:buNone/>
          </a:pPr>
          <a:r>
            <a:rPr lang="pt-PT" sz="2400" dirty="0">
              <a:solidFill>
                <a:schemeClr val="tx2">
                  <a:lumMod val="75000"/>
                </a:schemeClr>
              </a:solidFill>
            </a:rPr>
            <a:t>Relacionamentos</a:t>
          </a:r>
        </a:p>
      </dgm:t>
    </dgm:pt>
    <dgm:pt modelId="{57EB0F3B-8F45-4590-A422-7771CB0DC238}" type="parTrans" cxnId="{F9D3C188-B187-45EB-A57B-44A3C71F0E76}">
      <dgm:prSet/>
      <dgm:spPr/>
      <dgm:t>
        <a:bodyPr/>
        <a:lstStyle/>
        <a:p>
          <a:endParaRPr lang="pt-PT"/>
        </a:p>
      </dgm:t>
    </dgm:pt>
    <dgm:pt modelId="{68A92040-D00B-416F-A474-9707BE56B790}" type="sibTrans" cxnId="{F9D3C188-B187-45EB-A57B-44A3C71F0E76}">
      <dgm:prSet/>
      <dgm:spPr/>
      <dgm:t>
        <a:bodyPr/>
        <a:lstStyle/>
        <a:p>
          <a:endParaRPr lang="pt-PT"/>
        </a:p>
      </dgm:t>
    </dgm:pt>
    <dgm:pt modelId="{B6A20771-CA13-4660-BAD1-EB4ACEEB09E3}">
      <dgm:prSet phldrT="[Texto]" custT="1"/>
      <dgm:spPr>
        <a:noFill/>
        <a:ln w="28575">
          <a:solidFill>
            <a:schemeClr val="accent1">
              <a:lumMod val="60000"/>
              <a:lumOff val="40000"/>
            </a:schemeClr>
          </a:solidFill>
        </a:ln>
      </dgm:spPr>
      <dgm:t>
        <a:bodyPr/>
        <a:lstStyle/>
        <a:p>
          <a:pPr algn="ctr">
            <a:buFontTx/>
            <a:buNone/>
          </a:pPr>
          <a:endParaRPr lang="pt-PT" sz="2400" dirty="0"/>
        </a:p>
      </dgm:t>
    </dgm:pt>
    <dgm:pt modelId="{E973F58D-608A-472B-939C-3747C967E6AE}" type="parTrans" cxnId="{E16BD3C4-22CE-41DA-AFC9-DA5B0B1874B2}">
      <dgm:prSet/>
      <dgm:spPr/>
      <dgm:t>
        <a:bodyPr/>
        <a:lstStyle/>
        <a:p>
          <a:endParaRPr lang="pt-PT"/>
        </a:p>
      </dgm:t>
    </dgm:pt>
    <dgm:pt modelId="{2BBEF9F0-6AF2-4D1F-B9AE-864D5343861E}" type="sibTrans" cxnId="{E16BD3C4-22CE-41DA-AFC9-DA5B0B1874B2}">
      <dgm:prSet/>
      <dgm:spPr/>
      <dgm:t>
        <a:bodyPr/>
        <a:lstStyle/>
        <a:p>
          <a:endParaRPr lang="pt-PT"/>
        </a:p>
      </dgm:t>
    </dgm:pt>
    <dgm:pt modelId="{804EC0E3-B243-47EF-95ED-49ADE7DCFD55}">
      <dgm:prSet phldrT="[Texto]" custT="1"/>
      <dgm:spPr>
        <a:noFill/>
        <a:ln w="28575">
          <a:solidFill>
            <a:schemeClr val="accent1">
              <a:lumMod val="60000"/>
              <a:lumOff val="40000"/>
            </a:schemeClr>
          </a:solidFill>
        </a:ln>
      </dgm:spPr>
      <dgm:t>
        <a:bodyPr/>
        <a:lstStyle/>
        <a:p>
          <a:pPr algn="ctr">
            <a:buFont typeface="Arial" panose="020B0604020202020204" pitchFamily="34" charset="0"/>
            <a:buNone/>
          </a:pPr>
          <a:r>
            <a:rPr lang="pt-PT" sz="2400" dirty="0">
              <a:solidFill>
                <a:schemeClr val="tx2">
                  <a:lumMod val="75000"/>
                </a:schemeClr>
              </a:solidFill>
            </a:rPr>
            <a:t>Redes de contactos</a:t>
          </a:r>
        </a:p>
      </dgm:t>
    </dgm:pt>
    <dgm:pt modelId="{24845811-FC93-4FF0-8243-4111AD158E0D}" type="parTrans" cxnId="{27F6AB6D-1878-4D9D-8602-19A16B728357}">
      <dgm:prSet/>
      <dgm:spPr/>
      <dgm:t>
        <a:bodyPr/>
        <a:lstStyle/>
        <a:p>
          <a:endParaRPr lang="pt-PT"/>
        </a:p>
      </dgm:t>
    </dgm:pt>
    <dgm:pt modelId="{33D06E62-5072-49CC-B527-1A398B998394}" type="sibTrans" cxnId="{27F6AB6D-1878-4D9D-8602-19A16B728357}">
      <dgm:prSet/>
      <dgm:spPr/>
      <dgm:t>
        <a:bodyPr/>
        <a:lstStyle/>
        <a:p>
          <a:endParaRPr lang="pt-PT"/>
        </a:p>
      </dgm:t>
    </dgm:pt>
    <dgm:pt modelId="{2AAAAADC-AD1A-4A08-9357-956B5E7AE9F6}">
      <dgm:prSet phldrT="[Texto]" custT="1"/>
      <dgm:spPr>
        <a:noFill/>
        <a:ln w="28575">
          <a:solidFill>
            <a:schemeClr val="accent1">
              <a:lumMod val="60000"/>
              <a:lumOff val="40000"/>
            </a:schemeClr>
          </a:solidFill>
        </a:ln>
      </dgm:spPr>
      <dgm:t>
        <a:bodyPr/>
        <a:lstStyle/>
        <a:p>
          <a:pPr algn="ctr">
            <a:buFont typeface="Arial" panose="020B0604020202020204" pitchFamily="34" charset="0"/>
            <a:buNone/>
          </a:pPr>
          <a:r>
            <a:rPr lang="pt-PT" sz="2400" dirty="0">
              <a:solidFill>
                <a:schemeClr val="tx2">
                  <a:lumMod val="75000"/>
                </a:schemeClr>
              </a:solidFill>
            </a:rPr>
            <a:t>Amizades</a:t>
          </a:r>
        </a:p>
      </dgm:t>
    </dgm:pt>
    <dgm:pt modelId="{3DE2FF29-D199-4A63-AB4B-BB49BE4238F9}" type="parTrans" cxnId="{60D41B51-1DC9-4A4E-AA7E-6D1751330CFB}">
      <dgm:prSet/>
      <dgm:spPr/>
      <dgm:t>
        <a:bodyPr/>
        <a:lstStyle/>
        <a:p>
          <a:endParaRPr lang="pt-PT"/>
        </a:p>
      </dgm:t>
    </dgm:pt>
    <dgm:pt modelId="{472887E0-9D70-412F-AED8-17138EC8C8EA}" type="sibTrans" cxnId="{60D41B51-1DC9-4A4E-AA7E-6D1751330CFB}">
      <dgm:prSet/>
      <dgm:spPr/>
      <dgm:t>
        <a:bodyPr/>
        <a:lstStyle/>
        <a:p>
          <a:endParaRPr lang="pt-PT"/>
        </a:p>
      </dgm:t>
    </dgm:pt>
    <dgm:pt modelId="{3C70D6B8-B043-4D93-B546-18B9B7050ED5}">
      <dgm:prSet phldrT="[Texto]" custT="1"/>
      <dgm:spPr>
        <a:noFill/>
        <a:ln w="28575">
          <a:solidFill>
            <a:schemeClr val="accent1">
              <a:lumMod val="60000"/>
              <a:lumOff val="40000"/>
            </a:schemeClr>
          </a:solidFill>
        </a:ln>
      </dgm:spPr>
      <dgm:t>
        <a:bodyPr/>
        <a:lstStyle/>
        <a:p>
          <a:pPr algn="l">
            <a:buFont typeface="Arial" panose="020B0604020202020204" pitchFamily="34" charset="0"/>
            <a:buNone/>
          </a:pPr>
          <a:endParaRPr lang="pt-PT" sz="2400" dirty="0"/>
        </a:p>
      </dgm:t>
    </dgm:pt>
    <dgm:pt modelId="{EA068B00-E8E6-4C4B-A3FD-465A43009128}" type="parTrans" cxnId="{EF381EC8-9B8A-49FC-A187-BFFB211F826A}">
      <dgm:prSet/>
      <dgm:spPr/>
      <dgm:t>
        <a:bodyPr/>
        <a:lstStyle/>
        <a:p>
          <a:endParaRPr lang="pt-PT"/>
        </a:p>
      </dgm:t>
    </dgm:pt>
    <dgm:pt modelId="{E83DC01A-8BAC-43FB-8F05-F2814EA9A52C}" type="sibTrans" cxnId="{EF381EC8-9B8A-49FC-A187-BFFB211F826A}">
      <dgm:prSet/>
      <dgm:spPr/>
      <dgm:t>
        <a:bodyPr/>
        <a:lstStyle/>
        <a:p>
          <a:endParaRPr lang="pt-PT"/>
        </a:p>
      </dgm:t>
    </dgm:pt>
    <dgm:pt modelId="{C15098AE-6D63-475A-8E9E-72D8156BD194}">
      <dgm:prSet phldrT="[Texto]" custT="1"/>
      <dgm:spPr>
        <a:noFill/>
        <a:ln w="28575">
          <a:solidFill>
            <a:schemeClr val="accent1">
              <a:lumMod val="60000"/>
              <a:lumOff val="40000"/>
            </a:schemeClr>
          </a:solidFill>
        </a:ln>
      </dgm:spPr>
      <dgm:t>
        <a:bodyPr/>
        <a:lstStyle/>
        <a:p>
          <a:pPr algn="ctr">
            <a:buFontTx/>
            <a:buNone/>
          </a:pPr>
          <a:r>
            <a:rPr lang="pt-PT" sz="2400" dirty="0">
              <a:solidFill>
                <a:schemeClr val="tx1">
                  <a:lumMod val="75000"/>
                  <a:lumOff val="25000"/>
                </a:schemeClr>
              </a:solidFill>
            </a:rPr>
            <a:t>Confiança</a:t>
          </a:r>
        </a:p>
      </dgm:t>
    </dgm:pt>
    <dgm:pt modelId="{4E90A488-F392-43AB-B053-455DB7F87065}" type="parTrans" cxnId="{E4D3D31D-CC56-4C6F-8404-CE97705A50F4}">
      <dgm:prSet/>
      <dgm:spPr/>
      <dgm:t>
        <a:bodyPr/>
        <a:lstStyle/>
        <a:p>
          <a:endParaRPr lang="pt-PT"/>
        </a:p>
      </dgm:t>
    </dgm:pt>
    <dgm:pt modelId="{F867282B-66F4-497F-A2CF-2BFB7AE223F7}" type="sibTrans" cxnId="{E4D3D31D-CC56-4C6F-8404-CE97705A50F4}">
      <dgm:prSet/>
      <dgm:spPr/>
      <dgm:t>
        <a:bodyPr/>
        <a:lstStyle/>
        <a:p>
          <a:endParaRPr lang="pt-PT"/>
        </a:p>
      </dgm:t>
    </dgm:pt>
    <dgm:pt modelId="{E28C7095-F320-438C-9E3F-AD265179258A}">
      <dgm:prSet phldrT="[Texto]" custT="1"/>
      <dgm:spPr>
        <a:noFill/>
        <a:ln w="28575">
          <a:solidFill>
            <a:schemeClr val="accent1">
              <a:lumMod val="60000"/>
              <a:lumOff val="40000"/>
            </a:schemeClr>
          </a:solidFill>
        </a:ln>
      </dgm:spPr>
      <dgm:t>
        <a:bodyPr/>
        <a:lstStyle/>
        <a:p>
          <a:pPr algn="ctr">
            <a:buFontTx/>
            <a:buNone/>
          </a:pPr>
          <a:r>
            <a:rPr lang="pt-PT" sz="2400" dirty="0">
              <a:solidFill>
                <a:schemeClr val="tx1">
                  <a:lumMod val="75000"/>
                  <a:lumOff val="25000"/>
                </a:schemeClr>
              </a:solidFill>
            </a:rPr>
            <a:t>Esperança</a:t>
          </a:r>
        </a:p>
      </dgm:t>
    </dgm:pt>
    <dgm:pt modelId="{1DC804C8-0FA6-46FE-A04E-96E3FAD5E319}" type="parTrans" cxnId="{CAD000F6-D29C-4A25-AD79-089832C563D6}">
      <dgm:prSet/>
      <dgm:spPr/>
      <dgm:t>
        <a:bodyPr/>
        <a:lstStyle/>
        <a:p>
          <a:endParaRPr lang="pt-PT"/>
        </a:p>
      </dgm:t>
    </dgm:pt>
    <dgm:pt modelId="{D57EC965-6823-49C2-A341-D0CF02AD4F9A}" type="sibTrans" cxnId="{CAD000F6-D29C-4A25-AD79-089832C563D6}">
      <dgm:prSet/>
      <dgm:spPr/>
      <dgm:t>
        <a:bodyPr/>
        <a:lstStyle/>
        <a:p>
          <a:endParaRPr lang="pt-PT"/>
        </a:p>
      </dgm:t>
    </dgm:pt>
    <dgm:pt modelId="{97FA31D4-80D4-4351-AD27-99432CF73983}">
      <dgm:prSet phldrT="[Texto]" custT="1"/>
      <dgm:spPr>
        <a:noFill/>
        <a:ln w="28575">
          <a:solidFill>
            <a:schemeClr val="accent1">
              <a:lumMod val="60000"/>
              <a:lumOff val="40000"/>
            </a:schemeClr>
          </a:solidFill>
        </a:ln>
      </dgm:spPr>
      <dgm:t>
        <a:bodyPr/>
        <a:lstStyle/>
        <a:p>
          <a:pPr algn="ctr">
            <a:buFontTx/>
            <a:buNone/>
          </a:pPr>
          <a:r>
            <a:rPr lang="pt-PT" sz="2400" dirty="0">
              <a:solidFill>
                <a:schemeClr val="tx1">
                  <a:lumMod val="75000"/>
                  <a:lumOff val="25000"/>
                </a:schemeClr>
              </a:solidFill>
            </a:rPr>
            <a:t>Otimismo</a:t>
          </a:r>
        </a:p>
      </dgm:t>
    </dgm:pt>
    <dgm:pt modelId="{721E76AC-B2EB-4A5E-9735-C87848587094}" type="parTrans" cxnId="{01BCAE5E-2F23-4FF4-8939-C9FE166F79D1}">
      <dgm:prSet/>
      <dgm:spPr/>
      <dgm:t>
        <a:bodyPr/>
        <a:lstStyle/>
        <a:p>
          <a:endParaRPr lang="pt-PT"/>
        </a:p>
      </dgm:t>
    </dgm:pt>
    <dgm:pt modelId="{E574D6FB-458D-441A-82D9-9D5F6A7CA135}" type="sibTrans" cxnId="{01BCAE5E-2F23-4FF4-8939-C9FE166F79D1}">
      <dgm:prSet/>
      <dgm:spPr/>
      <dgm:t>
        <a:bodyPr/>
        <a:lstStyle/>
        <a:p>
          <a:endParaRPr lang="pt-PT"/>
        </a:p>
      </dgm:t>
    </dgm:pt>
    <dgm:pt modelId="{BEFF5EAC-B49D-46A3-B7CF-F266BB1D322A}">
      <dgm:prSet phldrT="[Texto]" custT="1"/>
      <dgm:spPr>
        <a:noFill/>
        <a:ln w="28575">
          <a:solidFill>
            <a:schemeClr val="accent1">
              <a:lumMod val="60000"/>
              <a:lumOff val="40000"/>
            </a:schemeClr>
          </a:solidFill>
        </a:ln>
      </dgm:spPr>
      <dgm:t>
        <a:bodyPr/>
        <a:lstStyle/>
        <a:p>
          <a:pPr algn="ctr">
            <a:buFont typeface="Arial" panose="020B0604020202020204" pitchFamily="34" charset="0"/>
            <a:buChar char="•"/>
          </a:pPr>
          <a:endParaRPr lang="pt-PT" sz="2400" dirty="0"/>
        </a:p>
      </dgm:t>
    </dgm:pt>
    <dgm:pt modelId="{72BB4E38-6910-4C93-8C55-1A94077AF957}" type="parTrans" cxnId="{053762E4-E216-4ED9-B86D-BCDB6ABB30A3}">
      <dgm:prSet/>
      <dgm:spPr/>
      <dgm:t>
        <a:bodyPr/>
        <a:lstStyle/>
        <a:p>
          <a:endParaRPr lang="pt-PT"/>
        </a:p>
      </dgm:t>
    </dgm:pt>
    <dgm:pt modelId="{198F538C-ACBD-4163-97E6-3333A768A26F}" type="sibTrans" cxnId="{053762E4-E216-4ED9-B86D-BCDB6ABB30A3}">
      <dgm:prSet/>
      <dgm:spPr/>
      <dgm:t>
        <a:bodyPr/>
        <a:lstStyle/>
        <a:p>
          <a:endParaRPr lang="pt-PT"/>
        </a:p>
      </dgm:t>
    </dgm:pt>
    <dgm:pt modelId="{EDA1849C-D9A1-432C-BCE1-339F53162439}">
      <dgm:prSet phldrT="[Texto]" custT="1"/>
      <dgm:spPr>
        <a:noFill/>
        <a:ln w="28575">
          <a:solidFill>
            <a:schemeClr val="accent1">
              <a:lumMod val="60000"/>
              <a:lumOff val="40000"/>
            </a:schemeClr>
          </a:solidFill>
        </a:ln>
      </dgm:spPr>
      <dgm:t>
        <a:bodyPr/>
        <a:lstStyle/>
        <a:p>
          <a:pPr algn="ctr">
            <a:buFontTx/>
            <a:buNone/>
          </a:pPr>
          <a:endParaRPr lang="pt-PT" sz="2400" dirty="0">
            <a:solidFill>
              <a:schemeClr val="tx1">
                <a:lumMod val="75000"/>
                <a:lumOff val="25000"/>
              </a:schemeClr>
            </a:solidFill>
          </a:endParaRPr>
        </a:p>
      </dgm:t>
    </dgm:pt>
    <dgm:pt modelId="{E08EE731-7599-45C1-BEA1-3BC085C60EF2}" type="parTrans" cxnId="{F3216E23-FB85-4941-8A50-75EF07E4863C}">
      <dgm:prSet/>
      <dgm:spPr/>
      <dgm:t>
        <a:bodyPr/>
        <a:lstStyle/>
        <a:p>
          <a:endParaRPr lang="pt-PT"/>
        </a:p>
      </dgm:t>
    </dgm:pt>
    <dgm:pt modelId="{FE23991F-AC86-4F6A-898A-4A49AABC5C70}" type="sibTrans" cxnId="{F3216E23-FB85-4941-8A50-75EF07E4863C}">
      <dgm:prSet/>
      <dgm:spPr/>
      <dgm:t>
        <a:bodyPr/>
        <a:lstStyle/>
        <a:p>
          <a:endParaRPr lang="pt-PT"/>
        </a:p>
      </dgm:t>
    </dgm:pt>
    <dgm:pt modelId="{F92C975D-487B-40BE-B92C-61D066ECF832}" type="pres">
      <dgm:prSet presAssocID="{34F6A820-17B7-4E2D-8C0B-08AAB118EBD9}" presName="Name0" presStyleCnt="0">
        <dgm:presLayoutVars>
          <dgm:dir/>
          <dgm:animLvl val="lvl"/>
          <dgm:resizeHandles val="exact"/>
        </dgm:presLayoutVars>
      </dgm:prSet>
      <dgm:spPr/>
      <dgm:t>
        <a:bodyPr/>
        <a:lstStyle/>
        <a:p>
          <a:endParaRPr lang="pt-PT"/>
        </a:p>
      </dgm:t>
    </dgm:pt>
    <dgm:pt modelId="{855B98EF-0FA3-46CA-96AE-26E9DAE84C9D}" type="pres">
      <dgm:prSet presAssocID="{082C4B5C-5575-45CE-AF36-0EF4B34D65BB}" presName="composite" presStyleCnt="0"/>
      <dgm:spPr/>
    </dgm:pt>
    <dgm:pt modelId="{193E01AF-B0A5-492A-BB69-0E6B1021FAD9}" type="pres">
      <dgm:prSet presAssocID="{082C4B5C-5575-45CE-AF36-0EF4B34D65BB}" presName="parTx" presStyleLbl="alignNode1" presStyleIdx="0" presStyleCnt="3" custLinFactNeighborX="-103" custLinFactNeighborY="-90966">
        <dgm:presLayoutVars>
          <dgm:chMax val="0"/>
          <dgm:chPref val="0"/>
          <dgm:bulletEnabled val="1"/>
        </dgm:presLayoutVars>
      </dgm:prSet>
      <dgm:spPr/>
      <dgm:t>
        <a:bodyPr/>
        <a:lstStyle/>
        <a:p>
          <a:endParaRPr lang="pt-PT"/>
        </a:p>
      </dgm:t>
    </dgm:pt>
    <dgm:pt modelId="{355103E3-425E-4755-BA40-AFF2BDA2E44B}" type="pres">
      <dgm:prSet presAssocID="{082C4B5C-5575-45CE-AF36-0EF4B34D65BB}" presName="desTx" presStyleLbl="alignAccFollowNode1" presStyleIdx="0" presStyleCnt="3" custLinFactNeighborX="-103" custLinFactNeighborY="-17638">
        <dgm:presLayoutVars>
          <dgm:bulletEnabled val="1"/>
        </dgm:presLayoutVars>
      </dgm:prSet>
      <dgm:spPr/>
      <dgm:t>
        <a:bodyPr/>
        <a:lstStyle/>
        <a:p>
          <a:endParaRPr lang="pt-PT"/>
        </a:p>
      </dgm:t>
    </dgm:pt>
    <dgm:pt modelId="{9D10A211-72FF-4F78-967D-4959BCE3CB81}" type="pres">
      <dgm:prSet presAssocID="{D07FC460-6DAB-4737-B2EC-E3CFF46F34ED}" presName="space" presStyleCnt="0"/>
      <dgm:spPr/>
    </dgm:pt>
    <dgm:pt modelId="{40C677D8-7F4B-4EEB-9AB3-4AAE0654E3B1}" type="pres">
      <dgm:prSet presAssocID="{C29EBF73-CB6C-437D-8FD5-DA58D26CEF36}" presName="composite" presStyleCnt="0"/>
      <dgm:spPr/>
    </dgm:pt>
    <dgm:pt modelId="{CE237DA1-561D-4859-AF8A-1D5FCBC5A56C}" type="pres">
      <dgm:prSet presAssocID="{C29EBF73-CB6C-437D-8FD5-DA58D26CEF36}" presName="parTx" presStyleLbl="alignNode1" presStyleIdx="1" presStyleCnt="3" custLinFactNeighborX="-1358" custLinFactNeighborY="-91458">
        <dgm:presLayoutVars>
          <dgm:chMax val="0"/>
          <dgm:chPref val="0"/>
          <dgm:bulletEnabled val="1"/>
        </dgm:presLayoutVars>
      </dgm:prSet>
      <dgm:spPr/>
      <dgm:t>
        <a:bodyPr/>
        <a:lstStyle/>
        <a:p>
          <a:endParaRPr lang="pt-PT"/>
        </a:p>
      </dgm:t>
    </dgm:pt>
    <dgm:pt modelId="{ED173BD1-9B46-45DC-949E-7B34AD07CE22}" type="pres">
      <dgm:prSet presAssocID="{C29EBF73-CB6C-437D-8FD5-DA58D26CEF36}" presName="desTx" presStyleLbl="alignAccFollowNode1" presStyleIdx="1" presStyleCnt="3" custLinFactNeighborY="-16704">
        <dgm:presLayoutVars>
          <dgm:bulletEnabled val="1"/>
        </dgm:presLayoutVars>
      </dgm:prSet>
      <dgm:spPr/>
      <dgm:t>
        <a:bodyPr/>
        <a:lstStyle/>
        <a:p>
          <a:endParaRPr lang="pt-PT"/>
        </a:p>
      </dgm:t>
    </dgm:pt>
    <dgm:pt modelId="{0FF75520-EA1E-465A-8D34-1BADB318CCF7}" type="pres">
      <dgm:prSet presAssocID="{F866B5DA-2D6A-4F11-A6CD-3C2B2FFF79D4}" presName="space" presStyleCnt="0"/>
      <dgm:spPr/>
    </dgm:pt>
    <dgm:pt modelId="{E0DBB39B-6DDC-4D42-8570-925C28C68E1E}" type="pres">
      <dgm:prSet presAssocID="{792F7289-9CC8-47D2-8BC6-C127FEB0E036}" presName="composite" presStyleCnt="0"/>
      <dgm:spPr/>
    </dgm:pt>
    <dgm:pt modelId="{FD29CBC5-1699-4B4B-875B-DCF62A473B4F}" type="pres">
      <dgm:prSet presAssocID="{792F7289-9CC8-47D2-8BC6-C127FEB0E036}" presName="parTx" presStyleLbl="alignNode1" presStyleIdx="2" presStyleCnt="3" custLinFactNeighborX="-837" custLinFactNeighborY="-92013">
        <dgm:presLayoutVars>
          <dgm:chMax val="0"/>
          <dgm:chPref val="0"/>
          <dgm:bulletEnabled val="1"/>
        </dgm:presLayoutVars>
      </dgm:prSet>
      <dgm:spPr/>
      <dgm:t>
        <a:bodyPr/>
        <a:lstStyle/>
        <a:p>
          <a:endParaRPr lang="pt-PT"/>
        </a:p>
      </dgm:t>
    </dgm:pt>
    <dgm:pt modelId="{32BA66F9-48B6-4937-814A-4B975A18F1F6}" type="pres">
      <dgm:prSet presAssocID="{792F7289-9CC8-47D2-8BC6-C127FEB0E036}" presName="desTx" presStyleLbl="alignAccFollowNode1" presStyleIdx="2" presStyleCnt="3" custLinFactNeighborY="-16240">
        <dgm:presLayoutVars>
          <dgm:bulletEnabled val="1"/>
        </dgm:presLayoutVars>
      </dgm:prSet>
      <dgm:spPr/>
      <dgm:t>
        <a:bodyPr/>
        <a:lstStyle/>
        <a:p>
          <a:endParaRPr lang="pt-PT"/>
        </a:p>
      </dgm:t>
    </dgm:pt>
  </dgm:ptLst>
  <dgm:cxnLst>
    <dgm:cxn modelId="{EF381EC8-9B8A-49FC-A187-BFFB211F826A}" srcId="{C29EBF73-CB6C-437D-8FD5-DA58D26CEF36}" destId="{3C70D6B8-B043-4D93-B546-18B9B7050ED5}" srcOrd="5" destOrd="0" parTransId="{EA068B00-E8E6-4C4B-A3FD-465A43009128}" sibTransId="{E83DC01A-8BAC-43FB-8F05-F2814EA9A52C}"/>
    <dgm:cxn modelId="{1C53A619-B547-483B-84F9-CFD0421A6C26}" type="presOf" srcId="{B250D660-E026-41E4-93C5-F2CAC73BEF2E}" destId="{ED173BD1-9B46-45DC-949E-7B34AD07CE22}" srcOrd="0" destOrd="2" presId="urn:microsoft.com/office/officeart/2005/8/layout/hList1"/>
    <dgm:cxn modelId="{FBB1A796-F996-49D3-ADF9-8C20A0C5FB54}" srcId="{082C4B5C-5575-45CE-AF36-0EF4B34D65BB}" destId="{B421A577-6392-4E71-BEEA-6A965AF723CE}" srcOrd="4" destOrd="0" parTransId="{CC912C6B-9D58-4821-A036-431552F32410}" sibTransId="{D4AEDE0E-4A3A-4DB6-9BA1-CCE3722121F6}"/>
    <dgm:cxn modelId="{EDA67D9F-1875-4EB2-A5C2-5B9D6F4BA9C5}" type="presOf" srcId="{E28C7095-F320-438C-9E3F-AD265179258A}" destId="{32BA66F9-48B6-4937-814A-4B975A18F1F6}" srcOrd="0" destOrd="3" presId="urn:microsoft.com/office/officeart/2005/8/layout/hList1"/>
    <dgm:cxn modelId="{97B34CF8-CA2B-4418-AF00-4D5CF0D7C3D8}" type="presOf" srcId="{BEFF5EAC-B49D-46A3-B7CF-F266BB1D322A}" destId="{32BA66F9-48B6-4937-814A-4B975A18F1F6}" srcOrd="0" destOrd="5" presId="urn:microsoft.com/office/officeart/2005/8/layout/hList1"/>
    <dgm:cxn modelId="{777C46F2-08A7-4234-AA9A-D980935023EB}" srcId="{792F7289-9CC8-47D2-8BC6-C127FEB0E036}" destId="{859564A0-B006-47D1-B540-B22E6F12C173}" srcOrd="0" destOrd="0" parTransId="{E082CBAF-A3F3-46CC-A42E-A4B1C7F0DC23}" sibTransId="{E7495CB3-AF11-4E49-8D00-078BAAF2F14C}"/>
    <dgm:cxn modelId="{43E288F2-1F30-47FF-903B-3EE69A72542A}" type="presOf" srcId="{B6A20771-CA13-4660-BAD1-EB4ACEEB09E3}" destId="{ED173BD1-9B46-45DC-949E-7B34AD07CE22}" srcOrd="0" destOrd="1" presId="urn:microsoft.com/office/officeart/2005/8/layout/hList1"/>
    <dgm:cxn modelId="{CAD000F6-D29C-4A25-AD79-089832C563D6}" srcId="{792F7289-9CC8-47D2-8BC6-C127FEB0E036}" destId="{E28C7095-F320-438C-9E3F-AD265179258A}" srcOrd="3" destOrd="0" parTransId="{1DC804C8-0FA6-46FE-A04E-96E3FAD5E319}" sibTransId="{D57EC965-6823-49C2-A341-D0CF02AD4F9A}"/>
    <dgm:cxn modelId="{71DD0545-C69A-4400-8477-08798C686515}" type="presOf" srcId="{082C4B5C-5575-45CE-AF36-0EF4B34D65BB}" destId="{193E01AF-B0A5-492A-BB69-0E6B1021FAD9}" srcOrd="0" destOrd="0" presId="urn:microsoft.com/office/officeart/2005/8/layout/hList1"/>
    <dgm:cxn modelId="{5E9C2B4B-712E-4EC1-98B1-0578E03B5BCA}" type="presOf" srcId="{B421A577-6392-4E71-BEEA-6A965AF723CE}" destId="{355103E3-425E-4755-BA40-AFF2BDA2E44B}" srcOrd="0" destOrd="4" presId="urn:microsoft.com/office/officeart/2005/8/layout/hList1"/>
    <dgm:cxn modelId="{C992FFA2-801C-4377-B8CB-B7673A550BD7}" type="presOf" srcId="{C15098AE-6D63-475A-8E9E-72D8156BD194}" destId="{32BA66F9-48B6-4937-814A-4B975A18F1F6}" srcOrd="0" destOrd="2" presId="urn:microsoft.com/office/officeart/2005/8/layout/hList1"/>
    <dgm:cxn modelId="{CF40D2CB-D976-40A5-90B8-064A7DFA3B97}" srcId="{082C4B5C-5575-45CE-AF36-0EF4B34D65BB}" destId="{1A6A16C9-4CC8-4D65-9D46-AC4F59F9E948}" srcOrd="1" destOrd="0" parTransId="{D1651A58-EEC0-41FF-890F-4E6ABD6AD1D8}" sibTransId="{96FC12CB-D118-4FE4-A265-F18A1DD7FBA3}"/>
    <dgm:cxn modelId="{3A92306D-96E4-4800-BB9E-54FF37CA2DC6}" type="presOf" srcId="{34F6A820-17B7-4E2D-8C0B-08AAB118EBD9}" destId="{F92C975D-487B-40BE-B92C-61D066ECF832}" srcOrd="0" destOrd="0" presId="urn:microsoft.com/office/officeart/2005/8/layout/hList1"/>
    <dgm:cxn modelId="{25F9F0AD-E5D1-4CC1-80F1-306CB776B373}" srcId="{C29EBF73-CB6C-437D-8FD5-DA58D26CEF36}" destId="{CF0C56CD-D695-406E-A7E7-8CDC1C9C2E5F}" srcOrd="0" destOrd="0" parTransId="{C263450C-60FB-4DFF-B823-545982376201}" sibTransId="{2AC85D37-2AFD-47D6-8ECC-0CDB793BAEE1}"/>
    <dgm:cxn modelId="{B12B7070-9E0B-45AA-910B-611EE0F7587B}" type="presOf" srcId="{DE4FBCD4-D2C9-4E7C-B2B9-F04EE9B3EF60}" destId="{355103E3-425E-4755-BA40-AFF2BDA2E44B}" srcOrd="0" destOrd="0" presId="urn:microsoft.com/office/officeart/2005/8/layout/hList1"/>
    <dgm:cxn modelId="{5A2AF123-0206-456E-B041-E900E00245C2}" type="presOf" srcId="{C29EBF73-CB6C-437D-8FD5-DA58D26CEF36}" destId="{CE237DA1-561D-4859-AF8A-1D5FCBC5A56C}" srcOrd="0" destOrd="0" presId="urn:microsoft.com/office/officeart/2005/8/layout/hList1"/>
    <dgm:cxn modelId="{876B1CCC-42BA-4BB3-A53D-116D6D2B399C}" srcId="{082C4B5C-5575-45CE-AF36-0EF4B34D65BB}" destId="{53B02819-BEE1-494F-8FB0-3EB5BE63D087}" srcOrd="3" destOrd="0" parTransId="{E4496B9E-A650-4A79-931A-940153BE95D1}" sibTransId="{9E333A99-C426-4C44-A75C-2F2B8EAD5960}"/>
    <dgm:cxn modelId="{20B3D404-EDF4-4CF8-A094-0A148BEB5763}" type="presOf" srcId="{EDA1849C-D9A1-432C-BCE1-339F53162439}" destId="{32BA66F9-48B6-4937-814A-4B975A18F1F6}" srcOrd="0" destOrd="1" presId="urn:microsoft.com/office/officeart/2005/8/layout/hList1"/>
    <dgm:cxn modelId="{74C9F70E-736F-4DC2-B755-D8353C555F1C}" type="presOf" srcId="{792F7289-9CC8-47D2-8BC6-C127FEB0E036}" destId="{FD29CBC5-1699-4B4B-875B-DCF62A473B4F}" srcOrd="0" destOrd="0" presId="urn:microsoft.com/office/officeart/2005/8/layout/hList1"/>
    <dgm:cxn modelId="{05D8F48E-D69F-4493-96B5-F7EDE0233CED}" srcId="{082C4B5C-5575-45CE-AF36-0EF4B34D65BB}" destId="{DE4FBCD4-D2C9-4E7C-B2B9-F04EE9B3EF60}" srcOrd="0" destOrd="0" parTransId="{815E4D3F-5F0C-4AAD-8AB0-317E359E30F7}" sibTransId="{7FD072BF-4DCB-44C8-8EE0-C8B2FBAED1A3}"/>
    <dgm:cxn modelId="{2BBA758C-076D-4E28-95A4-A5FA58D83BBE}" srcId="{34F6A820-17B7-4E2D-8C0B-08AAB118EBD9}" destId="{082C4B5C-5575-45CE-AF36-0EF4B34D65BB}" srcOrd="0" destOrd="0" parTransId="{D2231055-2618-4B84-8A11-F356B98DBEA6}" sibTransId="{D07FC460-6DAB-4737-B2EC-E3CFF46F34ED}"/>
    <dgm:cxn modelId="{29051CE5-B9E6-4D6D-A1D4-EF401340F693}" type="presOf" srcId="{47D2D9D4-563B-41EB-A026-5CEE6CF76734}" destId="{355103E3-425E-4755-BA40-AFF2BDA2E44B}" srcOrd="0" destOrd="5" presId="urn:microsoft.com/office/officeart/2005/8/layout/hList1"/>
    <dgm:cxn modelId="{12FAE590-8C7E-4F5C-A4E2-3AC4CF58D5EC}" srcId="{082C4B5C-5575-45CE-AF36-0EF4B34D65BB}" destId="{F1C0B585-DA41-4675-A1AF-332CAA7267C0}" srcOrd="2" destOrd="0" parTransId="{53C244BB-54E2-48C3-A5A9-2B000A42DE29}" sibTransId="{D2CB8FDB-2BA8-4DAC-9FD6-8C6457D0168E}"/>
    <dgm:cxn modelId="{5709D1F7-D7A9-4967-9A22-98D7DBF7F206}" type="presOf" srcId="{859564A0-B006-47D1-B540-B22E6F12C173}" destId="{32BA66F9-48B6-4937-814A-4B975A18F1F6}" srcOrd="0" destOrd="0" presId="urn:microsoft.com/office/officeart/2005/8/layout/hList1"/>
    <dgm:cxn modelId="{7EFDCF20-7B05-44D8-BB45-1162DAC8A096}" type="presOf" srcId="{3C70D6B8-B043-4D93-B546-18B9B7050ED5}" destId="{ED173BD1-9B46-45DC-949E-7B34AD07CE22}" srcOrd="0" destOrd="5" presId="urn:microsoft.com/office/officeart/2005/8/layout/hList1"/>
    <dgm:cxn modelId="{5724033C-B22F-4F0C-8471-9F57E85B6FAF}" type="presOf" srcId="{804EC0E3-B243-47EF-95ED-49ADE7DCFD55}" destId="{ED173BD1-9B46-45DC-949E-7B34AD07CE22}" srcOrd="0" destOrd="3" presId="urn:microsoft.com/office/officeart/2005/8/layout/hList1"/>
    <dgm:cxn modelId="{B60F737A-0B65-4DB4-81EB-4C6F5CCBF89A}" type="presOf" srcId="{53B02819-BEE1-494F-8FB0-3EB5BE63D087}" destId="{355103E3-425E-4755-BA40-AFF2BDA2E44B}" srcOrd="0" destOrd="3" presId="urn:microsoft.com/office/officeart/2005/8/layout/hList1"/>
    <dgm:cxn modelId="{5EB5FE2C-ACFD-4769-939B-19E5B15624AD}" srcId="{082C4B5C-5575-45CE-AF36-0EF4B34D65BB}" destId="{47D2D9D4-563B-41EB-A026-5CEE6CF76734}" srcOrd="5" destOrd="0" parTransId="{7B6A474B-DD55-4358-8D88-CCCAF7BCE8D5}" sibTransId="{8F276AE6-C891-4E66-9E0D-1A3312A8F5AB}"/>
    <dgm:cxn modelId="{022ADB5C-3F11-4D9C-B3DA-73B0111D0F0A}" type="presOf" srcId="{97FA31D4-80D4-4351-AD27-99432CF73983}" destId="{32BA66F9-48B6-4937-814A-4B975A18F1F6}" srcOrd="0" destOrd="4" presId="urn:microsoft.com/office/officeart/2005/8/layout/hList1"/>
    <dgm:cxn modelId="{E16BD3C4-22CE-41DA-AFC9-DA5B0B1874B2}" srcId="{C29EBF73-CB6C-437D-8FD5-DA58D26CEF36}" destId="{B6A20771-CA13-4660-BAD1-EB4ACEEB09E3}" srcOrd="1" destOrd="0" parTransId="{E973F58D-608A-472B-939C-3747C967E6AE}" sibTransId="{2BBEF9F0-6AF2-4D1F-B9AE-864D5343861E}"/>
    <dgm:cxn modelId="{01BCAE5E-2F23-4FF4-8939-C9FE166F79D1}" srcId="{792F7289-9CC8-47D2-8BC6-C127FEB0E036}" destId="{97FA31D4-80D4-4351-AD27-99432CF73983}" srcOrd="4" destOrd="0" parTransId="{721E76AC-B2EB-4A5E-9735-C87848587094}" sibTransId="{E574D6FB-458D-441A-82D9-9D5F6A7CA135}"/>
    <dgm:cxn modelId="{27F6AB6D-1878-4D9D-8602-19A16B728357}" srcId="{C29EBF73-CB6C-437D-8FD5-DA58D26CEF36}" destId="{804EC0E3-B243-47EF-95ED-49ADE7DCFD55}" srcOrd="3" destOrd="0" parTransId="{24845811-FC93-4FF0-8243-4111AD158E0D}" sibTransId="{33D06E62-5072-49CC-B527-1A398B998394}"/>
    <dgm:cxn modelId="{F3216E23-FB85-4941-8A50-75EF07E4863C}" srcId="{792F7289-9CC8-47D2-8BC6-C127FEB0E036}" destId="{EDA1849C-D9A1-432C-BCE1-339F53162439}" srcOrd="1" destOrd="0" parTransId="{E08EE731-7599-45C1-BEA1-3BC085C60EF2}" sibTransId="{FE23991F-AC86-4F6A-898A-4A49AABC5C70}"/>
    <dgm:cxn modelId="{60D41B51-1DC9-4A4E-AA7E-6D1751330CFB}" srcId="{C29EBF73-CB6C-437D-8FD5-DA58D26CEF36}" destId="{2AAAAADC-AD1A-4A08-9357-956B5E7AE9F6}" srcOrd="4" destOrd="0" parTransId="{3DE2FF29-D199-4A63-AB4B-BB49BE4238F9}" sibTransId="{472887E0-9D70-412F-AED8-17138EC8C8EA}"/>
    <dgm:cxn modelId="{E4D3D31D-CC56-4C6F-8404-CE97705A50F4}" srcId="{792F7289-9CC8-47D2-8BC6-C127FEB0E036}" destId="{C15098AE-6D63-475A-8E9E-72D8156BD194}" srcOrd="2" destOrd="0" parTransId="{4E90A488-F392-43AB-B053-455DB7F87065}" sibTransId="{F867282B-66F4-497F-A2CF-2BFB7AE223F7}"/>
    <dgm:cxn modelId="{8381107D-71A2-478A-9C54-69D30F15E8FA}" type="presOf" srcId="{1A6A16C9-4CC8-4D65-9D46-AC4F59F9E948}" destId="{355103E3-425E-4755-BA40-AFF2BDA2E44B}" srcOrd="0" destOrd="1" presId="urn:microsoft.com/office/officeart/2005/8/layout/hList1"/>
    <dgm:cxn modelId="{D734A91C-0164-49FE-8BBC-0CC64FE225E3}" srcId="{34F6A820-17B7-4E2D-8C0B-08AAB118EBD9}" destId="{792F7289-9CC8-47D2-8BC6-C127FEB0E036}" srcOrd="2" destOrd="0" parTransId="{ADBCE8C4-CEBB-4CA5-A9F6-A77CC841A3BF}" sibTransId="{657A3F5D-F33E-4803-BA09-18FF4E6D98E7}"/>
    <dgm:cxn modelId="{E9814264-3767-4FC7-A36B-607BCE1E7045}" type="presOf" srcId="{F1C0B585-DA41-4675-A1AF-332CAA7267C0}" destId="{355103E3-425E-4755-BA40-AFF2BDA2E44B}" srcOrd="0" destOrd="2" presId="urn:microsoft.com/office/officeart/2005/8/layout/hList1"/>
    <dgm:cxn modelId="{6E24E1C3-2BA5-4092-90F6-49B13EF45330}" type="presOf" srcId="{2AAAAADC-AD1A-4A08-9357-956B5E7AE9F6}" destId="{ED173BD1-9B46-45DC-949E-7B34AD07CE22}" srcOrd="0" destOrd="4" presId="urn:microsoft.com/office/officeart/2005/8/layout/hList1"/>
    <dgm:cxn modelId="{053762E4-E216-4ED9-B86D-BCDB6ABB30A3}" srcId="{792F7289-9CC8-47D2-8BC6-C127FEB0E036}" destId="{BEFF5EAC-B49D-46A3-B7CF-F266BB1D322A}" srcOrd="5" destOrd="0" parTransId="{72BB4E38-6910-4C93-8C55-1A94077AF957}" sibTransId="{198F538C-ACBD-4163-97E6-3333A768A26F}"/>
    <dgm:cxn modelId="{F9D3C188-B187-45EB-A57B-44A3C71F0E76}" srcId="{C29EBF73-CB6C-437D-8FD5-DA58D26CEF36}" destId="{B250D660-E026-41E4-93C5-F2CAC73BEF2E}" srcOrd="2" destOrd="0" parTransId="{57EB0F3B-8F45-4590-A422-7771CB0DC238}" sibTransId="{68A92040-D00B-416F-A474-9707BE56B790}"/>
    <dgm:cxn modelId="{7D7A860F-D143-468C-B615-BA2F9828AA96}" type="presOf" srcId="{CF0C56CD-D695-406E-A7E7-8CDC1C9C2E5F}" destId="{ED173BD1-9B46-45DC-949E-7B34AD07CE22}" srcOrd="0" destOrd="0" presId="urn:microsoft.com/office/officeart/2005/8/layout/hList1"/>
    <dgm:cxn modelId="{160A90FE-7949-4B5B-A8A1-870A6FC80220}" srcId="{34F6A820-17B7-4E2D-8C0B-08AAB118EBD9}" destId="{C29EBF73-CB6C-437D-8FD5-DA58D26CEF36}" srcOrd="1" destOrd="0" parTransId="{06E4E492-FF87-4545-A4E8-9E4C81F20A6E}" sibTransId="{F866B5DA-2D6A-4F11-A6CD-3C2B2FFF79D4}"/>
    <dgm:cxn modelId="{22572488-6FD3-476D-A648-288D83CACED3}" type="presParOf" srcId="{F92C975D-487B-40BE-B92C-61D066ECF832}" destId="{855B98EF-0FA3-46CA-96AE-26E9DAE84C9D}" srcOrd="0" destOrd="0" presId="urn:microsoft.com/office/officeart/2005/8/layout/hList1"/>
    <dgm:cxn modelId="{5DA9D780-9ED9-433E-BA58-560978C29DD7}" type="presParOf" srcId="{855B98EF-0FA3-46CA-96AE-26E9DAE84C9D}" destId="{193E01AF-B0A5-492A-BB69-0E6B1021FAD9}" srcOrd="0" destOrd="0" presId="urn:microsoft.com/office/officeart/2005/8/layout/hList1"/>
    <dgm:cxn modelId="{563340C8-09A0-48A1-9C2E-FD2F5960AC87}" type="presParOf" srcId="{855B98EF-0FA3-46CA-96AE-26E9DAE84C9D}" destId="{355103E3-425E-4755-BA40-AFF2BDA2E44B}" srcOrd="1" destOrd="0" presId="urn:microsoft.com/office/officeart/2005/8/layout/hList1"/>
    <dgm:cxn modelId="{4EDAECD0-A46E-4B6A-95EF-C089F41A887B}" type="presParOf" srcId="{F92C975D-487B-40BE-B92C-61D066ECF832}" destId="{9D10A211-72FF-4F78-967D-4959BCE3CB81}" srcOrd="1" destOrd="0" presId="urn:microsoft.com/office/officeart/2005/8/layout/hList1"/>
    <dgm:cxn modelId="{DBEFD092-3F90-4718-8E43-25B954AC77C8}" type="presParOf" srcId="{F92C975D-487B-40BE-B92C-61D066ECF832}" destId="{40C677D8-7F4B-4EEB-9AB3-4AAE0654E3B1}" srcOrd="2" destOrd="0" presId="urn:microsoft.com/office/officeart/2005/8/layout/hList1"/>
    <dgm:cxn modelId="{32D8D772-ACAC-4C2D-924E-D8FEB1E6F9AB}" type="presParOf" srcId="{40C677D8-7F4B-4EEB-9AB3-4AAE0654E3B1}" destId="{CE237DA1-561D-4859-AF8A-1D5FCBC5A56C}" srcOrd="0" destOrd="0" presId="urn:microsoft.com/office/officeart/2005/8/layout/hList1"/>
    <dgm:cxn modelId="{B813AA2E-8908-4225-B378-10B2211A2B84}" type="presParOf" srcId="{40C677D8-7F4B-4EEB-9AB3-4AAE0654E3B1}" destId="{ED173BD1-9B46-45DC-949E-7B34AD07CE22}" srcOrd="1" destOrd="0" presId="urn:microsoft.com/office/officeart/2005/8/layout/hList1"/>
    <dgm:cxn modelId="{660F5673-3FCF-4186-A83D-DA6B45684B80}" type="presParOf" srcId="{F92C975D-487B-40BE-B92C-61D066ECF832}" destId="{0FF75520-EA1E-465A-8D34-1BADB318CCF7}" srcOrd="3" destOrd="0" presId="urn:microsoft.com/office/officeart/2005/8/layout/hList1"/>
    <dgm:cxn modelId="{2661DF2D-C637-449C-A097-1AE528AA60DF}" type="presParOf" srcId="{F92C975D-487B-40BE-B92C-61D066ECF832}" destId="{E0DBB39B-6DDC-4D42-8570-925C28C68E1E}" srcOrd="4" destOrd="0" presId="urn:microsoft.com/office/officeart/2005/8/layout/hList1"/>
    <dgm:cxn modelId="{A71377D3-96ED-49D9-BA71-5033402211B6}" type="presParOf" srcId="{E0DBB39B-6DDC-4D42-8570-925C28C68E1E}" destId="{FD29CBC5-1699-4B4B-875B-DCF62A473B4F}" srcOrd="0" destOrd="0" presId="urn:microsoft.com/office/officeart/2005/8/layout/hList1"/>
    <dgm:cxn modelId="{2F0EB6FE-F803-4080-9B1E-0254F04EA772}" type="presParOf" srcId="{E0DBB39B-6DDC-4D42-8570-925C28C68E1E}" destId="{32BA66F9-48B6-4937-814A-4B975A18F1F6}"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653D8F3-DEBB-4DF1-BEC9-16391EFA112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pt-PT"/>
        </a:p>
      </dgm:t>
    </dgm:pt>
    <dgm:pt modelId="{37F2983B-D09F-4B3D-86FB-7DA9A78D1E9F}">
      <dgm:prSet phldrT="[Texto]"/>
      <dgm:spPr/>
      <dgm:t>
        <a:bodyPr/>
        <a:lstStyle/>
        <a:p>
          <a:r>
            <a:rPr lang="pt-PT" b="1" dirty="0">
              <a:solidFill>
                <a:schemeClr val="bg1"/>
              </a:solidFill>
            </a:rPr>
            <a:t>Missão</a:t>
          </a:r>
        </a:p>
      </dgm:t>
    </dgm:pt>
    <dgm:pt modelId="{94DA3E48-5B57-44F8-B1D2-BB80E66165FB}" type="parTrans" cxnId="{DACBA483-D646-4DB3-AA66-4E3485FEB668}">
      <dgm:prSet/>
      <dgm:spPr/>
      <dgm:t>
        <a:bodyPr/>
        <a:lstStyle/>
        <a:p>
          <a:endParaRPr lang="pt-PT"/>
        </a:p>
      </dgm:t>
    </dgm:pt>
    <dgm:pt modelId="{09D4906D-213B-490A-B227-9BC5CDD1141B}" type="sibTrans" cxnId="{DACBA483-D646-4DB3-AA66-4E3485FEB668}">
      <dgm:prSet/>
      <dgm:spPr/>
      <dgm:t>
        <a:bodyPr/>
        <a:lstStyle/>
        <a:p>
          <a:endParaRPr lang="pt-PT"/>
        </a:p>
      </dgm:t>
    </dgm:pt>
    <dgm:pt modelId="{FEC6C187-CB37-45B5-A995-5603C27FA741}">
      <dgm:prSet phldrT="[Texto]"/>
      <dgm:spPr/>
      <dgm:t>
        <a:bodyPr/>
        <a:lstStyle/>
        <a:p>
          <a:r>
            <a:rPr lang="pt-PT" b="1" dirty="0">
              <a:solidFill>
                <a:schemeClr val="bg1"/>
              </a:solidFill>
            </a:rPr>
            <a:t>Valores</a:t>
          </a:r>
        </a:p>
      </dgm:t>
    </dgm:pt>
    <dgm:pt modelId="{088F0E0B-1E76-44D2-A1D7-0D197CA8ACF8}" type="parTrans" cxnId="{164E1E82-AA17-4E0C-A99A-5F0088936A57}">
      <dgm:prSet/>
      <dgm:spPr/>
      <dgm:t>
        <a:bodyPr/>
        <a:lstStyle/>
        <a:p>
          <a:endParaRPr lang="pt-PT"/>
        </a:p>
      </dgm:t>
    </dgm:pt>
    <dgm:pt modelId="{9BC53538-E45C-4415-8D9D-B70CA1CC1B0F}" type="sibTrans" cxnId="{164E1E82-AA17-4E0C-A99A-5F0088936A57}">
      <dgm:prSet/>
      <dgm:spPr/>
      <dgm:t>
        <a:bodyPr/>
        <a:lstStyle/>
        <a:p>
          <a:endParaRPr lang="pt-PT"/>
        </a:p>
      </dgm:t>
    </dgm:pt>
    <dgm:pt modelId="{15634962-2AE9-4357-9414-087E93ED4921}">
      <dgm:prSet phldrT="[Texto]"/>
      <dgm:spPr/>
      <dgm:t>
        <a:bodyPr/>
        <a:lstStyle/>
        <a:p>
          <a:r>
            <a:rPr lang="pt-PT" b="1" dirty="0">
              <a:solidFill>
                <a:schemeClr val="bg1"/>
              </a:solidFill>
            </a:rPr>
            <a:t>Visão</a:t>
          </a:r>
        </a:p>
      </dgm:t>
    </dgm:pt>
    <dgm:pt modelId="{C63FB1BE-875A-4BBF-9ECB-61DF647FDE6A}" type="parTrans" cxnId="{AA364EE0-2814-4594-AC31-00357D1EA1C5}">
      <dgm:prSet/>
      <dgm:spPr/>
      <dgm:t>
        <a:bodyPr/>
        <a:lstStyle/>
        <a:p>
          <a:endParaRPr lang="pt-PT"/>
        </a:p>
      </dgm:t>
    </dgm:pt>
    <dgm:pt modelId="{B34FF70C-FD7D-4CC3-9198-B6F339660E88}" type="sibTrans" cxnId="{AA364EE0-2814-4594-AC31-00357D1EA1C5}">
      <dgm:prSet/>
      <dgm:spPr/>
      <dgm:t>
        <a:bodyPr/>
        <a:lstStyle/>
        <a:p>
          <a:endParaRPr lang="pt-PT"/>
        </a:p>
      </dgm:t>
    </dgm:pt>
    <dgm:pt modelId="{252FBA70-4969-4356-A720-9DB50D640FE8}">
      <dgm:prSet phldrT="[Texto]"/>
      <dgm:spPr/>
      <dgm:t>
        <a:bodyPr/>
        <a:lstStyle/>
        <a:p>
          <a:r>
            <a:rPr lang="pt-PT" b="1" dirty="0">
              <a:solidFill>
                <a:schemeClr val="bg1"/>
              </a:solidFill>
            </a:rPr>
            <a:t>Estratégia</a:t>
          </a:r>
        </a:p>
      </dgm:t>
    </dgm:pt>
    <dgm:pt modelId="{89758261-3102-4AE9-B215-50AB2F7457BB}" type="parTrans" cxnId="{EB0F8786-D029-4A82-9DFF-3254EE82C967}">
      <dgm:prSet/>
      <dgm:spPr/>
      <dgm:t>
        <a:bodyPr/>
        <a:lstStyle/>
        <a:p>
          <a:endParaRPr lang="pt-PT"/>
        </a:p>
      </dgm:t>
    </dgm:pt>
    <dgm:pt modelId="{88AFF8DC-B64F-4C11-8415-C99DC1018881}" type="sibTrans" cxnId="{EB0F8786-D029-4A82-9DFF-3254EE82C967}">
      <dgm:prSet/>
      <dgm:spPr/>
      <dgm:t>
        <a:bodyPr/>
        <a:lstStyle/>
        <a:p>
          <a:endParaRPr lang="pt-PT"/>
        </a:p>
      </dgm:t>
    </dgm:pt>
    <dgm:pt modelId="{963CA109-FAEA-493F-AB23-774B69408478}" type="pres">
      <dgm:prSet presAssocID="{9653D8F3-DEBB-4DF1-BEC9-16391EFA1128}" presName="Name0" presStyleCnt="0">
        <dgm:presLayoutVars>
          <dgm:dir/>
          <dgm:resizeHandles val="exact"/>
        </dgm:presLayoutVars>
      </dgm:prSet>
      <dgm:spPr/>
      <dgm:t>
        <a:bodyPr/>
        <a:lstStyle/>
        <a:p>
          <a:endParaRPr lang="pt-PT"/>
        </a:p>
      </dgm:t>
    </dgm:pt>
    <dgm:pt modelId="{5172D518-9902-4114-BA20-530481FD8FE8}" type="pres">
      <dgm:prSet presAssocID="{37F2983B-D09F-4B3D-86FB-7DA9A78D1E9F}" presName="Name5" presStyleLbl="vennNode1" presStyleIdx="0" presStyleCnt="4">
        <dgm:presLayoutVars>
          <dgm:bulletEnabled val="1"/>
        </dgm:presLayoutVars>
      </dgm:prSet>
      <dgm:spPr/>
      <dgm:t>
        <a:bodyPr/>
        <a:lstStyle/>
        <a:p>
          <a:endParaRPr lang="pt-PT"/>
        </a:p>
      </dgm:t>
    </dgm:pt>
    <dgm:pt modelId="{FDD8C315-2F8B-4DA9-95D1-B434B0785959}" type="pres">
      <dgm:prSet presAssocID="{09D4906D-213B-490A-B227-9BC5CDD1141B}" presName="space" presStyleCnt="0"/>
      <dgm:spPr/>
    </dgm:pt>
    <dgm:pt modelId="{86878B83-7733-480C-AE70-AD777F674ED7}" type="pres">
      <dgm:prSet presAssocID="{FEC6C187-CB37-45B5-A995-5603C27FA741}" presName="Name5" presStyleLbl="vennNode1" presStyleIdx="1" presStyleCnt="4">
        <dgm:presLayoutVars>
          <dgm:bulletEnabled val="1"/>
        </dgm:presLayoutVars>
      </dgm:prSet>
      <dgm:spPr/>
      <dgm:t>
        <a:bodyPr/>
        <a:lstStyle/>
        <a:p>
          <a:endParaRPr lang="pt-PT"/>
        </a:p>
      </dgm:t>
    </dgm:pt>
    <dgm:pt modelId="{8725E82C-318F-49F6-B715-EB1DB370BDF5}" type="pres">
      <dgm:prSet presAssocID="{9BC53538-E45C-4415-8D9D-B70CA1CC1B0F}" presName="space" presStyleCnt="0"/>
      <dgm:spPr/>
    </dgm:pt>
    <dgm:pt modelId="{442A6487-A352-4EB9-9C64-86913C10F6B2}" type="pres">
      <dgm:prSet presAssocID="{15634962-2AE9-4357-9414-087E93ED4921}" presName="Name5" presStyleLbl="vennNode1" presStyleIdx="2" presStyleCnt="4">
        <dgm:presLayoutVars>
          <dgm:bulletEnabled val="1"/>
        </dgm:presLayoutVars>
      </dgm:prSet>
      <dgm:spPr/>
      <dgm:t>
        <a:bodyPr/>
        <a:lstStyle/>
        <a:p>
          <a:endParaRPr lang="pt-PT"/>
        </a:p>
      </dgm:t>
    </dgm:pt>
    <dgm:pt modelId="{8058B189-8D0A-4573-9696-1BEAD32B5EFB}" type="pres">
      <dgm:prSet presAssocID="{B34FF70C-FD7D-4CC3-9198-B6F339660E88}" presName="space" presStyleCnt="0"/>
      <dgm:spPr/>
    </dgm:pt>
    <dgm:pt modelId="{EEBB5C99-EBC4-4B9F-B128-61D27CFBD71E}" type="pres">
      <dgm:prSet presAssocID="{252FBA70-4969-4356-A720-9DB50D640FE8}" presName="Name5" presStyleLbl="vennNode1" presStyleIdx="3" presStyleCnt="4">
        <dgm:presLayoutVars>
          <dgm:bulletEnabled val="1"/>
        </dgm:presLayoutVars>
      </dgm:prSet>
      <dgm:spPr/>
      <dgm:t>
        <a:bodyPr/>
        <a:lstStyle/>
        <a:p>
          <a:endParaRPr lang="pt-PT"/>
        </a:p>
      </dgm:t>
    </dgm:pt>
  </dgm:ptLst>
  <dgm:cxnLst>
    <dgm:cxn modelId="{00C05CFA-BC5E-43F1-979C-DE891FF0C17C}" type="presOf" srcId="{15634962-2AE9-4357-9414-087E93ED4921}" destId="{442A6487-A352-4EB9-9C64-86913C10F6B2}" srcOrd="0" destOrd="0" presId="urn:microsoft.com/office/officeart/2005/8/layout/venn3"/>
    <dgm:cxn modelId="{A2B25AF2-45EE-4E6B-9B72-4BEF45E05ACA}" type="presOf" srcId="{9653D8F3-DEBB-4DF1-BEC9-16391EFA1128}" destId="{963CA109-FAEA-493F-AB23-774B69408478}" srcOrd="0" destOrd="0" presId="urn:microsoft.com/office/officeart/2005/8/layout/venn3"/>
    <dgm:cxn modelId="{EB0F8786-D029-4A82-9DFF-3254EE82C967}" srcId="{9653D8F3-DEBB-4DF1-BEC9-16391EFA1128}" destId="{252FBA70-4969-4356-A720-9DB50D640FE8}" srcOrd="3" destOrd="0" parTransId="{89758261-3102-4AE9-B215-50AB2F7457BB}" sibTransId="{88AFF8DC-B64F-4C11-8415-C99DC1018881}"/>
    <dgm:cxn modelId="{1558F503-F65A-4B58-8050-940C1B104AF7}" type="presOf" srcId="{FEC6C187-CB37-45B5-A995-5603C27FA741}" destId="{86878B83-7733-480C-AE70-AD777F674ED7}" srcOrd="0" destOrd="0" presId="urn:microsoft.com/office/officeart/2005/8/layout/venn3"/>
    <dgm:cxn modelId="{DACBA483-D646-4DB3-AA66-4E3485FEB668}" srcId="{9653D8F3-DEBB-4DF1-BEC9-16391EFA1128}" destId="{37F2983B-D09F-4B3D-86FB-7DA9A78D1E9F}" srcOrd="0" destOrd="0" parTransId="{94DA3E48-5B57-44F8-B1D2-BB80E66165FB}" sibTransId="{09D4906D-213B-490A-B227-9BC5CDD1141B}"/>
    <dgm:cxn modelId="{AA364EE0-2814-4594-AC31-00357D1EA1C5}" srcId="{9653D8F3-DEBB-4DF1-BEC9-16391EFA1128}" destId="{15634962-2AE9-4357-9414-087E93ED4921}" srcOrd="2" destOrd="0" parTransId="{C63FB1BE-875A-4BBF-9ECB-61DF647FDE6A}" sibTransId="{B34FF70C-FD7D-4CC3-9198-B6F339660E88}"/>
    <dgm:cxn modelId="{452C8295-70B5-4787-81BE-276D03C1A8C5}" type="presOf" srcId="{252FBA70-4969-4356-A720-9DB50D640FE8}" destId="{EEBB5C99-EBC4-4B9F-B128-61D27CFBD71E}" srcOrd="0" destOrd="0" presId="urn:microsoft.com/office/officeart/2005/8/layout/venn3"/>
    <dgm:cxn modelId="{164E1E82-AA17-4E0C-A99A-5F0088936A57}" srcId="{9653D8F3-DEBB-4DF1-BEC9-16391EFA1128}" destId="{FEC6C187-CB37-45B5-A995-5603C27FA741}" srcOrd="1" destOrd="0" parTransId="{088F0E0B-1E76-44D2-A1D7-0D197CA8ACF8}" sibTransId="{9BC53538-E45C-4415-8D9D-B70CA1CC1B0F}"/>
    <dgm:cxn modelId="{AE6718D5-5401-4A89-A672-91C05B361868}" type="presOf" srcId="{37F2983B-D09F-4B3D-86FB-7DA9A78D1E9F}" destId="{5172D518-9902-4114-BA20-530481FD8FE8}" srcOrd="0" destOrd="0" presId="urn:microsoft.com/office/officeart/2005/8/layout/venn3"/>
    <dgm:cxn modelId="{E8943CE8-0A5C-4DEE-8927-8F0343EEF4E9}" type="presParOf" srcId="{963CA109-FAEA-493F-AB23-774B69408478}" destId="{5172D518-9902-4114-BA20-530481FD8FE8}" srcOrd="0" destOrd="0" presId="urn:microsoft.com/office/officeart/2005/8/layout/venn3"/>
    <dgm:cxn modelId="{D66CBF00-CAF4-4571-A75E-D4C1C277D28E}" type="presParOf" srcId="{963CA109-FAEA-493F-AB23-774B69408478}" destId="{FDD8C315-2F8B-4DA9-95D1-B434B0785959}" srcOrd="1" destOrd="0" presId="urn:microsoft.com/office/officeart/2005/8/layout/venn3"/>
    <dgm:cxn modelId="{07F5489A-D758-4E08-822F-74C3DB89AC69}" type="presParOf" srcId="{963CA109-FAEA-493F-AB23-774B69408478}" destId="{86878B83-7733-480C-AE70-AD777F674ED7}" srcOrd="2" destOrd="0" presId="urn:microsoft.com/office/officeart/2005/8/layout/venn3"/>
    <dgm:cxn modelId="{34C0904C-E4FB-4753-BA58-77B4EE337F81}" type="presParOf" srcId="{963CA109-FAEA-493F-AB23-774B69408478}" destId="{8725E82C-318F-49F6-B715-EB1DB370BDF5}" srcOrd="3" destOrd="0" presId="urn:microsoft.com/office/officeart/2005/8/layout/venn3"/>
    <dgm:cxn modelId="{4A0CA2CE-240E-4301-946C-2AA862D9A7CE}" type="presParOf" srcId="{963CA109-FAEA-493F-AB23-774B69408478}" destId="{442A6487-A352-4EB9-9C64-86913C10F6B2}" srcOrd="4" destOrd="0" presId="urn:microsoft.com/office/officeart/2005/8/layout/venn3"/>
    <dgm:cxn modelId="{79ECF380-68E8-47B2-9AB6-5C151DC43407}" type="presParOf" srcId="{963CA109-FAEA-493F-AB23-774B69408478}" destId="{8058B189-8D0A-4573-9696-1BEAD32B5EFB}" srcOrd="5" destOrd="0" presId="urn:microsoft.com/office/officeart/2005/8/layout/venn3"/>
    <dgm:cxn modelId="{81BFD5B4-5028-408C-B42F-10C4EB9B3F8E}" type="presParOf" srcId="{963CA109-FAEA-493F-AB23-774B69408478}" destId="{EEBB5C99-EBC4-4B9F-B128-61D27CFBD71E}"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FE00AC2-2E75-4902-9732-4E76AE4F9A2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PT"/>
        </a:p>
      </dgm:t>
    </dgm:pt>
    <dgm:pt modelId="{BCEC9798-DC71-4290-A93E-224FEDAFCC58}">
      <dgm:prSet phldrT="[Texto]" custT="1"/>
      <dgm:spPr/>
      <dgm:t>
        <a:bodyPr/>
        <a:lstStyle/>
        <a:p>
          <a:r>
            <a:rPr lang="pt-PT" sz="2800" dirty="0">
              <a:solidFill>
                <a:schemeClr val="accent1">
                  <a:lumMod val="75000"/>
                </a:schemeClr>
              </a:solidFill>
            </a:rPr>
            <a:t>Simples e clara</a:t>
          </a:r>
        </a:p>
      </dgm:t>
    </dgm:pt>
    <dgm:pt modelId="{8188CDFA-4F91-4876-9237-716DD968B42D}" type="parTrans" cxnId="{3BB928BB-95B0-472F-BF2C-54A1DC53D904}">
      <dgm:prSet/>
      <dgm:spPr/>
      <dgm:t>
        <a:bodyPr/>
        <a:lstStyle/>
        <a:p>
          <a:endParaRPr lang="pt-PT" sz="2800">
            <a:solidFill>
              <a:schemeClr val="accent1">
                <a:lumMod val="75000"/>
              </a:schemeClr>
            </a:solidFill>
          </a:endParaRPr>
        </a:p>
      </dgm:t>
    </dgm:pt>
    <dgm:pt modelId="{138988E1-3FD8-4610-848C-2D2BAD7A4F46}" type="sibTrans" cxnId="{3BB928BB-95B0-472F-BF2C-54A1DC53D904}">
      <dgm:prSet/>
      <dgm:spPr/>
      <dgm:t>
        <a:bodyPr/>
        <a:lstStyle/>
        <a:p>
          <a:endParaRPr lang="pt-PT" sz="2800">
            <a:solidFill>
              <a:schemeClr val="accent1">
                <a:lumMod val="75000"/>
              </a:schemeClr>
            </a:solidFill>
          </a:endParaRPr>
        </a:p>
      </dgm:t>
    </dgm:pt>
    <dgm:pt modelId="{ADCF60D2-4138-4154-A0FF-1EFF22D9FA2D}">
      <dgm:prSet phldrT="[Texto]" custT="1"/>
      <dgm:spPr/>
      <dgm:t>
        <a:bodyPr/>
        <a:lstStyle/>
        <a:p>
          <a:r>
            <a:rPr lang="pt-PT" sz="2800" dirty="0">
              <a:solidFill>
                <a:schemeClr val="accent1">
                  <a:lumMod val="75000"/>
                </a:schemeClr>
              </a:solidFill>
            </a:rPr>
            <a:t>Inspira a mudança</a:t>
          </a:r>
        </a:p>
      </dgm:t>
    </dgm:pt>
    <dgm:pt modelId="{43C41138-1B43-464D-A48B-DF3288CF7D0A}" type="parTrans" cxnId="{7F227692-DDF0-4095-B718-27296D121F21}">
      <dgm:prSet/>
      <dgm:spPr/>
      <dgm:t>
        <a:bodyPr/>
        <a:lstStyle/>
        <a:p>
          <a:endParaRPr lang="pt-PT" sz="2800">
            <a:solidFill>
              <a:schemeClr val="accent1">
                <a:lumMod val="75000"/>
              </a:schemeClr>
            </a:solidFill>
          </a:endParaRPr>
        </a:p>
      </dgm:t>
    </dgm:pt>
    <dgm:pt modelId="{1E3C5FE1-2254-43B7-8C20-3AC7524ED90F}" type="sibTrans" cxnId="{7F227692-DDF0-4095-B718-27296D121F21}">
      <dgm:prSet/>
      <dgm:spPr/>
      <dgm:t>
        <a:bodyPr/>
        <a:lstStyle/>
        <a:p>
          <a:endParaRPr lang="pt-PT" sz="2800">
            <a:solidFill>
              <a:schemeClr val="accent1">
                <a:lumMod val="75000"/>
              </a:schemeClr>
            </a:solidFill>
          </a:endParaRPr>
        </a:p>
      </dgm:t>
    </dgm:pt>
    <dgm:pt modelId="{08D2C59A-C28D-4745-B7A6-6314D39CC590}">
      <dgm:prSet phldrT="[Texto]" custT="1"/>
      <dgm:spPr/>
      <dgm:t>
        <a:bodyPr/>
        <a:lstStyle/>
        <a:p>
          <a:r>
            <a:rPr lang="pt-PT" sz="2800" dirty="0">
              <a:solidFill>
                <a:schemeClr val="accent1">
                  <a:lumMod val="75000"/>
                </a:schemeClr>
              </a:solidFill>
            </a:rPr>
            <a:t>Foco a longo prazo</a:t>
          </a:r>
        </a:p>
        <a:p>
          <a:endParaRPr lang="pt-PT" sz="2800" dirty="0">
            <a:solidFill>
              <a:schemeClr val="accent1">
                <a:lumMod val="75000"/>
              </a:schemeClr>
            </a:solidFill>
          </a:endParaRPr>
        </a:p>
      </dgm:t>
    </dgm:pt>
    <dgm:pt modelId="{631FF02D-DE5B-4258-9797-3680FA2BEBD4}" type="parTrans" cxnId="{ECECCF30-F337-469B-BCB2-4862B74C26B5}">
      <dgm:prSet/>
      <dgm:spPr/>
      <dgm:t>
        <a:bodyPr/>
        <a:lstStyle/>
        <a:p>
          <a:endParaRPr lang="pt-PT" sz="2800">
            <a:solidFill>
              <a:schemeClr val="accent1">
                <a:lumMod val="75000"/>
              </a:schemeClr>
            </a:solidFill>
          </a:endParaRPr>
        </a:p>
      </dgm:t>
    </dgm:pt>
    <dgm:pt modelId="{171116EF-29C2-4259-8458-EA59CB77546C}" type="sibTrans" cxnId="{ECECCF30-F337-469B-BCB2-4862B74C26B5}">
      <dgm:prSet/>
      <dgm:spPr/>
      <dgm:t>
        <a:bodyPr/>
        <a:lstStyle/>
        <a:p>
          <a:endParaRPr lang="pt-PT" sz="2800">
            <a:solidFill>
              <a:schemeClr val="accent1">
                <a:lumMod val="75000"/>
              </a:schemeClr>
            </a:solidFill>
          </a:endParaRPr>
        </a:p>
      </dgm:t>
    </dgm:pt>
    <dgm:pt modelId="{0DCDB17F-F780-469F-ABCA-A4EBB6608BCE}">
      <dgm:prSet phldrT="[Texto]" custT="1"/>
      <dgm:spPr/>
      <dgm:t>
        <a:bodyPr/>
        <a:lstStyle/>
        <a:p>
          <a:r>
            <a:rPr lang="pt-PT" sz="2800" dirty="0">
              <a:solidFill>
                <a:schemeClr val="accent1">
                  <a:lumMod val="75000"/>
                </a:schemeClr>
              </a:solidFill>
            </a:rPr>
            <a:t>Fácil de perceber e comunicar</a:t>
          </a:r>
        </a:p>
        <a:p>
          <a:endParaRPr lang="pt-PT" sz="2800" dirty="0">
            <a:solidFill>
              <a:schemeClr val="accent1">
                <a:lumMod val="75000"/>
              </a:schemeClr>
            </a:solidFill>
          </a:endParaRPr>
        </a:p>
      </dgm:t>
    </dgm:pt>
    <dgm:pt modelId="{27C86A36-A134-4CB1-A8C8-EABDC041EBBA}" type="parTrans" cxnId="{E0DE589C-6BE5-4053-B819-57B2C2F65C20}">
      <dgm:prSet/>
      <dgm:spPr/>
      <dgm:t>
        <a:bodyPr/>
        <a:lstStyle/>
        <a:p>
          <a:endParaRPr lang="pt-PT" sz="2800">
            <a:solidFill>
              <a:schemeClr val="accent1">
                <a:lumMod val="75000"/>
              </a:schemeClr>
            </a:solidFill>
          </a:endParaRPr>
        </a:p>
      </dgm:t>
    </dgm:pt>
    <dgm:pt modelId="{616EA357-85DD-41F3-BFA8-85B4EDD011E6}" type="sibTrans" cxnId="{E0DE589C-6BE5-4053-B819-57B2C2F65C20}">
      <dgm:prSet/>
      <dgm:spPr/>
      <dgm:t>
        <a:bodyPr/>
        <a:lstStyle/>
        <a:p>
          <a:endParaRPr lang="pt-PT" sz="2800">
            <a:solidFill>
              <a:schemeClr val="accent1">
                <a:lumMod val="75000"/>
              </a:schemeClr>
            </a:solidFill>
          </a:endParaRPr>
        </a:p>
      </dgm:t>
    </dgm:pt>
    <dgm:pt modelId="{0D434BBF-D609-4897-B02A-11BE525E9E9F}">
      <dgm:prSet phldrT="[Texto]" custT="1"/>
      <dgm:spPr/>
      <dgm:t>
        <a:bodyPr/>
        <a:lstStyle/>
        <a:p>
          <a:r>
            <a:rPr lang="pt-PT" sz="8000" dirty="0">
              <a:solidFill>
                <a:schemeClr val="accent1">
                  <a:lumMod val="75000"/>
                </a:schemeClr>
              </a:solidFill>
            </a:rPr>
            <a:t> </a:t>
          </a:r>
        </a:p>
      </dgm:t>
    </dgm:pt>
    <dgm:pt modelId="{53558AE3-A653-450E-A1FF-91DC428688AC}" type="sibTrans" cxnId="{484143B4-3C9E-44CD-A344-019E74A22826}">
      <dgm:prSet/>
      <dgm:spPr/>
      <dgm:t>
        <a:bodyPr/>
        <a:lstStyle/>
        <a:p>
          <a:endParaRPr lang="pt-PT" sz="2800">
            <a:solidFill>
              <a:schemeClr val="accent1">
                <a:lumMod val="75000"/>
              </a:schemeClr>
            </a:solidFill>
          </a:endParaRPr>
        </a:p>
      </dgm:t>
    </dgm:pt>
    <dgm:pt modelId="{B91FB4C1-291D-4EA8-A70B-DEC979E93F2F}" type="parTrans" cxnId="{484143B4-3C9E-44CD-A344-019E74A22826}">
      <dgm:prSet/>
      <dgm:spPr/>
      <dgm:t>
        <a:bodyPr/>
        <a:lstStyle/>
        <a:p>
          <a:endParaRPr lang="pt-PT" sz="2800">
            <a:solidFill>
              <a:schemeClr val="accent1">
                <a:lumMod val="75000"/>
              </a:schemeClr>
            </a:solidFill>
          </a:endParaRPr>
        </a:p>
      </dgm:t>
    </dgm:pt>
    <dgm:pt modelId="{F3B915A8-CE27-4703-BEC0-B4D651244D2F}" type="pres">
      <dgm:prSet presAssocID="{3FE00AC2-2E75-4902-9732-4E76AE4F9A25}" presName="vert0" presStyleCnt="0">
        <dgm:presLayoutVars>
          <dgm:dir/>
          <dgm:animOne val="branch"/>
          <dgm:animLvl val="lvl"/>
        </dgm:presLayoutVars>
      </dgm:prSet>
      <dgm:spPr/>
      <dgm:t>
        <a:bodyPr/>
        <a:lstStyle/>
        <a:p>
          <a:endParaRPr lang="pt-PT"/>
        </a:p>
      </dgm:t>
    </dgm:pt>
    <dgm:pt modelId="{3C81BB89-AA0A-4732-8C7E-834282A74A6E}" type="pres">
      <dgm:prSet presAssocID="{0D434BBF-D609-4897-B02A-11BE525E9E9F}" presName="thickLine" presStyleLbl="alignNode1" presStyleIdx="0" presStyleCnt="1"/>
      <dgm:spPr/>
    </dgm:pt>
    <dgm:pt modelId="{8094AAEA-5786-4FEC-8C81-2E518A6722D0}" type="pres">
      <dgm:prSet presAssocID="{0D434BBF-D609-4897-B02A-11BE525E9E9F}" presName="horz1" presStyleCnt="0"/>
      <dgm:spPr/>
    </dgm:pt>
    <dgm:pt modelId="{ECF222E6-28EF-4D74-A632-B91534C660DB}" type="pres">
      <dgm:prSet presAssocID="{0D434BBF-D609-4897-B02A-11BE525E9E9F}" presName="tx1" presStyleLbl="revTx" presStyleIdx="0" presStyleCnt="5" custScaleX="15831"/>
      <dgm:spPr/>
      <dgm:t>
        <a:bodyPr/>
        <a:lstStyle/>
        <a:p>
          <a:endParaRPr lang="pt-PT"/>
        </a:p>
      </dgm:t>
    </dgm:pt>
    <dgm:pt modelId="{35260024-CFCD-445A-8E5A-9674A8AA77DE}" type="pres">
      <dgm:prSet presAssocID="{0D434BBF-D609-4897-B02A-11BE525E9E9F}" presName="vert1" presStyleCnt="0"/>
      <dgm:spPr/>
    </dgm:pt>
    <dgm:pt modelId="{47D9EEAB-5A6E-43C7-A941-7D4CDC5F2696}" type="pres">
      <dgm:prSet presAssocID="{BCEC9798-DC71-4290-A93E-224FEDAFCC58}" presName="vertSpace2a" presStyleCnt="0"/>
      <dgm:spPr/>
    </dgm:pt>
    <dgm:pt modelId="{87D01173-E6A1-40AF-8726-15EDA041203E}" type="pres">
      <dgm:prSet presAssocID="{BCEC9798-DC71-4290-A93E-224FEDAFCC58}" presName="horz2" presStyleCnt="0"/>
      <dgm:spPr/>
    </dgm:pt>
    <dgm:pt modelId="{987EC8DC-0433-4764-A109-CAF61A1467A6}" type="pres">
      <dgm:prSet presAssocID="{BCEC9798-DC71-4290-A93E-224FEDAFCC58}" presName="horzSpace2" presStyleCnt="0"/>
      <dgm:spPr/>
    </dgm:pt>
    <dgm:pt modelId="{1D76C5C9-7839-4CA4-8AB6-5134BCA765F8}" type="pres">
      <dgm:prSet presAssocID="{BCEC9798-DC71-4290-A93E-224FEDAFCC58}" presName="tx2" presStyleLbl="revTx" presStyleIdx="1" presStyleCnt="5"/>
      <dgm:spPr/>
      <dgm:t>
        <a:bodyPr/>
        <a:lstStyle/>
        <a:p>
          <a:endParaRPr lang="pt-PT"/>
        </a:p>
      </dgm:t>
    </dgm:pt>
    <dgm:pt modelId="{E826C4D8-CA38-4DC4-BF80-E70589C48AB2}" type="pres">
      <dgm:prSet presAssocID="{BCEC9798-DC71-4290-A93E-224FEDAFCC58}" presName="vert2" presStyleCnt="0"/>
      <dgm:spPr/>
    </dgm:pt>
    <dgm:pt modelId="{39010A09-F08D-4FD7-9869-9F1DBB483FE4}" type="pres">
      <dgm:prSet presAssocID="{BCEC9798-DC71-4290-A93E-224FEDAFCC58}" presName="thinLine2b" presStyleLbl="callout" presStyleIdx="0" presStyleCnt="4"/>
      <dgm:spPr/>
    </dgm:pt>
    <dgm:pt modelId="{1D6F2BB3-651C-4E1E-A152-0D8AE9720B6D}" type="pres">
      <dgm:prSet presAssocID="{BCEC9798-DC71-4290-A93E-224FEDAFCC58}" presName="vertSpace2b" presStyleCnt="0"/>
      <dgm:spPr/>
    </dgm:pt>
    <dgm:pt modelId="{44C99344-9393-49E4-8426-300F496A9F7A}" type="pres">
      <dgm:prSet presAssocID="{ADCF60D2-4138-4154-A0FF-1EFF22D9FA2D}" presName="horz2" presStyleCnt="0"/>
      <dgm:spPr/>
    </dgm:pt>
    <dgm:pt modelId="{0DBBBEB9-7930-42B0-921B-823EC7D4A357}" type="pres">
      <dgm:prSet presAssocID="{ADCF60D2-4138-4154-A0FF-1EFF22D9FA2D}" presName="horzSpace2" presStyleCnt="0"/>
      <dgm:spPr/>
    </dgm:pt>
    <dgm:pt modelId="{1ECDAD8D-3447-4B5B-BE22-6B69DE18B02C}" type="pres">
      <dgm:prSet presAssocID="{ADCF60D2-4138-4154-A0FF-1EFF22D9FA2D}" presName="tx2" presStyleLbl="revTx" presStyleIdx="2" presStyleCnt="5"/>
      <dgm:spPr/>
      <dgm:t>
        <a:bodyPr/>
        <a:lstStyle/>
        <a:p>
          <a:endParaRPr lang="pt-PT"/>
        </a:p>
      </dgm:t>
    </dgm:pt>
    <dgm:pt modelId="{76F3E0F9-2D25-47FF-B603-734BA91B8123}" type="pres">
      <dgm:prSet presAssocID="{ADCF60D2-4138-4154-A0FF-1EFF22D9FA2D}" presName="vert2" presStyleCnt="0"/>
      <dgm:spPr/>
    </dgm:pt>
    <dgm:pt modelId="{BFC2F3BA-7C17-4C8D-841D-5AA8D5554F05}" type="pres">
      <dgm:prSet presAssocID="{ADCF60D2-4138-4154-A0FF-1EFF22D9FA2D}" presName="thinLine2b" presStyleLbl="callout" presStyleIdx="1" presStyleCnt="4"/>
      <dgm:spPr/>
    </dgm:pt>
    <dgm:pt modelId="{4B66E6D5-BE47-41A9-A042-8E5F2177ABB1}" type="pres">
      <dgm:prSet presAssocID="{ADCF60D2-4138-4154-A0FF-1EFF22D9FA2D}" presName="vertSpace2b" presStyleCnt="0"/>
      <dgm:spPr/>
    </dgm:pt>
    <dgm:pt modelId="{474B41D9-DAB7-4B40-859D-EC58EFEB5BDA}" type="pres">
      <dgm:prSet presAssocID="{08D2C59A-C28D-4745-B7A6-6314D39CC590}" presName="horz2" presStyleCnt="0"/>
      <dgm:spPr/>
    </dgm:pt>
    <dgm:pt modelId="{8D9D078C-0EEA-4890-B2CF-92EE8E9141AA}" type="pres">
      <dgm:prSet presAssocID="{08D2C59A-C28D-4745-B7A6-6314D39CC590}" presName="horzSpace2" presStyleCnt="0"/>
      <dgm:spPr/>
    </dgm:pt>
    <dgm:pt modelId="{2DA22C09-C926-48A0-840A-EFA37E4FDF44}" type="pres">
      <dgm:prSet presAssocID="{08D2C59A-C28D-4745-B7A6-6314D39CC590}" presName="tx2" presStyleLbl="revTx" presStyleIdx="3" presStyleCnt="5"/>
      <dgm:spPr/>
      <dgm:t>
        <a:bodyPr/>
        <a:lstStyle/>
        <a:p>
          <a:endParaRPr lang="pt-PT"/>
        </a:p>
      </dgm:t>
    </dgm:pt>
    <dgm:pt modelId="{C5601E4F-9853-4AF0-942A-53BCEAE1DE75}" type="pres">
      <dgm:prSet presAssocID="{08D2C59A-C28D-4745-B7A6-6314D39CC590}" presName="vert2" presStyleCnt="0"/>
      <dgm:spPr/>
    </dgm:pt>
    <dgm:pt modelId="{98C4BA07-C05E-499F-B3C0-2454002E925E}" type="pres">
      <dgm:prSet presAssocID="{08D2C59A-C28D-4745-B7A6-6314D39CC590}" presName="thinLine2b" presStyleLbl="callout" presStyleIdx="2" presStyleCnt="4"/>
      <dgm:spPr/>
    </dgm:pt>
    <dgm:pt modelId="{DDBAC20B-F8ED-47D7-B162-934B22A06D9A}" type="pres">
      <dgm:prSet presAssocID="{08D2C59A-C28D-4745-B7A6-6314D39CC590}" presName="vertSpace2b" presStyleCnt="0"/>
      <dgm:spPr/>
    </dgm:pt>
    <dgm:pt modelId="{F5B457C5-920F-4E0C-BBA7-A3058527A7A2}" type="pres">
      <dgm:prSet presAssocID="{0DCDB17F-F780-469F-ABCA-A4EBB6608BCE}" presName="horz2" presStyleCnt="0"/>
      <dgm:spPr/>
    </dgm:pt>
    <dgm:pt modelId="{1DB6730F-9E99-4514-BA24-54D6E24AA934}" type="pres">
      <dgm:prSet presAssocID="{0DCDB17F-F780-469F-ABCA-A4EBB6608BCE}" presName="horzSpace2" presStyleCnt="0"/>
      <dgm:spPr/>
    </dgm:pt>
    <dgm:pt modelId="{E2ED0D82-588D-4ABE-A1B1-CB1AB8EEEA03}" type="pres">
      <dgm:prSet presAssocID="{0DCDB17F-F780-469F-ABCA-A4EBB6608BCE}" presName="tx2" presStyleLbl="revTx" presStyleIdx="4" presStyleCnt="5"/>
      <dgm:spPr/>
      <dgm:t>
        <a:bodyPr/>
        <a:lstStyle/>
        <a:p>
          <a:endParaRPr lang="pt-PT"/>
        </a:p>
      </dgm:t>
    </dgm:pt>
    <dgm:pt modelId="{EFBE1D6B-63C0-473F-958C-40E2FB71A600}" type="pres">
      <dgm:prSet presAssocID="{0DCDB17F-F780-469F-ABCA-A4EBB6608BCE}" presName="vert2" presStyleCnt="0"/>
      <dgm:spPr/>
    </dgm:pt>
    <dgm:pt modelId="{819B6626-B94B-46A9-A38E-5C232001AC93}" type="pres">
      <dgm:prSet presAssocID="{0DCDB17F-F780-469F-ABCA-A4EBB6608BCE}" presName="thinLine2b" presStyleLbl="callout" presStyleIdx="3" presStyleCnt="4"/>
      <dgm:spPr/>
    </dgm:pt>
    <dgm:pt modelId="{16B82775-BD98-4105-B76B-EDF54B6BF039}" type="pres">
      <dgm:prSet presAssocID="{0DCDB17F-F780-469F-ABCA-A4EBB6608BCE}" presName="vertSpace2b" presStyleCnt="0"/>
      <dgm:spPr/>
    </dgm:pt>
  </dgm:ptLst>
  <dgm:cxnLst>
    <dgm:cxn modelId="{E0DE589C-6BE5-4053-B819-57B2C2F65C20}" srcId="{0D434BBF-D609-4897-B02A-11BE525E9E9F}" destId="{0DCDB17F-F780-469F-ABCA-A4EBB6608BCE}" srcOrd="3" destOrd="0" parTransId="{27C86A36-A134-4CB1-A8C8-EABDC041EBBA}" sibTransId="{616EA357-85DD-41F3-BFA8-85B4EDD011E6}"/>
    <dgm:cxn modelId="{B9A77934-34CC-4414-B1B1-0788F57047F1}" type="presOf" srcId="{ADCF60D2-4138-4154-A0FF-1EFF22D9FA2D}" destId="{1ECDAD8D-3447-4B5B-BE22-6B69DE18B02C}" srcOrd="0" destOrd="0" presId="urn:microsoft.com/office/officeart/2008/layout/LinedList"/>
    <dgm:cxn modelId="{537BC739-C7C9-4887-8EFE-8125D8DAA00C}" type="presOf" srcId="{0DCDB17F-F780-469F-ABCA-A4EBB6608BCE}" destId="{E2ED0D82-588D-4ABE-A1B1-CB1AB8EEEA03}" srcOrd="0" destOrd="0" presId="urn:microsoft.com/office/officeart/2008/layout/LinedList"/>
    <dgm:cxn modelId="{ECECCF30-F337-469B-BCB2-4862B74C26B5}" srcId="{0D434BBF-D609-4897-B02A-11BE525E9E9F}" destId="{08D2C59A-C28D-4745-B7A6-6314D39CC590}" srcOrd="2" destOrd="0" parTransId="{631FF02D-DE5B-4258-9797-3680FA2BEBD4}" sibTransId="{171116EF-29C2-4259-8458-EA59CB77546C}"/>
    <dgm:cxn modelId="{484143B4-3C9E-44CD-A344-019E74A22826}" srcId="{3FE00AC2-2E75-4902-9732-4E76AE4F9A25}" destId="{0D434BBF-D609-4897-B02A-11BE525E9E9F}" srcOrd="0" destOrd="0" parTransId="{B91FB4C1-291D-4EA8-A70B-DEC979E93F2F}" sibTransId="{53558AE3-A653-450E-A1FF-91DC428688AC}"/>
    <dgm:cxn modelId="{6A0294A7-FEF2-462A-83F3-94EDB22B84B6}" type="presOf" srcId="{BCEC9798-DC71-4290-A93E-224FEDAFCC58}" destId="{1D76C5C9-7839-4CA4-8AB6-5134BCA765F8}" srcOrd="0" destOrd="0" presId="urn:microsoft.com/office/officeart/2008/layout/LinedList"/>
    <dgm:cxn modelId="{B33809CA-02B2-416D-A130-A425686FB176}" type="presOf" srcId="{08D2C59A-C28D-4745-B7A6-6314D39CC590}" destId="{2DA22C09-C926-48A0-840A-EFA37E4FDF44}" srcOrd="0" destOrd="0" presId="urn:microsoft.com/office/officeart/2008/layout/LinedList"/>
    <dgm:cxn modelId="{3BB928BB-95B0-472F-BF2C-54A1DC53D904}" srcId="{0D434BBF-D609-4897-B02A-11BE525E9E9F}" destId="{BCEC9798-DC71-4290-A93E-224FEDAFCC58}" srcOrd="0" destOrd="0" parTransId="{8188CDFA-4F91-4876-9237-716DD968B42D}" sibTransId="{138988E1-3FD8-4610-848C-2D2BAD7A4F46}"/>
    <dgm:cxn modelId="{B1449BCC-D53F-4590-9D13-0869B80E8A1A}" type="presOf" srcId="{3FE00AC2-2E75-4902-9732-4E76AE4F9A25}" destId="{F3B915A8-CE27-4703-BEC0-B4D651244D2F}" srcOrd="0" destOrd="0" presId="urn:microsoft.com/office/officeart/2008/layout/LinedList"/>
    <dgm:cxn modelId="{7F227692-DDF0-4095-B718-27296D121F21}" srcId="{0D434BBF-D609-4897-B02A-11BE525E9E9F}" destId="{ADCF60D2-4138-4154-A0FF-1EFF22D9FA2D}" srcOrd="1" destOrd="0" parTransId="{43C41138-1B43-464D-A48B-DF3288CF7D0A}" sibTransId="{1E3C5FE1-2254-43B7-8C20-3AC7524ED90F}"/>
    <dgm:cxn modelId="{E57FE21B-B043-4EC3-995B-BF97642ED378}" type="presOf" srcId="{0D434BBF-D609-4897-B02A-11BE525E9E9F}" destId="{ECF222E6-28EF-4D74-A632-B91534C660DB}" srcOrd="0" destOrd="0" presId="urn:microsoft.com/office/officeart/2008/layout/LinedList"/>
    <dgm:cxn modelId="{CAD7FB99-E4C9-4CD0-AA25-24C9C77EEA4D}" type="presParOf" srcId="{F3B915A8-CE27-4703-BEC0-B4D651244D2F}" destId="{3C81BB89-AA0A-4732-8C7E-834282A74A6E}" srcOrd="0" destOrd="0" presId="urn:microsoft.com/office/officeart/2008/layout/LinedList"/>
    <dgm:cxn modelId="{85A6441B-CB5D-4561-9511-19BE4A0441D7}" type="presParOf" srcId="{F3B915A8-CE27-4703-BEC0-B4D651244D2F}" destId="{8094AAEA-5786-4FEC-8C81-2E518A6722D0}" srcOrd="1" destOrd="0" presId="urn:microsoft.com/office/officeart/2008/layout/LinedList"/>
    <dgm:cxn modelId="{E31782D5-861A-4F9B-9135-90BC5E877787}" type="presParOf" srcId="{8094AAEA-5786-4FEC-8C81-2E518A6722D0}" destId="{ECF222E6-28EF-4D74-A632-B91534C660DB}" srcOrd="0" destOrd="0" presId="urn:microsoft.com/office/officeart/2008/layout/LinedList"/>
    <dgm:cxn modelId="{0D3C0326-560A-45E9-B72C-187A39BDC964}" type="presParOf" srcId="{8094AAEA-5786-4FEC-8C81-2E518A6722D0}" destId="{35260024-CFCD-445A-8E5A-9674A8AA77DE}" srcOrd="1" destOrd="0" presId="urn:microsoft.com/office/officeart/2008/layout/LinedList"/>
    <dgm:cxn modelId="{2E3BFAE6-0C32-4BD7-AE89-F05746DDB68C}" type="presParOf" srcId="{35260024-CFCD-445A-8E5A-9674A8AA77DE}" destId="{47D9EEAB-5A6E-43C7-A941-7D4CDC5F2696}" srcOrd="0" destOrd="0" presId="urn:microsoft.com/office/officeart/2008/layout/LinedList"/>
    <dgm:cxn modelId="{601C72D3-FBAA-4557-8387-023F1B9351AB}" type="presParOf" srcId="{35260024-CFCD-445A-8E5A-9674A8AA77DE}" destId="{87D01173-E6A1-40AF-8726-15EDA041203E}" srcOrd="1" destOrd="0" presId="urn:microsoft.com/office/officeart/2008/layout/LinedList"/>
    <dgm:cxn modelId="{853EE840-16B5-4136-A7F2-A151C58E5424}" type="presParOf" srcId="{87D01173-E6A1-40AF-8726-15EDA041203E}" destId="{987EC8DC-0433-4764-A109-CAF61A1467A6}" srcOrd="0" destOrd="0" presId="urn:microsoft.com/office/officeart/2008/layout/LinedList"/>
    <dgm:cxn modelId="{6D5E6FD7-DBE4-4813-86CA-16688439AA5D}" type="presParOf" srcId="{87D01173-E6A1-40AF-8726-15EDA041203E}" destId="{1D76C5C9-7839-4CA4-8AB6-5134BCA765F8}" srcOrd="1" destOrd="0" presId="urn:microsoft.com/office/officeart/2008/layout/LinedList"/>
    <dgm:cxn modelId="{89C2CE30-F53B-417B-8ABB-CE2641AA3B3D}" type="presParOf" srcId="{87D01173-E6A1-40AF-8726-15EDA041203E}" destId="{E826C4D8-CA38-4DC4-BF80-E70589C48AB2}" srcOrd="2" destOrd="0" presId="urn:microsoft.com/office/officeart/2008/layout/LinedList"/>
    <dgm:cxn modelId="{3E8473B0-F06C-49D1-8E72-7D2C86BCB554}" type="presParOf" srcId="{35260024-CFCD-445A-8E5A-9674A8AA77DE}" destId="{39010A09-F08D-4FD7-9869-9F1DBB483FE4}" srcOrd="2" destOrd="0" presId="urn:microsoft.com/office/officeart/2008/layout/LinedList"/>
    <dgm:cxn modelId="{1D06E5FA-0CB5-417E-9E01-AEF35673033B}" type="presParOf" srcId="{35260024-CFCD-445A-8E5A-9674A8AA77DE}" destId="{1D6F2BB3-651C-4E1E-A152-0D8AE9720B6D}" srcOrd="3" destOrd="0" presId="urn:microsoft.com/office/officeart/2008/layout/LinedList"/>
    <dgm:cxn modelId="{802F7975-35C5-4BFA-8EDF-1287F81AC2A8}" type="presParOf" srcId="{35260024-CFCD-445A-8E5A-9674A8AA77DE}" destId="{44C99344-9393-49E4-8426-300F496A9F7A}" srcOrd="4" destOrd="0" presId="urn:microsoft.com/office/officeart/2008/layout/LinedList"/>
    <dgm:cxn modelId="{EF4DEDA6-304E-4106-96A3-A739E4D68D45}" type="presParOf" srcId="{44C99344-9393-49E4-8426-300F496A9F7A}" destId="{0DBBBEB9-7930-42B0-921B-823EC7D4A357}" srcOrd="0" destOrd="0" presId="urn:microsoft.com/office/officeart/2008/layout/LinedList"/>
    <dgm:cxn modelId="{42C9D50F-19EB-41FB-8941-529AE15627B2}" type="presParOf" srcId="{44C99344-9393-49E4-8426-300F496A9F7A}" destId="{1ECDAD8D-3447-4B5B-BE22-6B69DE18B02C}" srcOrd="1" destOrd="0" presId="urn:microsoft.com/office/officeart/2008/layout/LinedList"/>
    <dgm:cxn modelId="{71A96E85-D289-4F5F-BCC0-0810FB65E120}" type="presParOf" srcId="{44C99344-9393-49E4-8426-300F496A9F7A}" destId="{76F3E0F9-2D25-47FF-B603-734BA91B8123}" srcOrd="2" destOrd="0" presId="urn:microsoft.com/office/officeart/2008/layout/LinedList"/>
    <dgm:cxn modelId="{68B08EC9-22EF-470F-9C25-CF89344AD1CA}" type="presParOf" srcId="{35260024-CFCD-445A-8E5A-9674A8AA77DE}" destId="{BFC2F3BA-7C17-4C8D-841D-5AA8D5554F05}" srcOrd="5" destOrd="0" presId="urn:microsoft.com/office/officeart/2008/layout/LinedList"/>
    <dgm:cxn modelId="{D29E7B78-7FCB-4697-8D2C-FD0F91F7AF86}" type="presParOf" srcId="{35260024-CFCD-445A-8E5A-9674A8AA77DE}" destId="{4B66E6D5-BE47-41A9-A042-8E5F2177ABB1}" srcOrd="6" destOrd="0" presId="urn:microsoft.com/office/officeart/2008/layout/LinedList"/>
    <dgm:cxn modelId="{B8F5182C-7707-45C5-86FE-49F3A59E22B8}" type="presParOf" srcId="{35260024-CFCD-445A-8E5A-9674A8AA77DE}" destId="{474B41D9-DAB7-4B40-859D-EC58EFEB5BDA}" srcOrd="7" destOrd="0" presId="urn:microsoft.com/office/officeart/2008/layout/LinedList"/>
    <dgm:cxn modelId="{99B6979A-5A23-4FFB-96E6-7A85FE66AEC9}" type="presParOf" srcId="{474B41D9-DAB7-4B40-859D-EC58EFEB5BDA}" destId="{8D9D078C-0EEA-4890-B2CF-92EE8E9141AA}" srcOrd="0" destOrd="0" presId="urn:microsoft.com/office/officeart/2008/layout/LinedList"/>
    <dgm:cxn modelId="{D7456EE6-E42A-408B-9F90-9F9EB1E9020F}" type="presParOf" srcId="{474B41D9-DAB7-4B40-859D-EC58EFEB5BDA}" destId="{2DA22C09-C926-48A0-840A-EFA37E4FDF44}" srcOrd="1" destOrd="0" presId="urn:microsoft.com/office/officeart/2008/layout/LinedList"/>
    <dgm:cxn modelId="{D747070E-23EC-446B-95DC-3D3FC87A62ED}" type="presParOf" srcId="{474B41D9-DAB7-4B40-859D-EC58EFEB5BDA}" destId="{C5601E4F-9853-4AF0-942A-53BCEAE1DE75}" srcOrd="2" destOrd="0" presId="urn:microsoft.com/office/officeart/2008/layout/LinedList"/>
    <dgm:cxn modelId="{1B5B8FA4-16E4-44B5-888F-9BAE100309A9}" type="presParOf" srcId="{35260024-CFCD-445A-8E5A-9674A8AA77DE}" destId="{98C4BA07-C05E-499F-B3C0-2454002E925E}" srcOrd="8" destOrd="0" presId="urn:microsoft.com/office/officeart/2008/layout/LinedList"/>
    <dgm:cxn modelId="{29354D55-3E98-41B9-8136-BD4EDDFF2427}" type="presParOf" srcId="{35260024-CFCD-445A-8E5A-9674A8AA77DE}" destId="{DDBAC20B-F8ED-47D7-B162-934B22A06D9A}" srcOrd="9" destOrd="0" presId="urn:microsoft.com/office/officeart/2008/layout/LinedList"/>
    <dgm:cxn modelId="{6A6F4402-9296-4436-960B-DCABD61CE5AB}" type="presParOf" srcId="{35260024-CFCD-445A-8E5A-9674A8AA77DE}" destId="{F5B457C5-920F-4E0C-BBA7-A3058527A7A2}" srcOrd="10" destOrd="0" presId="urn:microsoft.com/office/officeart/2008/layout/LinedList"/>
    <dgm:cxn modelId="{08AB9126-B475-4F73-8F4F-C03130120F2B}" type="presParOf" srcId="{F5B457C5-920F-4E0C-BBA7-A3058527A7A2}" destId="{1DB6730F-9E99-4514-BA24-54D6E24AA934}" srcOrd="0" destOrd="0" presId="urn:microsoft.com/office/officeart/2008/layout/LinedList"/>
    <dgm:cxn modelId="{354891EF-FA7B-4511-B94A-CCDBB953D838}" type="presParOf" srcId="{F5B457C5-920F-4E0C-BBA7-A3058527A7A2}" destId="{E2ED0D82-588D-4ABE-A1B1-CB1AB8EEEA03}" srcOrd="1" destOrd="0" presId="urn:microsoft.com/office/officeart/2008/layout/LinedList"/>
    <dgm:cxn modelId="{6B7AEE4B-018D-40E7-A2B7-F00BD7D43474}" type="presParOf" srcId="{F5B457C5-920F-4E0C-BBA7-A3058527A7A2}" destId="{EFBE1D6B-63C0-473F-958C-40E2FB71A600}" srcOrd="2" destOrd="0" presId="urn:microsoft.com/office/officeart/2008/layout/LinedList"/>
    <dgm:cxn modelId="{180F2179-4215-4D1D-9A77-129F28B7737C}" type="presParOf" srcId="{35260024-CFCD-445A-8E5A-9674A8AA77DE}" destId="{819B6626-B94B-46A9-A38E-5C232001AC93}" srcOrd="11" destOrd="0" presId="urn:microsoft.com/office/officeart/2008/layout/LinedList"/>
    <dgm:cxn modelId="{E83B034E-E5E3-418B-ACE0-61451E021FCD}" type="presParOf" srcId="{35260024-CFCD-445A-8E5A-9674A8AA77DE}" destId="{16B82775-BD98-4105-B76B-EDF54B6BF039}" srcOrd="12" destOrd="0" presId="urn:microsoft.com/office/officeart/2008/layout/LinedList"/>
  </dgm:cxnLst>
  <dgm:bg/>
  <dgm:whole>
    <a:ln>
      <a:solidFill>
        <a:schemeClr val="accent1">
          <a:lumMod val="75000"/>
        </a:schemeClr>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A4CD303-3F66-4C8E-A79D-D275C9632704}" type="doc">
      <dgm:prSet loTypeId="urn:microsoft.com/office/officeart/2005/8/layout/matrix3" loCatId="matrix" qsTypeId="urn:microsoft.com/office/officeart/2005/8/quickstyle/simple1" qsCatId="simple" csTypeId="urn:microsoft.com/office/officeart/2005/8/colors/accent1_5" csCatId="accent1" phldr="1"/>
      <dgm:spPr/>
      <dgm:t>
        <a:bodyPr/>
        <a:lstStyle/>
        <a:p>
          <a:endParaRPr lang="pt-PT"/>
        </a:p>
      </dgm:t>
    </dgm:pt>
    <dgm:pt modelId="{564669DD-F8B7-4266-AC7B-2835696E2DD4}">
      <dgm:prSet phldrT="[Texto]"/>
      <dgm:spPr/>
      <dgm:t>
        <a:bodyPr/>
        <a:lstStyle/>
        <a:p>
          <a:r>
            <a:rPr lang="pt-PT" dirty="0"/>
            <a:t>NUCLEARES</a:t>
          </a:r>
        </a:p>
      </dgm:t>
    </dgm:pt>
    <dgm:pt modelId="{90E4501C-B971-4CAA-818B-10C3B8292799}" type="parTrans" cxnId="{6036961D-592D-4A91-89D7-60E717D57907}">
      <dgm:prSet/>
      <dgm:spPr/>
      <dgm:t>
        <a:bodyPr/>
        <a:lstStyle/>
        <a:p>
          <a:endParaRPr lang="pt-PT"/>
        </a:p>
      </dgm:t>
    </dgm:pt>
    <dgm:pt modelId="{FF576AED-E7A0-4855-9FBD-FC15672DA0CA}" type="sibTrans" cxnId="{6036961D-592D-4A91-89D7-60E717D57907}">
      <dgm:prSet/>
      <dgm:spPr/>
      <dgm:t>
        <a:bodyPr/>
        <a:lstStyle/>
        <a:p>
          <a:endParaRPr lang="pt-PT"/>
        </a:p>
      </dgm:t>
    </dgm:pt>
    <dgm:pt modelId="{0C5795C2-2FE3-4E56-8A08-3F5B562D30D9}">
      <dgm:prSet phldrT="[Texto]"/>
      <dgm:spPr/>
      <dgm:t>
        <a:bodyPr/>
        <a:lstStyle/>
        <a:p>
          <a:r>
            <a:rPr lang="pt-PT" dirty="0"/>
            <a:t>ASPIRACIONAIS</a:t>
          </a:r>
        </a:p>
      </dgm:t>
    </dgm:pt>
    <dgm:pt modelId="{9E65632C-0D54-44E4-B485-13985A08E10E}" type="parTrans" cxnId="{3A938E70-4E7D-4C7B-94AF-C60257B97D7A}">
      <dgm:prSet/>
      <dgm:spPr/>
      <dgm:t>
        <a:bodyPr/>
        <a:lstStyle/>
        <a:p>
          <a:endParaRPr lang="pt-PT"/>
        </a:p>
      </dgm:t>
    </dgm:pt>
    <dgm:pt modelId="{57E0C044-4467-4B8E-9501-09E66E043615}" type="sibTrans" cxnId="{3A938E70-4E7D-4C7B-94AF-C60257B97D7A}">
      <dgm:prSet/>
      <dgm:spPr/>
      <dgm:t>
        <a:bodyPr/>
        <a:lstStyle/>
        <a:p>
          <a:endParaRPr lang="pt-PT"/>
        </a:p>
      </dgm:t>
    </dgm:pt>
    <dgm:pt modelId="{A729D668-E1C5-4E87-9001-5D74CD9B0ECB}">
      <dgm:prSet phldrT="[Texto]"/>
      <dgm:spPr/>
      <dgm:t>
        <a:bodyPr/>
        <a:lstStyle/>
        <a:p>
          <a:r>
            <a:rPr lang="pt-PT" dirty="0"/>
            <a:t>NATURAIS</a:t>
          </a:r>
        </a:p>
      </dgm:t>
    </dgm:pt>
    <dgm:pt modelId="{9A2B22D5-B097-4B18-9668-A11A1F8BE94B}" type="parTrans" cxnId="{3400FB01-2DC9-4C19-AD0C-4AE43E7454BE}">
      <dgm:prSet/>
      <dgm:spPr/>
      <dgm:t>
        <a:bodyPr/>
        <a:lstStyle/>
        <a:p>
          <a:endParaRPr lang="pt-PT"/>
        </a:p>
      </dgm:t>
    </dgm:pt>
    <dgm:pt modelId="{A7BD13C9-B9FC-42BE-B394-8E6518516CBC}" type="sibTrans" cxnId="{3400FB01-2DC9-4C19-AD0C-4AE43E7454BE}">
      <dgm:prSet/>
      <dgm:spPr/>
      <dgm:t>
        <a:bodyPr/>
        <a:lstStyle/>
        <a:p>
          <a:endParaRPr lang="pt-PT"/>
        </a:p>
      </dgm:t>
    </dgm:pt>
    <dgm:pt modelId="{CA6BADBA-5148-4471-8CA8-FADDE4FE8E3E}">
      <dgm:prSet phldrT="[Texto]"/>
      <dgm:spPr/>
      <dgm:t>
        <a:bodyPr/>
        <a:lstStyle/>
        <a:p>
          <a:r>
            <a:rPr lang="pt-PT" dirty="0"/>
            <a:t>ACIDENTAIS</a:t>
          </a:r>
        </a:p>
      </dgm:t>
    </dgm:pt>
    <dgm:pt modelId="{29E1F6CA-9150-45D8-B820-3DD3B9747C5F}" type="parTrans" cxnId="{C8193F43-758B-4173-ACE0-59A596FFBE2D}">
      <dgm:prSet/>
      <dgm:spPr/>
      <dgm:t>
        <a:bodyPr/>
        <a:lstStyle/>
        <a:p>
          <a:endParaRPr lang="pt-PT"/>
        </a:p>
      </dgm:t>
    </dgm:pt>
    <dgm:pt modelId="{266C0016-8DDC-4525-9566-30D21F47E057}" type="sibTrans" cxnId="{C8193F43-758B-4173-ACE0-59A596FFBE2D}">
      <dgm:prSet/>
      <dgm:spPr/>
      <dgm:t>
        <a:bodyPr/>
        <a:lstStyle/>
        <a:p>
          <a:endParaRPr lang="pt-PT"/>
        </a:p>
      </dgm:t>
    </dgm:pt>
    <dgm:pt modelId="{D67C2DEC-2DAC-46C6-9F58-CF1A1D5BB742}" type="pres">
      <dgm:prSet presAssocID="{FA4CD303-3F66-4C8E-A79D-D275C9632704}" presName="matrix" presStyleCnt="0">
        <dgm:presLayoutVars>
          <dgm:chMax val="1"/>
          <dgm:dir/>
          <dgm:resizeHandles val="exact"/>
        </dgm:presLayoutVars>
      </dgm:prSet>
      <dgm:spPr/>
      <dgm:t>
        <a:bodyPr/>
        <a:lstStyle/>
        <a:p>
          <a:endParaRPr lang="pt-PT"/>
        </a:p>
      </dgm:t>
    </dgm:pt>
    <dgm:pt modelId="{6ADA010A-44E0-49E0-9DAC-4665BFCA2C32}" type="pres">
      <dgm:prSet presAssocID="{FA4CD303-3F66-4C8E-A79D-D275C9632704}" presName="diamond" presStyleLbl="bgShp" presStyleIdx="0" presStyleCnt="1"/>
      <dgm:spPr/>
    </dgm:pt>
    <dgm:pt modelId="{FA9339C8-F261-43C2-9E52-77B51C7A40E9}" type="pres">
      <dgm:prSet presAssocID="{FA4CD303-3F66-4C8E-A79D-D275C9632704}" presName="quad1" presStyleLbl="node1" presStyleIdx="0" presStyleCnt="4">
        <dgm:presLayoutVars>
          <dgm:chMax val="0"/>
          <dgm:chPref val="0"/>
          <dgm:bulletEnabled val="1"/>
        </dgm:presLayoutVars>
      </dgm:prSet>
      <dgm:spPr/>
      <dgm:t>
        <a:bodyPr/>
        <a:lstStyle/>
        <a:p>
          <a:endParaRPr lang="pt-PT"/>
        </a:p>
      </dgm:t>
    </dgm:pt>
    <dgm:pt modelId="{C28D5849-B43D-4D0F-8385-9CE38B735DDB}" type="pres">
      <dgm:prSet presAssocID="{FA4CD303-3F66-4C8E-A79D-D275C9632704}" presName="quad2" presStyleLbl="node1" presStyleIdx="1" presStyleCnt="4">
        <dgm:presLayoutVars>
          <dgm:chMax val="0"/>
          <dgm:chPref val="0"/>
          <dgm:bulletEnabled val="1"/>
        </dgm:presLayoutVars>
      </dgm:prSet>
      <dgm:spPr/>
      <dgm:t>
        <a:bodyPr/>
        <a:lstStyle/>
        <a:p>
          <a:endParaRPr lang="pt-PT"/>
        </a:p>
      </dgm:t>
    </dgm:pt>
    <dgm:pt modelId="{C20424C6-A630-429C-A250-08F54BB87F60}" type="pres">
      <dgm:prSet presAssocID="{FA4CD303-3F66-4C8E-A79D-D275C9632704}" presName="quad3" presStyleLbl="node1" presStyleIdx="2" presStyleCnt="4">
        <dgm:presLayoutVars>
          <dgm:chMax val="0"/>
          <dgm:chPref val="0"/>
          <dgm:bulletEnabled val="1"/>
        </dgm:presLayoutVars>
      </dgm:prSet>
      <dgm:spPr/>
      <dgm:t>
        <a:bodyPr/>
        <a:lstStyle/>
        <a:p>
          <a:endParaRPr lang="pt-PT"/>
        </a:p>
      </dgm:t>
    </dgm:pt>
    <dgm:pt modelId="{BD3158AC-98C4-407F-82BA-7DA7AE05FFB3}" type="pres">
      <dgm:prSet presAssocID="{FA4CD303-3F66-4C8E-A79D-D275C9632704}" presName="quad4" presStyleLbl="node1" presStyleIdx="3" presStyleCnt="4">
        <dgm:presLayoutVars>
          <dgm:chMax val="0"/>
          <dgm:chPref val="0"/>
          <dgm:bulletEnabled val="1"/>
        </dgm:presLayoutVars>
      </dgm:prSet>
      <dgm:spPr/>
      <dgm:t>
        <a:bodyPr/>
        <a:lstStyle/>
        <a:p>
          <a:endParaRPr lang="pt-PT"/>
        </a:p>
      </dgm:t>
    </dgm:pt>
  </dgm:ptLst>
  <dgm:cxnLst>
    <dgm:cxn modelId="{3A938E70-4E7D-4C7B-94AF-C60257B97D7A}" srcId="{FA4CD303-3F66-4C8E-A79D-D275C9632704}" destId="{0C5795C2-2FE3-4E56-8A08-3F5B562D30D9}" srcOrd="1" destOrd="0" parTransId="{9E65632C-0D54-44E4-B485-13985A08E10E}" sibTransId="{57E0C044-4467-4B8E-9501-09E66E043615}"/>
    <dgm:cxn modelId="{55FD97F7-A208-47DA-9A1B-711964E50942}" type="presOf" srcId="{CA6BADBA-5148-4471-8CA8-FADDE4FE8E3E}" destId="{BD3158AC-98C4-407F-82BA-7DA7AE05FFB3}" srcOrd="0" destOrd="0" presId="urn:microsoft.com/office/officeart/2005/8/layout/matrix3"/>
    <dgm:cxn modelId="{A940A7CF-CF5E-43BE-A1FE-54485489BBCD}" type="presOf" srcId="{564669DD-F8B7-4266-AC7B-2835696E2DD4}" destId="{FA9339C8-F261-43C2-9E52-77B51C7A40E9}" srcOrd="0" destOrd="0" presId="urn:microsoft.com/office/officeart/2005/8/layout/matrix3"/>
    <dgm:cxn modelId="{6036961D-592D-4A91-89D7-60E717D57907}" srcId="{FA4CD303-3F66-4C8E-A79D-D275C9632704}" destId="{564669DD-F8B7-4266-AC7B-2835696E2DD4}" srcOrd="0" destOrd="0" parTransId="{90E4501C-B971-4CAA-818B-10C3B8292799}" sibTransId="{FF576AED-E7A0-4855-9FBD-FC15672DA0CA}"/>
    <dgm:cxn modelId="{C8193F43-758B-4173-ACE0-59A596FFBE2D}" srcId="{FA4CD303-3F66-4C8E-A79D-D275C9632704}" destId="{CA6BADBA-5148-4471-8CA8-FADDE4FE8E3E}" srcOrd="3" destOrd="0" parTransId="{29E1F6CA-9150-45D8-B820-3DD3B9747C5F}" sibTransId="{266C0016-8DDC-4525-9566-30D21F47E057}"/>
    <dgm:cxn modelId="{4B1B13F5-2F1F-4EA3-9FF5-18917A44EE35}" type="presOf" srcId="{0C5795C2-2FE3-4E56-8A08-3F5B562D30D9}" destId="{C28D5849-B43D-4D0F-8385-9CE38B735DDB}" srcOrd="0" destOrd="0" presId="urn:microsoft.com/office/officeart/2005/8/layout/matrix3"/>
    <dgm:cxn modelId="{A8F495F5-372D-4E5B-998B-3119E6C0A7A1}" type="presOf" srcId="{A729D668-E1C5-4E87-9001-5D74CD9B0ECB}" destId="{C20424C6-A630-429C-A250-08F54BB87F60}" srcOrd="0" destOrd="0" presId="urn:microsoft.com/office/officeart/2005/8/layout/matrix3"/>
    <dgm:cxn modelId="{3400FB01-2DC9-4C19-AD0C-4AE43E7454BE}" srcId="{FA4CD303-3F66-4C8E-A79D-D275C9632704}" destId="{A729D668-E1C5-4E87-9001-5D74CD9B0ECB}" srcOrd="2" destOrd="0" parTransId="{9A2B22D5-B097-4B18-9668-A11A1F8BE94B}" sibTransId="{A7BD13C9-B9FC-42BE-B394-8E6518516CBC}"/>
    <dgm:cxn modelId="{EBB158A9-8B58-4AD5-BF6A-C7B7524421E9}" type="presOf" srcId="{FA4CD303-3F66-4C8E-A79D-D275C9632704}" destId="{D67C2DEC-2DAC-46C6-9F58-CF1A1D5BB742}" srcOrd="0" destOrd="0" presId="urn:microsoft.com/office/officeart/2005/8/layout/matrix3"/>
    <dgm:cxn modelId="{09035669-0706-4EE3-81B7-751541BCFCCA}" type="presParOf" srcId="{D67C2DEC-2DAC-46C6-9F58-CF1A1D5BB742}" destId="{6ADA010A-44E0-49E0-9DAC-4665BFCA2C32}" srcOrd="0" destOrd="0" presId="urn:microsoft.com/office/officeart/2005/8/layout/matrix3"/>
    <dgm:cxn modelId="{FF7ADA41-7FEA-4864-BB45-F7DC3F180AFE}" type="presParOf" srcId="{D67C2DEC-2DAC-46C6-9F58-CF1A1D5BB742}" destId="{FA9339C8-F261-43C2-9E52-77B51C7A40E9}" srcOrd="1" destOrd="0" presId="urn:microsoft.com/office/officeart/2005/8/layout/matrix3"/>
    <dgm:cxn modelId="{67A71026-4F51-4B68-9068-9BF63CBD15CD}" type="presParOf" srcId="{D67C2DEC-2DAC-46C6-9F58-CF1A1D5BB742}" destId="{C28D5849-B43D-4D0F-8385-9CE38B735DDB}" srcOrd="2" destOrd="0" presId="urn:microsoft.com/office/officeart/2005/8/layout/matrix3"/>
    <dgm:cxn modelId="{7E2636E8-06BF-4A98-B215-74F54D6A3641}" type="presParOf" srcId="{D67C2DEC-2DAC-46C6-9F58-CF1A1D5BB742}" destId="{C20424C6-A630-429C-A250-08F54BB87F60}" srcOrd="3" destOrd="0" presId="urn:microsoft.com/office/officeart/2005/8/layout/matrix3"/>
    <dgm:cxn modelId="{D91D3535-EF03-492A-BCD0-27964DEC2F2F}" type="presParOf" srcId="{D67C2DEC-2DAC-46C6-9F58-CF1A1D5BB742}" destId="{BD3158AC-98C4-407F-82BA-7DA7AE05FFB3}"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51900C-740B-4324-9361-B54FACDE20A2}" type="doc">
      <dgm:prSet loTypeId="urn:microsoft.com/office/officeart/2005/8/layout/default#1" loCatId="list" qsTypeId="urn:microsoft.com/office/officeart/2005/8/quickstyle/simple2" qsCatId="simple" csTypeId="urn:microsoft.com/office/officeart/2005/8/colors/accent1_5" csCatId="accent1" phldr="1"/>
      <dgm:spPr/>
      <dgm:t>
        <a:bodyPr/>
        <a:lstStyle/>
        <a:p>
          <a:endParaRPr lang="pt-PT"/>
        </a:p>
      </dgm:t>
    </dgm:pt>
    <dgm:pt modelId="{84901B42-A955-4D90-9C28-0C51B6FA5931}">
      <dgm:prSet phldrT="[Texto]"/>
      <dgm:spPr/>
      <dgm:t>
        <a:bodyPr/>
        <a:lstStyle/>
        <a:p>
          <a:r>
            <a:rPr lang="pt-PT" dirty="0">
              <a:solidFill>
                <a:schemeClr val="tx1"/>
              </a:solidFill>
            </a:rPr>
            <a:t>ESPECÍFICO</a:t>
          </a:r>
        </a:p>
      </dgm:t>
    </dgm:pt>
    <dgm:pt modelId="{23426F86-AEA2-4155-A736-951C87E4DC5B}" type="parTrans" cxnId="{9A3A16CC-E25E-4DF4-ACE0-024967CC490C}">
      <dgm:prSet/>
      <dgm:spPr/>
      <dgm:t>
        <a:bodyPr/>
        <a:lstStyle/>
        <a:p>
          <a:endParaRPr lang="pt-PT"/>
        </a:p>
      </dgm:t>
    </dgm:pt>
    <dgm:pt modelId="{B2691F7E-2BE6-46B8-A351-07E58D30EB69}" type="sibTrans" cxnId="{9A3A16CC-E25E-4DF4-ACE0-024967CC490C}">
      <dgm:prSet/>
      <dgm:spPr/>
      <dgm:t>
        <a:bodyPr/>
        <a:lstStyle/>
        <a:p>
          <a:endParaRPr lang="pt-PT"/>
        </a:p>
      </dgm:t>
    </dgm:pt>
    <dgm:pt modelId="{9210979C-25D5-4CF6-99E1-EA96316A1EA2}">
      <dgm:prSet phldrT="[Texto]"/>
      <dgm:spPr/>
      <dgm:t>
        <a:bodyPr/>
        <a:lstStyle/>
        <a:p>
          <a:r>
            <a:rPr lang="pt-PT" dirty="0">
              <a:solidFill>
                <a:schemeClr val="tx1"/>
              </a:solidFill>
            </a:rPr>
            <a:t>DESCRITIVO</a:t>
          </a:r>
        </a:p>
      </dgm:t>
    </dgm:pt>
    <dgm:pt modelId="{6F2650E2-3BF8-4706-9523-BE5D2C34F497}" type="parTrans" cxnId="{B2EFE5C4-9D31-437D-838F-9D2EB977D2C3}">
      <dgm:prSet/>
      <dgm:spPr/>
      <dgm:t>
        <a:bodyPr/>
        <a:lstStyle/>
        <a:p>
          <a:endParaRPr lang="pt-PT"/>
        </a:p>
      </dgm:t>
    </dgm:pt>
    <dgm:pt modelId="{57EA2C13-6289-4694-9634-E1C8A24AC243}" type="sibTrans" cxnId="{B2EFE5C4-9D31-437D-838F-9D2EB977D2C3}">
      <dgm:prSet/>
      <dgm:spPr/>
      <dgm:t>
        <a:bodyPr/>
        <a:lstStyle/>
        <a:p>
          <a:endParaRPr lang="pt-PT"/>
        </a:p>
      </dgm:t>
    </dgm:pt>
    <dgm:pt modelId="{A7546173-8B3D-4F19-82A5-4BCC59CDF4D7}">
      <dgm:prSet phldrT="[Texto]"/>
      <dgm:spPr/>
      <dgm:t>
        <a:bodyPr/>
        <a:lstStyle/>
        <a:p>
          <a:r>
            <a:rPr lang="pt-PT" dirty="0">
              <a:solidFill>
                <a:schemeClr val="tx1"/>
              </a:solidFill>
            </a:rPr>
            <a:t>POSITIVO</a:t>
          </a:r>
        </a:p>
      </dgm:t>
    </dgm:pt>
    <dgm:pt modelId="{48DCFAEE-7C85-43E0-BFEE-565EBE115286}" type="parTrans" cxnId="{EEACD051-59F6-44D5-8B6C-94E8EF421092}">
      <dgm:prSet/>
      <dgm:spPr/>
      <dgm:t>
        <a:bodyPr/>
        <a:lstStyle/>
        <a:p>
          <a:endParaRPr lang="pt-PT"/>
        </a:p>
      </dgm:t>
    </dgm:pt>
    <dgm:pt modelId="{5E0551FF-E0DD-462B-9B25-42F698F6E474}" type="sibTrans" cxnId="{EEACD051-59F6-44D5-8B6C-94E8EF421092}">
      <dgm:prSet/>
      <dgm:spPr/>
      <dgm:t>
        <a:bodyPr/>
        <a:lstStyle/>
        <a:p>
          <a:endParaRPr lang="pt-PT"/>
        </a:p>
      </dgm:t>
    </dgm:pt>
    <dgm:pt modelId="{564C0611-DEF5-40FF-955F-DB09B2BE05E2}">
      <dgm:prSet phldrT="[Texto]"/>
      <dgm:spPr/>
      <dgm:t>
        <a:bodyPr/>
        <a:lstStyle/>
        <a:p>
          <a:r>
            <a:rPr lang="pt-PT" dirty="0">
              <a:solidFill>
                <a:schemeClr val="tx1"/>
              </a:solidFill>
            </a:rPr>
            <a:t>FOCADO NO COMPORTAMENTO</a:t>
          </a:r>
        </a:p>
      </dgm:t>
    </dgm:pt>
    <dgm:pt modelId="{CC362B50-9D71-41D2-BDF4-B903C1C263F1}" type="parTrans" cxnId="{FC9F4743-0235-47D4-972A-E290240EE7A4}">
      <dgm:prSet/>
      <dgm:spPr/>
      <dgm:t>
        <a:bodyPr/>
        <a:lstStyle/>
        <a:p>
          <a:endParaRPr lang="pt-PT"/>
        </a:p>
      </dgm:t>
    </dgm:pt>
    <dgm:pt modelId="{9DBD090A-3AE6-44A1-A5AE-D0A80048EB6B}" type="sibTrans" cxnId="{FC9F4743-0235-47D4-972A-E290240EE7A4}">
      <dgm:prSet/>
      <dgm:spPr/>
      <dgm:t>
        <a:bodyPr/>
        <a:lstStyle/>
        <a:p>
          <a:endParaRPr lang="pt-PT"/>
        </a:p>
      </dgm:t>
    </dgm:pt>
    <dgm:pt modelId="{4E677F5B-3D7C-47DE-9486-9E40CDF8B217}">
      <dgm:prSet phldrT="[Texto]"/>
      <dgm:spPr/>
      <dgm:t>
        <a:bodyPr/>
        <a:lstStyle/>
        <a:p>
          <a:r>
            <a:rPr lang="pt-PT" dirty="0">
              <a:solidFill>
                <a:schemeClr val="tx1"/>
              </a:solidFill>
            </a:rPr>
            <a:t>JUSTO</a:t>
          </a:r>
        </a:p>
      </dgm:t>
    </dgm:pt>
    <dgm:pt modelId="{E922EAA7-5644-4A9D-9AE0-0450C025E23B}" type="parTrans" cxnId="{05029549-C667-434D-B6CA-10573CA9D424}">
      <dgm:prSet/>
      <dgm:spPr/>
      <dgm:t>
        <a:bodyPr/>
        <a:lstStyle/>
        <a:p>
          <a:endParaRPr lang="pt-PT"/>
        </a:p>
      </dgm:t>
    </dgm:pt>
    <dgm:pt modelId="{2AA64619-F082-4672-9A4E-B54071BA9071}" type="sibTrans" cxnId="{05029549-C667-434D-B6CA-10573CA9D424}">
      <dgm:prSet/>
      <dgm:spPr/>
      <dgm:t>
        <a:bodyPr/>
        <a:lstStyle/>
        <a:p>
          <a:endParaRPr lang="pt-PT"/>
        </a:p>
      </dgm:t>
    </dgm:pt>
    <dgm:pt modelId="{3AF01C01-3660-45F4-9BCF-9AD270BE75A1}">
      <dgm:prSet phldrT="[Texto]"/>
      <dgm:spPr/>
      <dgm:t>
        <a:bodyPr/>
        <a:lstStyle/>
        <a:p>
          <a:r>
            <a:rPr lang="pt-PT" dirty="0">
              <a:solidFill>
                <a:schemeClr val="tx1"/>
              </a:solidFill>
            </a:rPr>
            <a:t>INTERATIVO</a:t>
          </a:r>
        </a:p>
      </dgm:t>
    </dgm:pt>
    <dgm:pt modelId="{2793492D-8AFA-461A-B730-6F81956A6420}" type="parTrans" cxnId="{94A54D28-E582-4813-A222-0D6BD06F9D8B}">
      <dgm:prSet/>
      <dgm:spPr/>
      <dgm:t>
        <a:bodyPr/>
        <a:lstStyle/>
        <a:p>
          <a:endParaRPr lang="pt-PT"/>
        </a:p>
      </dgm:t>
    </dgm:pt>
    <dgm:pt modelId="{5A847E1C-B222-4C7B-B2FE-82E872DA5C79}" type="sibTrans" cxnId="{94A54D28-E582-4813-A222-0D6BD06F9D8B}">
      <dgm:prSet/>
      <dgm:spPr/>
      <dgm:t>
        <a:bodyPr/>
        <a:lstStyle/>
        <a:p>
          <a:endParaRPr lang="pt-PT"/>
        </a:p>
      </dgm:t>
    </dgm:pt>
    <dgm:pt modelId="{A385186D-7C67-48A3-82D3-1E24096502E5}" type="pres">
      <dgm:prSet presAssocID="{8F51900C-740B-4324-9361-B54FACDE20A2}" presName="diagram" presStyleCnt="0">
        <dgm:presLayoutVars>
          <dgm:dir/>
          <dgm:resizeHandles val="exact"/>
        </dgm:presLayoutVars>
      </dgm:prSet>
      <dgm:spPr/>
      <dgm:t>
        <a:bodyPr/>
        <a:lstStyle/>
        <a:p>
          <a:endParaRPr lang="pt-PT"/>
        </a:p>
      </dgm:t>
    </dgm:pt>
    <dgm:pt modelId="{B961200A-8C08-4BDA-838B-CF5D8B8CC50D}" type="pres">
      <dgm:prSet presAssocID="{84901B42-A955-4D90-9C28-0C51B6FA5931}" presName="node" presStyleLbl="node1" presStyleIdx="0" presStyleCnt="6">
        <dgm:presLayoutVars>
          <dgm:bulletEnabled val="1"/>
        </dgm:presLayoutVars>
      </dgm:prSet>
      <dgm:spPr/>
      <dgm:t>
        <a:bodyPr/>
        <a:lstStyle/>
        <a:p>
          <a:endParaRPr lang="pt-PT"/>
        </a:p>
      </dgm:t>
    </dgm:pt>
    <dgm:pt modelId="{FC6BE82F-A99D-44C6-9D79-1388E0B1385B}" type="pres">
      <dgm:prSet presAssocID="{B2691F7E-2BE6-46B8-A351-07E58D30EB69}" presName="sibTrans" presStyleCnt="0"/>
      <dgm:spPr/>
    </dgm:pt>
    <dgm:pt modelId="{DBF6C952-BB5B-4B9A-8D09-57DD0DE25D26}" type="pres">
      <dgm:prSet presAssocID="{9210979C-25D5-4CF6-99E1-EA96316A1EA2}" presName="node" presStyleLbl="node1" presStyleIdx="1" presStyleCnt="6">
        <dgm:presLayoutVars>
          <dgm:bulletEnabled val="1"/>
        </dgm:presLayoutVars>
      </dgm:prSet>
      <dgm:spPr/>
      <dgm:t>
        <a:bodyPr/>
        <a:lstStyle/>
        <a:p>
          <a:endParaRPr lang="pt-PT"/>
        </a:p>
      </dgm:t>
    </dgm:pt>
    <dgm:pt modelId="{BF618398-6885-4EB1-B883-88934A532E1B}" type="pres">
      <dgm:prSet presAssocID="{57EA2C13-6289-4694-9634-E1C8A24AC243}" presName="sibTrans" presStyleCnt="0"/>
      <dgm:spPr/>
    </dgm:pt>
    <dgm:pt modelId="{1E621363-D72E-4628-8476-69750CE238E9}" type="pres">
      <dgm:prSet presAssocID="{A7546173-8B3D-4F19-82A5-4BCC59CDF4D7}" presName="node" presStyleLbl="node1" presStyleIdx="2" presStyleCnt="6">
        <dgm:presLayoutVars>
          <dgm:bulletEnabled val="1"/>
        </dgm:presLayoutVars>
      </dgm:prSet>
      <dgm:spPr/>
      <dgm:t>
        <a:bodyPr/>
        <a:lstStyle/>
        <a:p>
          <a:endParaRPr lang="pt-PT"/>
        </a:p>
      </dgm:t>
    </dgm:pt>
    <dgm:pt modelId="{0C481634-15AE-4264-BC49-F1F31BB850C8}" type="pres">
      <dgm:prSet presAssocID="{5E0551FF-E0DD-462B-9B25-42F698F6E474}" presName="sibTrans" presStyleCnt="0"/>
      <dgm:spPr/>
    </dgm:pt>
    <dgm:pt modelId="{EFCAE108-14D2-4A15-AFB6-4308BFBCCD0D}" type="pres">
      <dgm:prSet presAssocID="{564C0611-DEF5-40FF-955F-DB09B2BE05E2}" presName="node" presStyleLbl="node1" presStyleIdx="3" presStyleCnt="6">
        <dgm:presLayoutVars>
          <dgm:bulletEnabled val="1"/>
        </dgm:presLayoutVars>
      </dgm:prSet>
      <dgm:spPr/>
      <dgm:t>
        <a:bodyPr/>
        <a:lstStyle/>
        <a:p>
          <a:endParaRPr lang="pt-PT"/>
        </a:p>
      </dgm:t>
    </dgm:pt>
    <dgm:pt modelId="{F64AAFE6-98B8-43AC-B2B1-A0930E38675B}" type="pres">
      <dgm:prSet presAssocID="{9DBD090A-3AE6-44A1-A5AE-D0A80048EB6B}" presName="sibTrans" presStyleCnt="0"/>
      <dgm:spPr/>
    </dgm:pt>
    <dgm:pt modelId="{D0B04755-51F4-453E-B40A-48BD38E2AFDA}" type="pres">
      <dgm:prSet presAssocID="{4E677F5B-3D7C-47DE-9486-9E40CDF8B217}" presName="node" presStyleLbl="node1" presStyleIdx="4" presStyleCnt="6">
        <dgm:presLayoutVars>
          <dgm:bulletEnabled val="1"/>
        </dgm:presLayoutVars>
      </dgm:prSet>
      <dgm:spPr/>
      <dgm:t>
        <a:bodyPr/>
        <a:lstStyle/>
        <a:p>
          <a:endParaRPr lang="pt-PT"/>
        </a:p>
      </dgm:t>
    </dgm:pt>
    <dgm:pt modelId="{4CD62D2B-4691-493A-B231-4077F4B6783B}" type="pres">
      <dgm:prSet presAssocID="{2AA64619-F082-4672-9A4E-B54071BA9071}" presName="sibTrans" presStyleCnt="0"/>
      <dgm:spPr/>
    </dgm:pt>
    <dgm:pt modelId="{D8EBB4FB-B75E-4410-92A1-9BF825261C74}" type="pres">
      <dgm:prSet presAssocID="{3AF01C01-3660-45F4-9BCF-9AD270BE75A1}" presName="node" presStyleLbl="node1" presStyleIdx="5" presStyleCnt="6">
        <dgm:presLayoutVars>
          <dgm:bulletEnabled val="1"/>
        </dgm:presLayoutVars>
      </dgm:prSet>
      <dgm:spPr/>
      <dgm:t>
        <a:bodyPr/>
        <a:lstStyle/>
        <a:p>
          <a:endParaRPr lang="pt-PT"/>
        </a:p>
      </dgm:t>
    </dgm:pt>
  </dgm:ptLst>
  <dgm:cxnLst>
    <dgm:cxn modelId="{94A54D28-E582-4813-A222-0D6BD06F9D8B}" srcId="{8F51900C-740B-4324-9361-B54FACDE20A2}" destId="{3AF01C01-3660-45F4-9BCF-9AD270BE75A1}" srcOrd="5" destOrd="0" parTransId="{2793492D-8AFA-461A-B730-6F81956A6420}" sibTransId="{5A847E1C-B222-4C7B-B2FE-82E872DA5C79}"/>
    <dgm:cxn modelId="{87FA8D4F-F4F6-47F6-BD0B-A076992676A3}" type="presOf" srcId="{4E677F5B-3D7C-47DE-9486-9E40CDF8B217}" destId="{D0B04755-51F4-453E-B40A-48BD38E2AFDA}" srcOrd="0" destOrd="0" presId="urn:microsoft.com/office/officeart/2005/8/layout/default#1"/>
    <dgm:cxn modelId="{E460ED00-484B-4AA0-A8F8-93EB08A9BF2A}" type="presOf" srcId="{9210979C-25D5-4CF6-99E1-EA96316A1EA2}" destId="{DBF6C952-BB5B-4B9A-8D09-57DD0DE25D26}" srcOrd="0" destOrd="0" presId="urn:microsoft.com/office/officeart/2005/8/layout/default#1"/>
    <dgm:cxn modelId="{FC9F4743-0235-47D4-972A-E290240EE7A4}" srcId="{8F51900C-740B-4324-9361-B54FACDE20A2}" destId="{564C0611-DEF5-40FF-955F-DB09B2BE05E2}" srcOrd="3" destOrd="0" parTransId="{CC362B50-9D71-41D2-BDF4-B903C1C263F1}" sibTransId="{9DBD090A-3AE6-44A1-A5AE-D0A80048EB6B}"/>
    <dgm:cxn modelId="{9A3A16CC-E25E-4DF4-ACE0-024967CC490C}" srcId="{8F51900C-740B-4324-9361-B54FACDE20A2}" destId="{84901B42-A955-4D90-9C28-0C51B6FA5931}" srcOrd="0" destOrd="0" parTransId="{23426F86-AEA2-4155-A736-951C87E4DC5B}" sibTransId="{B2691F7E-2BE6-46B8-A351-07E58D30EB69}"/>
    <dgm:cxn modelId="{05029549-C667-434D-B6CA-10573CA9D424}" srcId="{8F51900C-740B-4324-9361-B54FACDE20A2}" destId="{4E677F5B-3D7C-47DE-9486-9E40CDF8B217}" srcOrd="4" destOrd="0" parTransId="{E922EAA7-5644-4A9D-9AE0-0450C025E23B}" sibTransId="{2AA64619-F082-4672-9A4E-B54071BA9071}"/>
    <dgm:cxn modelId="{EEACD051-59F6-44D5-8B6C-94E8EF421092}" srcId="{8F51900C-740B-4324-9361-B54FACDE20A2}" destId="{A7546173-8B3D-4F19-82A5-4BCC59CDF4D7}" srcOrd="2" destOrd="0" parTransId="{48DCFAEE-7C85-43E0-BFEE-565EBE115286}" sibTransId="{5E0551FF-E0DD-462B-9B25-42F698F6E474}"/>
    <dgm:cxn modelId="{87D02036-4C61-418E-ABA5-1C31C5FFB0B1}" type="presOf" srcId="{564C0611-DEF5-40FF-955F-DB09B2BE05E2}" destId="{EFCAE108-14D2-4A15-AFB6-4308BFBCCD0D}" srcOrd="0" destOrd="0" presId="urn:microsoft.com/office/officeart/2005/8/layout/default#1"/>
    <dgm:cxn modelId="{9ABAD6A2-EB18-444E-8581-A2C64F7A2DB7}" type="presOf" srcId="{8F51900C-740B-4324-9361-B54FACDE20A2}" destId="{A385186D-7C67-48A3-82D3-1E24096502E5}" srcOrd="0" destOrd="0" presId="urn:microsoft.com/office/officeart/2005/8/layout/default#1"/>
    <dgm:cxn modelId="{6EE52829-11D0-42FF-9754-09458BECF53E}" type="presOf" srcId="{3AF01C01-3660-45F4-9BCF-9AD270BE75A1}" destId="{D8EBB4FB-B75E-4410-92A1-9BF825261C74}" srcOrd="0" destOrd="0" presId="urn:microsoft.com/office/officeart/2005/8/layout/default#1"/>
    <dgm:cxn modelId="{98FE6542-007F-4683-BA07-02883D16912A}" type="presOf" srcId="{84901B42-A955-4D90-9C28-0C51B6FA5931}" destId="{B961200A-8C08-4BDA-838B-CF5D8B8CC50D}" srcOrd="0" destOrd="0" presId="urn:microsoft.com/office/officeart/2005/8/layout/default#1"/>
    <dgm:cxn modelId="{B2EFE5C4-9D31-437D-838F-9D2EB977D2C3}" srcId="{8F51900C-740B-4324-9361-B54FACDE20A2}" destId="{9210979C-25D5-4CF6-99E1-EA96316A1EA2}" srcOrd="1" destOrd="0" parTransId="{6F2650E2-3BF8-4706-9523-BE5D2C34F497}" sibTransId="{57EA2C13-6289-4694-9634-E1C8A24AC243}"/>
    <dgm:cxn modelId="{F4D17AB4-ACEE-4155-A369-51499E278A3E}" type="presOf" srcId="{A7546173-8B3D-4F19-82A5-4BCC59CDF4D7}" destId="{1E621363-D72E-4628-8476-69750CE238E9}" srcOrd="0" destOrd="0" presId="urn:microsoft.com/office/officeart/2005/8/layout/default#1"/>
    <dgm:cxn modelId="{D7C13F98-4C10-4521-B9CF-B558F07D6B09}" type="presParOf" srcId="{A385186D-7C67-48A3-82D3-1E24096502E5}" destId="{B961200A-8C08-4BDA-838B-CF5D8B8CC50D}" srcOrd="0" destOrd="0" presId="urn:microsoft.com/office/officeart/2005/8/layout/default#1"/>
    <dgm:cxn modelId="{BFB38B90-39C0-40C2-9629-BC0219577B8A}" type="presParOf" srcId="{A385186D-7C67-48A3-82D3-1E24096502E5}" destId="{FC6BE82F-A99D-44C6-9D79-1388E0B1385B}" srcOrd="1" destOrd="0" presId="urn:microsoft.com/office/officeart/2005/8/layout/default#1"/>
    <dgm:cxn modelId="{DD1AC2F0-AE45-42A9-AD31-80C420F72918}" type="presParOf" srcId="{A385186D-7C67-48A3-82D3-1E24096502E5}" destId="{DBF6C952-BB5B-4B9A-8D09-57DD0DE25D26}" srcOrd="2" destOrd="0" presId="urn:microsoft.com/office/officeart/2005/8/layout/default#1"/>
    <dgm:cxn modelId="{A63375BC-26B2-4279-B318-4F2A95352FD6}" type="presParOf" srcId="{A385186D-7C67-48A3-82D3-1E24096502E5}" destId="{BF618398-6885-4EB1-B883-88934A532E1B}" srcOrd="3" destOrd="0" presId="urn:microsoft.com/office/officeart/2005/8/layout/default#1"/>
    <dgm:cxn modelId="{4837ACE2-AE03-4CCF-B4DE-F83552B257D7}" type="presParOf" srcId="{A385186D-7C67-48A3-82D3-1E24096502E5}" destId="{1E621363-D72E-4628-8476-69750CE238E9}" srcOrd="4" destOrd="0" presId="urn:microsoft.com/office/officeart/2005/8/layout/default#1"/>
    <dgm:cxn modelId="{1E3F0145-ABC3-44AB-9DF2-B4126C039D20}" type="presParOf" srcId="{A385186D-7C67-48A3-82D3-1E24096502E5}" destId="{0C481634-15AE-4264-BC49-F1F31BB850C8}" srcOrd="5" destOrd="0" presId="urn:microsoft.com/office/officeart/2005/8/layout/default#1"/>
    <dgm:cxn modelId="{B66F016A-8F8C-49CA-8BE7-7BAF20DB7949}" type="presParOf" srcId="{A385186D-7C67-48A3-82D3-1E24096502E5}" destId="{EFCAE108-14D2-4A15-AFB6-4308BFBCCD0D}" srcOrd="6" destOrd="0" presId="urn:microsoft.com/office/officeart/2005/8/layout/default#1"/>
    <dgm:cxn modelId="{19DB5D76-0D28-4A19-A9F0-DE8461232692}" type="presParOf" srcId="{A385186D-7C67-48A3-82D3-1E24096502E5}" destId="{F64AAFE6-98B8-43AC-B2B1-A0930E38675B}" srcOrd="7" destOrd="0" presId="urn:microsoft.com/office/officeart/2005/8/layout/default#1"/>
    <dgm:cxn modelId="{C94A524C-67D3-41B9-853F-A5FA6C16F59B}" type="presParOf" srcId="{A385186D-7C67-48A3-82D3-1E24096502E5}" destId="{D0B04755-51F4-453E-B40A-48BD38E2AFDA}" srcOrd="8" destOrd="0" presId="urn:microsoft.com/office/officeart/2005/8/layout/default#1"/>
    <dgm:cxn modelId="{88B80597-E3EE-445D-884B-6D883CA48355}" type="presParOf" srcId="{A385186D-7C67-48A3-82D3-1E24096502E5}" destId="{4CD62D2B-4691-493A-B231-4077F4B6783B}" srcOrd="9" destOrd="0" presId="urn:microsoft.com/office/officeart/2005/8/layout/default#1"/>
    <dgm:cxn modelId="{9410839C-1DC3-4262-8290-A975EC87ACAC}" type="presParOf" srcId="{A385186D-7C67-48A3-82D3-1E24096502E5}" destId="{D8EBB4FB-B75E-4410-92A1-9BF825261C74}" srcOrd="1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A7C596-7AC6-437A-B4A4-6B0B5EEA2847}" type="doc">
      <dgm:prSet loTypeId="urn:microsoft.com/office/officeart/2005/8/layout/default#2" loCatId="list" qsTypeId="urn:microsoft.com/office/officeart/2005/8/quickstyle/simple2" qsCatId="simple" csTypeId="urn:microsoft.com/office/officeart/2005/8/colors/accent1_4" csCatId="accent1" phldr="1"/>
      <dgm:spPr/>
      <dgm:t>
        <a:bodyPr/>
        <a:lstStyle/>
        <a:p>
          <a:endParaRPr lang="pt-PT"/>
        </a:p>
      </dgm:t>
    </dgm:pt>
    <dgm:pt modelId="{D8923AC8-2746-469D-9176-02D1C2B845AB}">
      <dgm:prSet phldrT="[Texto]" custT="1"/>
      <dgm:spPr/>
      <dgm:t>
        <a:bodyPr/>
        <a:lstStyle/>
        <a:p>
          <a:r>
            <a:rPr lang="pt-PT" sz="2400" dirty="0">
              <a:solidFill>
                <a:schemeClr val="tx1"/>
              </a:solidFill>
            </a:rPr>
            <a:t>ACESSIBILIDADE</a:t>
          </a:r>
        </a:p>
      </dgm:t>
    </dgm:pt>
    <dgm:pt modelId="{9A2DA2B0-2812-419F-881B-DDE5EF701F78}" type="parTrans" cxnId="{CD37B1D2-0BB9-4D19-8456-0766048A3B61}">
      <dgm:prSet/>
      <dgm:spPr/>
      <dgm:t>
        <a:bodyPr/>
        <a:lstStyle/>
        <a:p>
          <a:endParaRPr lang="pt-PT" sz="2400">
            <a:solidFill>
              <a:schemeClr val="tx1"/>
            </a:solidFill>
          </a:endParaRPr>
        </a:p>
      </dgm:t>
    </dgm:pt>
    <dgm:pt modelId="{95CCFF67-A7C3-471E-B32E-23F2C798EFFE}" type="sibTrans" cxnId="{CD37B1D2-0BB9-4D19-8456-0766048A3B61}">
      <dgm:prSet/>
      <dgm:spPr/>
      <dgm:t>
        <a:bodyPr/>
        <a:lstStyle/>
        <a:p>
          <a:endParaRPr lang="pt-PT" sz="2400">
            <a:solidFill>
              <a:schemeClr val="tx1"/>
            </a:solidFill>
          </a:endParaRPr>
        </a:p>
      </dgm:t>
    </dgm:pt>
    <dgm:pt modelId="{49DB56AB-FE51-4574-B1CE-DC21EF1439DD}">
      <dgm:prSet phldrT="[Texto]" custT="1"/>
      <dgm:spPr/>
      <dgm:t>
        <a:bodyPr/>
        <a:lstStyle/>
        <a:p>
          <a:r>
            <a:rPr lang="pt-PT" sz="2400">
              <a:solidFill>
                <a:schemeClr val="tx1"/>
              </a:solidFill>
            </a:rPr>
            <a:t>INQUIRIÇÃO</a:t>
          </a:r>
          <a:endParaRPr lang="pt-PT" sz="2400" dirty="0">
            <a:solidFill>
              <a:schemeClr val="tx1"/>
            </a:solidFill>
          </a:endParaRPr>
        </a:p>
      </dgm:t>
    </dgm:pt>
    <dgm:pt modelId="{447072D3-7684-422C-840A-E1406C11B9B2}" type="parTrans" cxnId="{CDFCD3F2-9377-414F-9E9D-E2552AE2854A}">
      <dgm:prSet/>
      <dgm:spPr/>
      <dgm:t>
        <a:bodyPr/>
        <a:lstStyle/>
        <a:p>
          <a:endParaRPr lang="pt-PT" sz="2400">
            <a:solidFill>
              <a:schemeClr val="tx1"/>
            </a:solidFill>
          </a:endParaRPr>
        </a:p>
      </dgm:t>
    </dgm:pt>
    <dgm:pt modelId="{021DC4BB-09C5-4067-918D-79DF30D3C1E9}" type="sibTrans" cxnId="{CDFCD3F2-9377-414F-9E9D-E2552AE2854A}">
      <dgm:prSet/>
      <dgm:spPr/>
      <dgm:t>
        <a:bodyPr/>
        <a:lstStyle/>
        <a:p>
          <a:endParaRPr lang="pt-PT" sz="2400">
            <a:solidFill>
              <a:schemeClr val="tx1"/>
            </a:solidFill>
          </a:endParaRPr>
        </a:p>
      </dgm:t>
    </dgm:pt>
    <dgm:pt modelId="{85B5C802-83FF-4F74-B1EA-9BB7E4B9BD77}">
      <dgm:prSet phldrT="[Texto]" custT="1"/>
      <dgm:spPr/>
      <dgm:t>
        <a:bodyPr/>
        <a:lstStyle/>
        <a:p>
          <a:r>
            <a:rPr lang="pt-PT" sz="2400">
              <a:solidFill>
                <a:schemeClr val="tx1"/>
              </a:solidFill>
            </a:rPr>
            <a:t>ATENÇÃO</a:t>
          </a:r>
          <a:endParaRPr lang="pt-PT" sz="2400" dirty="0">
            <a:solidFill>
              <a:schemeClr val="tx1"/>
            </a:solidFill>
          </a:endParaRPr>
        </a:p>
      </dgm:t>
    </dgm:pt>
    <dgm:pt modelId="{48309B57-5225-489F-8FEC-9B0C554DAEE2}" type="parTrans" cxnId="{CF736A41-8DDE-4DC1-BDEB-A433A8E3EFB1}">
      <dgm:prSet/>
      <dgm:spPr/>
      <dgm:t>
        <a:bodyPr/>
        <a:lstStyle/>
        <a:p>
          <a:endParaRPr lang="pt-PT" sz="2400">
            <a:solidFill>
              <a:schemeClr val="tx1"/>
            </a:solidFill>
          </a:endParaRPr>
        </a:p>
      </dgm:t>
    </dgm:pt>
    <dgm:pt modelId="{7C7C8F7D-DEA9-4C44-B434-1CA2C4C718AC}" type="sibTrans" cxnId="{CF736A41-8DDE-4DC1-BDEB-A433A8E3EFB1}">
      <dgm:prSet/>
      <dgm:spPr/>
      <dgm:t>
        <a:bodyPr/>
        <a:lstStyle/>
        <a:p>
          <a:endParaRPr lang="pt-PT" sz="2400">
            <a:solidFill>
              <a:schemeClr val="tx1"/>
            </a:solidFill>
          </a:endParaRPr>
        </a:p>
      </dgm:t>
    </dgm:pt>
    <dgm:pt modelId="{8A853F6A-3D20-401D-92E6-EB779592F61D}">
      <dgm:prSet phldrT="[Texto]" custT="1"/>
      <dgm:spPr/>
      <dgm:t>
        <a:bodyPr/>
        <a:lstStyle/>
        <a:p>
          <a:r>
            <a:rPr lang="pt-PT" sz="2400">
              <a:solidFill>
                <a:schemeClr val="tx1"/>
              </a:solidFill>
            </a:rPr>
            <a:t>VALIDAÇÃO</a:t>
          </a:r>
          <a:endParaRPr lang="pt-PT" sz="2400" dirty="0">
            <a:solidFill>
              <a:schemeClr val="tx1"/>
            </a:solidFill>
          </a:endParaRPr>
        </a:p>
      </dgm:t>
    </dgm:pt>
    <dgm:pt modelId="{5368C04B-3003-48A8-806E-6B16CAA5DCA8}" type="parTrans" cxnId="{64E50243-A952-4302-B856-BFDA01134B63}">
      <dgm:prSet/>
      <dgm:spPr/>
      <dgm:t>
        <a:bodyPr/>
        <a:lstStyle/>
        <a:p>
          <a:endParaRPr lang="pt-PT" sz="2400">
            <a:solidFill>
              <a:schemeClr val="tx1"/>
            </a:solidFill>
          </a:endParaRPr>
        </a:p>
      </dgm:t>
    </dgm:pt>
    <dgm:pt modelId="{3B226C0F-48CB-4524-91EC-E0110B868E06}" type="sibTrans" cxnId="{64E50243-A952-4302-B856-BFDA01134B63}">
      <dgm:prSet/>
      <dgm:spPr/>
      <dgm:t>
        <a:bodyPr/>
        <a:lstStyle/>
        <a:p>
          <a:endParaRPr lang="pt-PT" sz="2400">
            <a:solidFill>
              <a:schemeClr val="tx1"/>
            </a:solidFill>
          </a:endParaRPr>
        </a:p>
      </dgm:t>
    </dgm:pt>
    <dgm:pt modelId="{C5D2D2E5-F80D-4BBF-BDE5-AD57A72BF5C0}">
      <dgm:prSet phldrT="[Texto]" custT="1"/>
      <dgm:spPr/>
      <dgm:t>
        <a:bodyPr/>
        <a:lstStyle/>
        <a:p>
          <a:r>
            <a:rPr lang="pt-PT" sz="2400">
              <a:solidFill>
                <a:schemeClr val="tx1"/>
              </a:solidFill>
            </a:rPr>
            <a:t>EMPATIA</a:t>
          </a:r>
          <a:endParaRPr lang="pt-PT" sz="2400" dirty="0">
            <a:solidFill>
              <a:schemeClr val="tx1"/>
            </a:solidFill>
          </a:endParaRPr>
        </a:p>
      </dgm:t>
    </dgm:pt>
    <dgm:pt modelId="{9535AA9F-CE9A-4402-87E8-8544F5F8C5B5}" type="parTrans" cxnId="{3AD48C8E-8332-4956-A3F4-133B1E525D2B}">
      <dgm:prSet/>
      <dgm:spPr/>
      <dgm:t>
        <a:bodyPr/>
        <a:lstStyle/>
        <a:p>
          <a:endParaRPr lang="pt-PT" sz="2400">
            <a:solidFill>
              <a:schemeClr val="tx1"/>
            </a:solidFill>
          </a:endParaRPr>
        </a:p>
      </dgm:t>
    </dgm:pt>
    <dgm:pt modelId="{637F59D3-F8AA-44AB-9027-83BD1E1A367B}" type="sibTrans" cxnId="{3AD48C8E-8332-4956-A3F4-133B1E525D2B}">
      <dgm:prSet/>
      <dgm:spPr/>
      <dgm:t>
        <a:bodyPr/>
        <a:lstStyle/>
        <a:p>
          <a:endParaRPr lang="pt-PT" sz="2400">
            <a:solidFill>
              <a:schemeClr val="tx1"/>
            </a:solidFill>
          </a:endParaRPr>
        </a:p>
      </dgm:t>
    </dgm:pt>
    <dgm:pt modelId="{7DEA3392-A6DB-4C57-8796-E6E85945CFE4}">
      <dgm:prSet phldrT="[Texto]" custT="1"/>
      <dgm:spPr/>
      <dgm:t>
        <a:bodyPr/>
        <a:lstStyle/>
        <a:p>
          <a:r>
            <a:rPr lang="pt-PT" sz="2400">
              <a:solidFill>
                <a:schemeClr val="tx1"/>
              </a:solidFill>
            </a:rPr>
            <a:t>APOIO</a:t>
          </a:r>
          <a:endParaRPr lang="pt-PT" sz="2400" dirty="0">
            <a:solidFill>
              <a:schemeClr val="tx1"/>
            </a:solidFill>
          </a:endParaRPr>
        </a:p>
      </dgm:t>
    </dgm:pt>
    <dgm:pt modelId="{EB445581-AEF3-4974-845D-DB17B975E169}" type="parTrans" cxnId="{C606E58F-C93B-478B-9CD7-8F48BDB93DCC}">
      <dgm:prSet/>
      <dgm:spPr/>
      <dgm:t>
        <a:bodyPr/>
        <a:lstStyle/>
        <a:p>
          <a:endParaRPr lang="pt-PT" sz="2400">
            <a:solidFill>
              <a:schemeClr val="tx1"/>
            </a:solidFill>
          </a:endParaRPr>
        </a:p>
      </dgm:t>
    </dgm:pt>
    <dgm:pt modelId="{20573A67-50CD-4B86-AD3C-15B42B47441E}" type="sibTrans" cxnId="{C606E58F-C93B-478B-9CD7-8F48BDB93DCC}">
      <dgm:prSet/>
      <dgm:spPr/>
      <dgm:t>
        <a:bodyPr/>
        <a:lstStyle/>
        <a:p>
          <a:endParaRPr lang="pt-PT" sz="2400">
            <a:solidFill>
              <a:schemeClr val="tx1"/>
            </a:solidFill>
          </a:endParaRPr>
        </a:p>
      </dgm:t>
    </dgm:pt>
    <dgm:pt modelId="{6F6565E9-4796-4B24-9B03-A1DCDDE2D81B}">
      <dgm:prSet phldrT="[Texto]" custT="1"/>
      <dgm:spPr/>
      <dgm:t>
        <a:bodyPr/>
        <a:lstStyle/>
        <a:p>
          <a:r>
            <a:rPr lang="pt-PT" sz="2400">
              <a:solidFill>
                <a:schemeClr val="tx1"/>
              </a:solidFill>
            </a:rPr>
            <a:t>COMPAIXÃO</a:t>
          </a:r>
          <a:endParaRPr lang="pt-PT" sz="2400" dirty="0">
            <a:solidFill>
              <a:schemeClr val="tx1"/>
            </a:solidFill>
          </a:endParaRPr>
        </a:p>
      </dgm:t>
    </dgm:pt>
    <dgm:pt modelId="{8C66CE55-4758-4265-A296-AB2657951A8E}" type="parTrans" cxnId="{962886E1-ED4E-4AC4-A104-6353BDC04F69}">
      <dgm:prSet/>
      <dgm:spPr/>
      <dgm:t>
        <a:bodyPr/>
        <a:lstStyle/>
        <a:p>
          <a:endParaRPr lang="pt-PT" sz="2400">
            <a:solidFill>
              <a:schemeClr val="tx1"/>
            </a:solidFill>
          </a:endParaRPr>
        </a:p>
      </dgm:t>
    </dgm:pt>
    <dgm:pt modelId="{A4DD7F9C-883A-4621-A047-5E533507430C}" type="sibTrans" cxnId="{962886E1-ED4E-4AC4-A104-6353BDC04F69}">
      <dgm:prSet/>
      <dgm:spPr/>
      <dgm:t>
        <a:bodyPr/>
        <a:lstStyle/>
        <a:p>
          <a:endParaRPr lang="pt-PT" sz="2400">
            <a:solidFill>
              <a:schemeClr val="tx1"/>
            </a:solidFill>
          </a:endParaRPr>
        </a:p>
      </dgm:t>
    </dgm:pt>
    <dgm:pt modelId="{819BCE0F-0963-4CF6-80BB-54B0773FB9A8}">
      <dgm:prSet phldrT="[Texto]" custT="1"/>
      <dgm:spPr/>
      <dgm:t>
        <a:bodyPr/>
        <a:lstStyle/>
        <a:p>
          <a:r>
            <a:rPr lang="pt-PT" sz="2400">
              <a:solidFill>
                <a:schemeClr val="tx1"/>
              </a:solidFill>
            </a:rPr>
            <a:t>CONSISTÊNCIA </a:t>
          </a:r>
          <a:endParaRPr lang="pt-PT" sz="2400" dirty="0">
            <a:solidFill>
              <a:schemeClr val="tx1"/>
            </a:solidFill>
          </a:endParaRPr>
        </a:p>
      </dgm:t>
    </dgm:pt>
    <dgm:pt modelId="{27A7D0B2-98AC-404E-BB98-04459251DB8A}" type="parTrans" cxnId="{5D3D1A2D-3B51-4FFC-B71E-C680805178DE}">
      <dgm:prSet/>
      <dgm:spPr/>
      <dgm:t>
        <a:bodyPr/>
        <a:lstStyle/>
        <a:p>
          <a:endParaRPr lang="pt-PT" sz="2400">
            <a:solidFill>
              <a:schemeClr val="tx1"/>
            </a:solidFill>
          </a:endParaRPr>
        </a:p>
      </dgm:t>
    </dgm:pt>
    <dgm:pt modelId="{97B5A6CD-3556-4365-B0E2-D2D93323F7B3}" type="sibTrans" cxnId="{5D3D1A2D-3B51-4FFC-B71E-C680805178DE}">
      <dgm:prSet/>
      <dgm:spPr/>
      <dgm:t>
        <a:bodyPr/>
        <a:lstStyle/>
        <a:p>
          <a:endParaRPr lang="pt-PT" sz="2400">
            <a:solidFill>
              <a:schemeClr val="tx1"/>
            </a:solidFill>
          </a:endParaRPr>
        </a:p>
      </dgm:t>
    </dgm:pt>
    <dgm:pt modelId="{D5B8D956-E8BC-468A-A450-B9D70DC2131A}" type="pres">
      <dgm:prSet presAssocID="{C1A7C596-7AC6-437A-B4A4-6B0B5EEA2847}" presName="diagram" presStyleCnt="0">
        <dgm:presLayoutVars>
          <dgm:dir/>
          <dgm:resizeHandles val="exact"/>
        </dgm:presLayoutVars>
      </dgm:prSet>
      <dgm:spPr/>
      <dgm:t>
        <a:bodyPr/>
        <a:lstStyle/>
        <a:p>
          <a:endParaRPr lang="pt-PT"/>
        </a:p>
      </dgm:t>
    </dgm:pt>
    <dgm:pt modelId="{3225566E-04D5-4F94-90E2-FD42C3C2D449}" type="pres">
      <dgm:prSet presAssocID="{D8923AC8-2746-469D-9176-02D1C2B845AB}" presName="node" presStyleLbl="node1" presStyleIdx="0" presStyleCnt="8">
        <dgm:presLayoutVars>
          <dgm:bulletEnabled val="1"/>
        </dgm:presLayoutVars>
      </dgm:prSet>
      <dgm:spPr/>
      <dgm:t>
        <a:bodyPr/>
        <a:lstStyle/>
        <a:p>
          <a:endParaRPr lang="pt-PT"/>
        </a:p>
      </dgm:t>
    </dgm:pt>
    <dgm:pt modelId="{7E53A99D-103B-4753-A408-3A6B9720CAE5}" type="pres">
      <dgm:prSet presAssocID="{95CCFF67-A7C3-471E-B32E-23F2C798EFFE}" presName="sibTrans" presStyleCnt="0"/>
      <dgm:spPr/>
    </dgm:pt>
    <dgm:pt modelId="{63C74990-DD29-4BB6-9CDA-969F0925DAC4}" type="pres">
      <dgm:prSet presAssocID="{49DB56AB-FE51-4574-B1CE-DC21EF1439DD}" presName="node" presStyleLbl="node1" presStyleIdx="1" presStyleCnt="8">
        <dgm:presLayoutVars>
          <dgm:bulletEnabled val="1"/>
        </dgm:presLayoutVars>
      </dgm:prSet>
      <dgm:spPr/>
      <dgm:t>
        <a:bodyPr/>
        <a:lstStyle/>
        <a:p>
          <a:endParaRPr lang="pt-PT"/>
        </a:p>
      </dgm:t>
    </dgm:pt>
    <dgm:pt modelId="{0A131D6A-93F3-491A-BA5C-EDA9E28162DE}" type="pres">
      <dgm:prSet presAssocID="{021DC4BB-09C5-4067-918D-79DF30D3C1E9}" presName="sibTrans" presStyleCnt="0"/>
      <dgm:spPr/>
    </dgm:pt>
    <dgm:pt modelId="{1E0067BA-7831-4ED7-A5E2-41883D01B644}" type="pres">
      <dgm:prSet presAssocID="{85B5C802-83FF-4F74-B1EA-9BB7E4B9BD77}" presName="node" presStyleLbl="node1" presStyleIdx="2" presStyleCnt="8">
        <dgm:presLayoutVars>
          <dgm:bulletEnabled val="1"/>
        </dgm:presLayoutVars>
      </dgm:prSet>
      <dgm:spPr/>
      <dgm:t>
        <a:bodyPr/>
        <a:lstStyle/>
        <a:p>
          <a:endParaRPr lang="pt-PT"/>
        </a:p>
      </dgm:t>
    </dgm:pt>
    <dgm:pt modelId="{85AD99A4-F428-4304-AC63-8B35728EC950}" type="pres">
      <dgm:prSet presAssocID="{7C7C8F7D-DEA9-4C44-B434-1CA2C4C718AC}" presName="sibTrans" presStyleCnt="0"/>
      <dgm:spPr/>
    </dgm:pt>
    <dgm:pt modelId="{DA9C9B86-C488-4F18-9947-8102090CB2C9}" type="pres">
      <dgm:prSet presAssocID="{8A853F6A-3D20-401D-92E6-EB779592F61D}" presName="node" presStyleLbl="node1" presStyleIdx="3" presStyleCnt="8">
        <dgm:presLayoutVars>
          <dgm:bulletEnabled val="1"/>
        </dgm:presLayoutVars>
      </dgm:prSet>
      <dgm:spPr/>
      <dgm:t>
        <a:bodyPr/>
        <a:lstStyle/>
        <a:p>
          <a:endParaRPr lang="pt-PT"/>
        </a:p>
      </dgm:t>
    </dgm:pt>
    <dgm:pt modelId="{E4047A9A-B446-46F0-BF85-372215AEE4C8}" type="pres">
      <dgm:prSet presAssocID="{3B226C0F-48CB-4524-91EC-E0110B868E06}" presName="sibTrans" presStyleCnt="0"/>
      <dgm:spPr/>
    </dgm:pt>
    <dgm:pt modelId="{CE98352A-FAD9-4E71-BD91-E972E5FE3259}" type="pres">
      <dgm:prSet presAssocID="{C5D2D2E5-F80D-4BBF-BDE5-AD57A72BF5C0}" presName="node" presStyleLbl="node1" presStyleIdx="4" presStyleCnt="8">
        <dgm:presLayoutVars>
          <dgm:bulletEnabled val="1"/>
        </dgm:presLayoutVars>
      </dgm:prSet>
      <dgm:spPr/>
      <dgm:t>
        <a:bodyPr/>
        <a:lstStyle/>
        <a:p>
          <a:endParaRPr lang="pt-PT"/>
        </a:p>
      </dgm:t>
    </dgm:pt>
    <dgm:pt modelId="{F2B4BF3A-22F5-4206-9192-CA0368E0656C}" type="pres">
      <dgm:prSet presAssocID="{637F59D3-F8AA-44AB-9027-83BD1E1A367B}" presName="sibTrans" presStyleCnt="0"/>
      <dgm:spPr/>
    </dgm:pt>
    <dgm:pt modelId="{3F9CC44B-990D-4DF5-997D-261176991B4F}" type="pres">
      <dgm:prSet presAssocID="{7DEA3392-A6DB-4C57-8796-E6E85945CFE4}" presName="node" presStyleLbl="node1" presStyleIdx="5" presStyleCnt="8">
        <dgm:presLayoutVars>
          <dgm:bulletEnabled val="1"/>
        </dgm:presLayoutVars>
      </dgm:prSet>
      <dgm:spPr/>
      <dgm:t>
        <a:bodyPr/>
        <a:lstStyle/>
        <a:p>
          <a:endParaRPr lang="pt-PT"/>
        </a:p>
      </dgm:t>
    </dgm:pt>
    <dgm:pt modelId="{76A7ABCC-5CA4-4F7F-B56E-9D23B97158DF}" type="pres">
      <dgm:prSet presAssocID="{20573A67-50CD-4B86-AD3C-15B42B47441E}" presName="sibTrans" presStyleCnt="0"/>
      <dgm:spPr/>
    </dgm:pt>
    <dgm:pt modelId="{07B5D2DE-1E66-4F18-A937-16F416C8F56F}" type="pres">
      <dgm:prSet presAssocID="{6F6565E9-4796-4B24-9B03-A1DCDDE2D81B}" presName="node" presStyleLbl="node1" presStyleIdx="6" presStyleCnt="8">
        <dgm:presLayoutVars>
          <dgm:bulletEnabled val="1"/>
        </dgm:presLayoutVars>
      </dgm:prSet>
      <dgm:spPr/>
      <dgm:t>
        <a:bodyPr/>
        <a:lstStyle/>
        <a:p>
          <a:endParaRPr lang="pt-PT"/>
        </a:p>
      </dgm:t>
    </dgm:pt>
    <dgm:pt modelId="{8C25F75A-3B2C-4D29-B9C5-10B7AC49EF9D}" type="pres">
      <dgm:prSet presAssocID="{A4DD7F9C-883A-4621-A047-5E533507430C}" presName="sibTrans" presStyleCnt="0"/>
      <dgm:spPr/>
    </dgm:pt>
    <dgm:pt modelId="{2D888291-986E-4422-B3D5-2CEDB34BB08B}" type="pres">
      <dgm:prSet presAssocID="{819BCE0F-0963-4CF6-80BB-54B0773FB9A8}" presName="node" presStyleLbl="node1" presStyleIdx="7" presStyleCnt="8">
        <dgm:presLayoutVars>
          <dgm:bulletEnabled val="1"/>
        </dgm:presLayoutVars>
      </dgm:prSet>
      <dgm:spPr/>
      <dgm:t>
        <a:bodyPr/>
        <a:lstStyle/>
        <a:p>
          <a:endParaRPr lang="pt-PT"/>
        </a:p>
      </dgm:t>
    </dgm:pt>
  </dgm:ptLst>
  <dgm:cxnLst>
    <dgm:cxn modelId="{CDFCD3F2-9377-414F-9E9D-E2552AE2854A}" srcId="{C1A7C596-7AC6-437A-B4A4-6B0B5EEA2847}" destId="{49DB56AB-FE51-4574-B1CE-DC21EF1439DD}" srcOrd="1" destOrd="0" parTransId="{447072D3-7684-422C-840A-E1406C11B9B2}" sibTransId="{021DC4BB-09C5-4067-918D-79DF30D3C1E9}"/>
    <dgm:cxn modelId="{E9A63CE5-87F0-4B62-A19A-2343747FF13E}" type="presOf" srcId="{8A853F6A-3D20-401D-92E6-EB779592F61D}" destId="{DA9C9B86-C488-4F18-9947-8102090CB2C9}" srcOrd="0" destOrd="0" presId="urn:microsoft.com/office/officeart/2005/8/layout/default#2"/>
    <dgm:cxn modelId="{013EF7AF-3221-4DC8-98D9-3CDFFC483E35}" type="presOf" srcId="{C1A7C596-7AC6-437A-B4A4-6B0B5EEA2847}" destId="{D5B8D956-E8BC-468A-A450-B9D70DC2131A}" srcOrd="0" destOrd="0" presId="urn:microsoft.com/office/officeart/2005/8/layout/default#2"/>
    <dgm:cxn modelId="{C606E58F-C93B-478B-9CD7-8F48BDB93DCC}" srcId="{C1A7C596-7AC6-437A-B4A4-6B0B5EEA2847}" destId="{7DEA3392-A6DB-4C57-8796-E6E85945CFE4}" srcOrd="5" destOrd="0" parTransId="{EB445581-AEF3-4974-845D-DB17B975E169}" sibTransId="{20573A67-50CD-4B86-AD3C-15B42B47441E}"/>
    <dgm:cxn modelId="{962886E1-ED4E-4AC4-A104-6353BDC04F69}" srcId="{C1A7C596-7AC6-437A-B4A4-6B0B5EEA2847}" destId="{6F6565E9-4796-4B24-9B03-A1DCDDE2D81B}" srcOrd="6" destOrd="0" parTransId="{8C66CE55-4758-4265-A296-AB2657951A8E}" sibTransId="{A4DD7F9C-883A-4621-A047-5E533507430C}"/>
    <dgm:cxn modelId="{13160365-245D-425A-AC17-823F5C03A3D0}" type="presOf" srcId="{85B5C802-83FF-4F74-B1EA-9BB7E4B9BD77}" destId="{1E0067BA-7831-4ED7-A5E2-41883D01B644}" srcOrd="0" destOrd="0" presId="urn:microsoft.com/office/officeart/2005/8/layout/default#2"/>
    <dgm:cxn modelId="{3AD48C8E-8332-4956-A3F4-133B1E525D2B}" srcId="{C1A7C596-7AC6-437A-B4A4-6B0B5EEA2847}" destId="{C5D2D2E5-F80D-4BBF-BDE5-AD57A72BF5C0}" srcOrd="4" destOrd="0" parTransId="{9535AA9F-CE9A-4402-87E8-8544F5F8C5B5}" sibTransId="{637F59D3-F8AA-44AB-9027-83BD1E1A367B}"/>
    <dgm:cxn modelId="{BCA765CE-DB1C-49DB-9521-F07523664CD1}" type="presOf" srcId="{6F6565E9-4796-4B24-9B03-A1DCDDE2D81B}" destId="{07B5D2DE-1E66-4F18-A937-16F416C8F56F}" srcOrd="0" destOrd="0" presId="urn:microsoft.com/office/officeart/2005/8/layout/default#2"/>
    <dgm:cxn modelId="{25EE241B-2A2F-41E5-8843-E90DEC63DAEC}" type="presOf" srcId="{49DB56AB-FE51-4574-B1CE-DC21EF1439DD}" destId="{63C74990-DD29-4BB6-9CDA-969F0925DAC4}" srcOrd="0" destOrd="0" presId="urn:microsoft.com/office/officeart/2005/8/layout/default#2"/>
    <dgm:cxn modelId="{CD37B1D2-0BB9-4D19-8456-0766048A3B61}" srcId="{C1A7C596-7AC6-437A-B4A4-6B0B5EEA2847}" destId="{D8923AC8-2746-469D-9176-02D1C2B845AB}" srcOrd="0" destOrd="0" parTransId="{9A2DA2B0-2812-419F-881B-DDE5EF701F78}" sibTransId="{95CCFF67-A7C3-471E-B32E-23F2C798EFFE}"/>
    <dgm:cxn modelId="{5D3D1A2D-3B51-4FFC-B71E-C680805178DE}" srcId="{C1A7C596-7AC6-437A-B4A4-6B0B5EEA2847}" destId="{819BCE0F-0963-4CF6-80BB-54B0773FB9A8}" srcOrd="7" destOrd="0" parTransId="{27A7D0B2-98AC-404E-BB98-04459251DB8A}" sibTransId="{97B5A6CD-3556-4365-B0E2-D2D93323F7B3}"/>
    <dgm:cxn modelId="{CF58BF18-DFCE-443A-AC3C-F8DF4B494CB2}" type="presOf" srcId="{C5D2D2E5-F80D-4BBF-BDE5-AD57A72BF5C0}" destId="{CE98352A-FAD9-4E71-BD91-E972E5FE3259}" srcOrd="0" destOrd="0" presId="urn:microsoft.com/office/officeart/2005/8/layout/default#2"/>
    <dgm:cxn modelId="{D85F3E3E-4B86-47AA-A8A0-BD65DCB11538}" type="presOf" srcId="{819BCE0F-0963-4CF6-80BB-54B0773FB9A8}" destId="{2D888291-986E-4422-B3D5-2CEDB34BB08B}" srcOrd="0" destOrd="0" presId="urn:microsoft.com/office/officeart/2005/8/layout/default#2"/>
    <dgm:cxn modelId="{64E50243-A952-4302-B856-BFDA01134B63}" srcId="{C1A7C596-7AC6-437A-B4A4-6B0B5EEA2847}" destId="{8A853F6A-3D20-401D-92E6-EB779592F61D}" srcOrd="3" destOrd="0" parTransId="{5368C04B-3003-48A8-806E-6B16CAA5DCA8}" sibTransId="{3B226C0F-48CB-4524-91EC-E0110B868E06}"/>
    <dgm:cxn modelId="{CF736A41-8DDE-4DC1-BDEB-A433A8E3EFB1}" srcId="{C1A7C596-7AC6-437A-B4A4-6B0B5EEA2847}" destId="{85B5C802-83FF-4F74-B1EA-9BB7E4B9BD77}" srcOrd="2" destOrd="0" parTransId="{48309B57-5225-489F-8FEC-9B0C554DAEE2}" sibTransId="{7C7C8F7D-DEA9-4C44-B434-1CA2C4C718AC}"/>
    <dgm:cxn modelId="{2372FD60-D4E4-4173-919A-F92409D40476}" type="presOf" srcId="{D8923AC8-2746-469D-9176-02D1C2B845AB}" destId="{3225566E-04D5-4F94-90E2-FD42C3C2D449}" srcOrd="0" destOrd="0" presId="urn:microsoft.com/office/officeart/2005/8/layout/default#2"/>
    <dgm:cxn modelId="{F164CAC1-28BC-4C0B-8BB9-24325586BECE}" type="presOf" srcId="{7DEA3392-A6DB-4C57-8796-E6E85945CFE4}" destId="{3F9CC44B-990D-4DF5-997D-261176991B4F}" srcOrd="0" destOrd="0" presId="urn:microsoft.com/office/officeart/2005/8/layout/default#2"/>
    <dgm:cxn modelId="{5C62F84A-67BF-490C-B144-3364E3846206}" type="presParOf" srcId="{D5B8D956-E8BC-468A-A450-B9D70DC2131A}" destId="{3225566E-04D5-4F94-90E2-FD42C3C2D449}" srcOrd="0" destOrd="0" presId="urn:microsoft.com/office/officeart/2005/8/layout/default#2"/>
    <dgm:cxn modelId="{429F4C69-1B6E-44D3-8E85-9A53178DEE46}" type="presParOf" srcId="{D5B8D956-E8BC-468A-A450-B9D70DC2131A}" destId="{7E53A99D-103B-4753-A408-3A6B9720CAE5}" srcOrd="1" destOrd="0" presId="urn:microsoft.com/office/officeart/2005/8/layout/default#2"/>
    <dgm:cxn modelId="{48AC4115-C849-48C3-8863-5DCCE3418C85}" type="presParOf" srcId="{D5B8D956-E8BC-468A-A450-B9D70DC2131A}" destId="{63C74990-DD29-4BB6-9CDA-969F0925DAC4}" srcOrd="2" destOrd="0" presId="urn:microsoft.com/office/officeart/2005/8/layout/default#2"/>
    <dgm:cxn modelId="{CDDE60D1-6E0F-47A2-B857-B18AAE23829F}" type="presParOf" srcId="{D5B8D956-E8BC-468A-A450-B9D70DC2131A}" destId="{0A131D6A-93F3-491A-BA5C-EDA9E28162DE}" srcOrd="3" destOrd="0" presId="urn:microsoft.com/office/officeart/2005/8/layout/default#2"/>
    <dgm:cxn modelId="{CCC9CBF0-7FE9-4B9A-A2F6-4D9C08FBC6DB}" type="presParOf" srcId="{D5B8D956-E8BC-468A-A450-B9D70DC2131A}" destId="{1E0067BA-7831-4ED7-A5E2-41883D01B644}" srcOrd="4" destOrd="0" presId="urn:microsoft.com/office/officeart/2005/8/layout/default#2"/>
    <dgm:cxn modelId="{E1E6BA3A-E8FF-4905-82B6-76C2081DF3C8}" type="presParOf" srcId="{D5B8D956-E8BC-468A-A450-B9D70DC2131A}" destId="{85AD99A4-F428-4304-AC63-8B35728EC950}" srcOrd="5" destOrd="0" presId="urn:microsoft.com/office/officeart/2005/8/layout/default#2"/>
    <dgm:cxn modelId="{5C4CDDB4-4427-4D5F-8F8C-16E97CD4FB15}" type="presParOf" srcId="{D5B8D956-E8BC-468A-A450-B9D70DC2131A}" destId="{DA9C9B86-C488-4F18-9947-8102090CB2C9}" srcOrd="6" destOrd="0" presId="urn:microsoft.com/office/officeart/2005/8/layout/default#2"/>
    <dgm:cxn modelId="{DB8C6565-BD0B-4572-8206-5BCCE59C3EDC}" type="presParOf" srcId="{D5B8D956-E8BC-468A-A450-B9D70DC2131A}" destId="{E4047A9A-B446-46F0-BF85-372215AEE4C8}" srcOrd="7" destOrd="0" presId="urn:microsoft.com/office/officeart/2005/8/layout/default#2"/>
    <dgm:cxn modelId="{1673AD96-81B9-4077-A37C-509364CADFCC}" type="presParOf" srcId="{D5B8D956-E8BC-468A-A450-B9D70DC2131A}" destId="{CE98352A-FAD9-4E71-BD91-E972E5FE3259}" srcOrd="8" destOrd="0" presId="urn:microsoft.com/office/officeart/2005/8/layout/default#2"/>
    <dgm:cxn modelId="{DEAE9058-E679-49BB-9C69-B1560B720BB4}" type="presParOf" srcId="{D5B8D956-E8BC-468A-A450-B9D70DC2131A}" destId="{F2B4BF3A-22F5-4206-9192-CA0368E0656C}" srcOrd="9" destOrd="0" presId="urn:microsoft.com/office/officeart/2005/8/layout/default#2"/>
    <dgm:cxn modelId="{60AFD742-E517-4A97-B14F-5D369EE585A2}" type="presParOf" srcId="{D5B8D956-E8BC-468A-A450-B9D70DC2131A}" destId="{3F9CC44B-990D-4DF5-997D-261176991B4F}" srcOrd="10" destOrd="0" presId="urn:microsoft.com/office/officeart/2005/8/layout/default#2"/>
    <dgm:cxn modelId="{6A00B39E-1538-435F-9229-EB873FF46F43}" type="presParOf" srcId="{D5B8D956-E8BC-468A-A450-B9D70DC2131A}" destId="{76A7ABCC-5CA4-4F7F-B56E-9D23B97158DF}" srcOrd="11" destOrd="0" presId="urn:microsoft.com/office/officeart/2005/8/layout/default#2"/>
    <dgm:cxn modelId="{6156C693-FCDC-4FCE-B976-F1222898ED78}" type="presParOf" srcId="{D5B8D956-E8BC-468A-A450-B9D70DC2131A}" destId="{07B5D2DE-1E66-4F18-A937-16F416C8F56F}" srcOrd="12" destOrd="0" presId="urn:microsoft.com/office/officeart/2005/8/layout/default#2"/>
    <dgm:cxn modelId="{A9CF25BC-6FA4-4C30-9B75-D8BECDA718AC}" type="presParOf" srcId="{D5B8D956-E8BC-468A-A450-B9D70DC2131A}" destId="{8C25F75A-3B2C-4D29-B9C5-10B7AC49EF9D}" srcOrd="13" destOrd="0" presId="urn:microsoft.com/office/officeart/2005/8/layout/default#2"/>
    <dgm:cxn modelId="{459F911C-72A0-4970-9CD8-E7B104E26968}" type="presParOf" srcId="{D5B8D956-E8BC-468A-A450-B9D70DC2131A}" destId="{2D888291-986E-4422-B3D5-2CEDB34BB08B}" srcOrd="14"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078AC0-2706-4C64-ACFC-F690DB97E164}" type="doc">
      <dgm:prSet loTypeId="urn:microsoft.com/office/officeart/2005/8/layout/vList5" loCatId="list" qsTypeId="urn:microsoft.com/office/officeart/2005/8/quickstyle/simple2" qsCatId="simple" csTypeId="urn:microsoft.com/office/officeart/2005/8/colors/accent1_4" csCatId="accent1" phldr="1"/>
      <dgm:spPr/>
      <dgm:t>
        <a:bodyPr/>
        <a:lstStyle/>
        <a:p>
          <a:endParaRPr lang="pt-PT"/>
        </a:p>
      </dgm:t>
    </dgm:pt>
    <dgm:pt modelId="{58D1CE71-FCCF-4649-9B71-231251589480}">
      <dgm:prSet phldrT="[Texto]"/>
      <dgm:spPr/>
      <dgm:t>
        <a:bodyPr/>
        <a:lstStyle/>
        <a:p>
          <a:r>
            <a:rPr lang="pt-PT" dirty="0"/>
            <a:t>DIMANAÇÃO</a:t>
          </a:r>
        </a:p>
      </dgm:t>
    </dgm:pt>
    <dgm:pt modelId="{FF473F27-C5CA-465D-B135-1D2E1A63BF4B}" type="parTrans" cxnId="{BB065067-1559-4ECF-A5E8-C3591D920E45}">
      <dgm:prSet/>
      <dgm:spPr/>
      <dgm:t>
        <a:bodyPr/>
        <a:lstStyle/>
        <a:p>
          <a:endParaRPr lang="pt-PT"/>
        </a:p>
      </dgm:t>
    </dgm:pt>
    <dgm:pt modelId="{74548FC0-6194-408C-A397-4E218D73B948}" type="sibTrans" cxnId="{BB065067-1559-4ECF-A5E8-C3591D920E45}">
      <dgm:prSet/>
      <dgm:spPr/>
      <dgm:t>
        <a:bodyPr/>
        <a:lstStyle/>
        <a:p>
          <a:endParaRPr lang="pt-PT"/>
        </a:p>
      </dgm:t>
    </dgm:pt>
    <dgm:pt modelId="{7150CD5C-260D-4D39-97D7-1AD1A9CF3D6D}">
      <dgm:prSet phldrT="[Texto]"/>
      <dgm:spPr/>
      <dgm:t>
        <a:bodyPr/>
        <a:lstStyle/>
        <a:p>
          <a:r>
            <a:rPr lang="pt-PT" dirty="0"/>
            <a:t>Superior    Subordinados</a:t>
          </a:r>
        </a:p>
      </dgm:t>
    </dgm:pt>
    <dgm:pt modelId="{0F360218-73DD-494F-B8BA-45B587F8A629}" type="parTrans" cxnId="{E5F05E81-EA49-4B10-BD7B-3FD07A46126B}">
      <dgm:prSet/>
      <dgm:spPr/>
      <dgm:t>
        <a:bodyPr/>
        <a:lstStyle/>
        <a:p>
          <a:endParaRPr lang="pt-PT"/>
        </a:p>
      </dgm:t>
    </dgm:pt>
    <dgm:pt modelId="{D317A1C0-6EF5-4A4B-936C-A0393DC6966D}" type="sibTrans" cxnId="{E5F05E81-EA49-4B10-BD7B-3FD07A46126B}">
      <dgm:prSet/>
      <dgm:spPr/>
      <dgm:t>
        <a:bodyPr/>
        <a:lstStyle/>
        <a:p>
          <a:endParaRPr lang="pt-PT"/>
        </a:p>
      </dgm:t>
    </dgm:pt>
    <dgm:pt modelId="{D67555A9-AE21-4099-805F-CACE4744AD9D}">
      <dgm:prSet phldrT="[Texto]"/>
      <dgm:spPr/>
      <dgm:t>
        <a:bodyPr/>
        <a:lstStyle/>
        <a:p>
          <a:r>
            <a:rPr lang="pt-PT" dirty="0"/>
            <a:t>DIMANAÇÃO INVERTIDA</a:t>
          </a:r>
        </a:p>
      </dgm:t>
    </dgm:pt>
    <dgm:pt modelId="{F20EDC34-61D5-4023-B2FD-2A89AD88C970}" type="parTrans" cxnId="{FFB67395-06F2-49E3-9F43-2882D51D5E2C}">
      <dgm:prSet/>
      <dgm:spPr/>
      <dgm:t>
        <a:bodyPr/>
        <a:lstStyle/>
        <a:p>
          <a:endParaRPr lang="pt-PT"/>
        </a:p>
      </dgm:t>
    </dgm:pt>
    <dgm:pt modelId="{41C82D51-B385-413B-B8AB-F9DA4D630802}" type="sibTrans" cxnId="{FFB67395-06F2-49E3-9F43-2882D51D5E2C}">
      <dgm:prSet/>
      <dgm:spPr/>
      <dgm:t>
        <a:bodyPr/>
        <a:lstStyle/>
        <a:p>
          <a:endParaRPr lang="pt-PT"/>
        </a:p>
      </dgm:t>
    </dgm:pt>
    <dgm:pt modelId="{6EADA301-508F-4991-A1F9-8A399655CFE2}">
      <dgm:prSet phldrT="[Texto]"/>
      <dgm:spPr/>
      <dgm:t>
        <a:bodyPr/>
        <a:lstStyle/>
        <a:p>
          <a:r>
            <a:rPr lang="pt-PT" dirty="0"/>
            <a:t>Subordinados    Superior</a:t>
          </a:r>
        </a:p>
      </dgm:t>
    </dgm:pt>
    <dgm:pt modelId="{D618FAD6-C2D1-455A-806A-41D9D084F95B}" type="parTrans" cxnId="{099BAFCE-D246-4F7D-B2A1-BAAEF21CAC05}">
      <dgm:prSet/>
      <dgm:spPr/>
      <dgm:t>
        <a:bodyPr/>
        <a:lstStyle/>
        <a:p>
          <a:endParaRPr lang="pt-PT"/>
        </a:p>
      </dgm:t>
    </dgm:pt>
    <dgm:pt modelId="{0839FA65-C327-42AC-A6CA-8AB7995672BA}" type="sibTrans" cxnId="{099BAFCE-D246-4F7D-B2A1-BAAEF21CAC05}">
      <dgm:prSet/>
      <dgm:spPr/>
      <dgm:t>
        <a:bodyPr/>
        <a:lstStyle/>
        <a:p>
          <a:endParaRPr lang="pt-PT"/>
        </a:p>
      </dgm:t>
    </dgm:pt>
    <dgm:pt modelId="{024FF445-4E54-467A-AC90-31BFEECF2A4D}">
      <dgm:prSet phldrT="[Texto]"/>
      <dgm:spPr/>
      <dgm:t>
        <a:bodyPr/>
        <a:lstStyle/>
        <a:p>
          <a:r>
            <a:rPr lang="pt-PT" dirty="0"/>
            <a:t>AUTOCONTENÇÃO</a:t>
          </a:r>
        </a:p>
      </dgm:t>
    </dgm:pt>
    <dgm:pt modelId="{B91E0AE5-625C-4549-A5E7-B26727218FE1}" type="parTrans" cxnId="{E4CDBDD7-0A70-4C1C-913F-37A9B0889FE2}">
      <dgm:prSet/>
      <dgm:spPr/>
      <dgm:t>
        <a:bodyPr/>
        <a:lstStyle/>
        <a:p>
          <a:endParaRPr lang="pt-PT"/>
        </a:p>
      </dgm:t>
    </dgm:pt>
    <dgm:pt modelId="{0FA2CAD4-3FB8-410B-9713-0B7B248E419C}" type="sibTrans" cxnId="{E4CDBDD7-0A70-4C1C-913F-37A9B0889FE2}">
      <dgm:prSet/>
      <dgm:spPr/>
      <dgm:t>
        <a:bodyPr/>
        <a:lstStyle/>
        <a:p>
          <a:endParaRPr lang="pt-PT"/>
        </a:p>
      </dgm:t>
    </dgm:pt>
    <dgm:pt modelId="{EB0235E4-F2DF-467B-B291-484048F31BA8}">
      <dgm:prSet phldrT="[Texto]"/>
      <dgm:spPr/>
      <dgm:t>
        <a:bodyPr/>
        <a:lstStyle/>
        <a:p>
          <a:r>
            <a:rPr lang="pt-PT" dirty="0"/>
            <a:t>ARIDEZ</a:t>
          </a:r>
        </a:p>
      </dgm:t>
    </dgm:pt>
    <dgm:pt modelId="{5E5C5566-FD97-48F5-8513-253FF88D4B56}" type="parTrans" cxnId="{17B5F4E9-C24B-438C-B656-CD55BBBFAB8B}">
      <dgm:prSet/>
      <dgm:spPr/>
      <dgm:t>
        <a:bodyPr/>
        <a:lstStyle/>
        <a:p>
          <a:endParaRPr lang="pt-PT"/>
        </a:p>
      </dgm:t>
    </dgm:pt>
    <dgm:pt modelId="{57C5F634-8C64-4ECC-9376-D3E03C185A63}" type="sibTrans" cxnId="{17B5F4E9-C24B-438C-B656-CD55BBBFAB8B}">
      <dgm:prSet/>
      <dgm:spPr/>
      <dgm:t>
        <a:bodyPr/>
        <a:lstStyle/>
        <a:p>
          <a:endParaRPr lang="pt-PT"/>
        </a:p>
      </dgm:t>
    </dgm:pt>
    <dgm:pt modelId="{6DDD52A1-3DCE-4C6D-9AB3-A7E514775CB7}">
      <dgm:prSet phldrT="[Texto]"/>
      <dgm:spPr/>
      <dgm:t>
        <a:bodyPr/>
        <a:lstStyle/>
        <a:p>
          <a:r>
            <a:rPr lang="pt-PT" dirty="0"/>
            <a:t>FRAGMENTAÇÃO</a:t>
          </a:r>
        </a:p>
      </dgm:t>
    </dgm:pt>
    <dgm:pt modelId="{24BD7C54-A93D-49B5-BFE1-2CC8C8AB838F}" type="parTrans" cxnId="{A64D2281-7091-44AD-B97C-65FC00FECDC9}">
      <dgm:prSet/>
      <dgm:spPr/>
      <dgm:t>
        <a:bodyPr/>
        <a:lstStyle/>
        <a:p>
          <a:endParaRPr lang="pt-PT"/>
        </a:p>
      </dgm:t>
    </dgm:pt>
    <dgm:pt modelId="{9F14EB7D-D933-44F2-8825-8B530E9B45FF}" type="sibTrans" cxnId="{A64D2281-7091-44AD-B97C-65FC00FECDC9}">
      <dgm:prSet/>
      <dgm:spPr/>
      <dgm:t>
        <a:bodyPr/>
        <a:lstStyle/>
        <a:p>
          <a:endParaRPr lang="pt-PT"/>
        </a:p>
      </dgm:t>
    </dgm:pt>
    <dgm:pt modelId="{7320E1DE-AE12-44E3-8ED5-A9087D300CE6}">
      <dgm:prSet phldrT="[Texto]"/>
      <dgm:spPr/>
      <dgm:t>
        <a:bodyPr/>
        <a:lstStyle/>
        <a:p>
          <a:r>
            <a:rPr lang="pt-PT" dirty="0"/>
            <a:t>Falta de apoio</a:t>
          </a:r>
        </a:p>
      </dgm:t>
    </dgm:pt>
    <dgm:pt modelId="{C59DF22E-6CFE-47A0-AB11-095C3052E207}" type="parTrans" cxnId="{5E27C55D-FB77-4753-91A1-50403DFAD244}">
      <dgm:prSet/>
      <dgm:spPr/>
      <dgm:t>
        <a:bodyPr/>
        <a:lstStyle/>
        <a:p>
          <a:endParaRPr lang="pt-PT"/>
        </a:p>
      </dgm:t>
    </dgm:pt>
    <dgm:pt modelId="{F5B89BF6-3119-4ED5-9061-797E53EFF688}" type="sibTrans" cxnId="{5E27C55D-FB77-4753-91A1-50403DFAD244}">
      <dgm:prSet/>
      <dgm:spPr/>
      <dgm:t>
        <a:bodyPr/>
        <a:lstStyle/>
        <a:p>
          <a:endParaRPr lang="pt-PT"/>
        </a:p>
      </dgm:t>
    </dgm:pt>
    <dgm:pt modelId="{4D38E86C-2682-4E3E-BB22-A9FF5B0BDF4B}">
      <dgm:prSet phldrT="[Texto]"/>
      <dgm:spPr/>
      <dgm:t>
        <a:bodyPr/>
        <a:lstStyle/>
        <a:p>
          <a:r>
            <a:rPr lang="pt-PT" dirty="0"/>
            <a:t>Entre membros de equipa</a:t>
          </a:r>
        </a:p>
      </dgm:t>
    </dgm:pt>
    <dgm:pt modelId="{B6073302-06A4-4DD4-996F-4854D2869DF7}" type="parTrans" cxnId="{40446389-E9FC-4A11-8A75-98551BC93A4F}">
      <dgm:prSet/>
      <dgm:spPr/>
      <dgm:t>
        <a:bodyPr/>
        <a:lstStyle/>
        <a:p>
          <a:endParaRPr lang="pt-PT"/>
        </a:p>
      </dgm:t>
    </dgm:pt>
    <dgm:pt modelId="{C90BA1CF-5FC8-4594-816E-E4D0121A973A}" type="sibTrans" cxnId="{40446389-E9FC-4A11-8A75-98551BC93A4F}">
      <dgm:prSet/>
      <dgm:spPr/>
      <dgm:t>
        <a:bodyPr/>
        <a:lstStyle/>
        <a:p>
          <a:endParaRPr lang="pt-PT"/>
        </a:p>
      </dgm:t>
    </dgm:pt>
    <dgm:pt modelId="{DD4EEEF4-0EAD-4CB3-9B20-2011C446EB37}">
      <dgm:prSet phldrT="[Texto]"/>
      <dgm:spPr/>
      <dgm:t>
        <a:bodyPr/>
        <a:lstStyle/>
        <a:p>
          <a:r>
            <a:rPr lang="pt-PT" dirty="0"/>
            <a:t>Superior     Alguns subordinados</a:t>
          </a:r>
        </a:p>
      </dgm:t>
    </dgm:pt>
    <dgm:pt modelId="{E4D569C8-8A9D-473C-9D63-56EC966747C2}" type="parTrans" cxnId="{B339064A-61B0-47FA-B62E-02C6B562A960}">
      <dgm:prSet/>
      <dgm:spPr/>
      <dgm:t>
        <a:bodyPr/>
        <a:lstStyle/>
        <a:p>
          <a:endParaRPr lang="pt-PT"/>
        </a:p>
      </dgm:t>
    </dgm:pt>
    <dgm:pt modelId="{27A1C25F-123D-43AF-B5D5-CBC1E273C301}" type="sibTrans" cxnId="{B339064A-61B0-47FA-B62E-02C6B562A960}">
      <dgm:prSet/>
      <dgm:spPr/>
      <dgm:t>
        <a:bodyPr/>
        <a:lstStyle/>
        <a:p>
          <a:endParaRPr lang="pt-PT"/>
        </a:p>
      </dgm:t>
    </dgm:pt>
    <dgm:pt modelId="{D0F127E0-DB5D-4049-9A9F-31B60363EA3E}" type="pres">
      <dgm:prSet presAssocID="{35078AC0-2706-4C64-ACFC-F690DB97E164}" presName="Name0" presStyleCnt="0">
        <dgm:presLayoutVars>
          <dgm:dir/>
          <dgm:animLvl val="lvl"/>
          <dgm:resizeHandles val="exact"/>
        </dgm:presLayoutVars>
      </dgm:prSet>
      <dgm:spPr/>
      <dgm:t>
        <a:bodyPr/>
        <a:lstStyle/>
        <a:p>
          <a:endParaRPr lang="pt-PT"/>
        </a:p>
      </dgm:t>
    </dgm:pt>
    <dgm:pt modelId="{F4EA538D-3794-4BE2-8B4B-07F60B97D190}" type="pres">
      <dgm:prSet presAssocID="{58D1CE71-FCCF-4649-9B71-231251589480}" presName="linNode" presStyleCnt="0"/>
      <dgm:spPr/>
    </dgm:pt>
    <dgm:pt modelId="{6FEEB5EF-CB77-40F7-849A-6F3EB0897873}" type="pres">
      <dgm:prSet presAssocID="{58D1CE71-FCCF-4649-9B71-231251589480}" presName="parentText" presStyleLbl="node1" presStyleIdx="0" presStyleCnt="5">
        <dgm:presLayoutVars>
          <dgm:chMax val="1"/>
          <dgm:bulletEnabled val="1"/>
        </dgm:presLayoutVars>
      </dgm:prSet>
      <dgm:spPr/>
      <dgm:t>
        <a:bodyPr/>
        <a:lstStyle/>
        <a:p>
          <a:endParaRPr lang="pt-PT"/>
        </a:p>
      </dgm:t>
    </dgm:pt>
    <dgm:pt modelId="{923117A4-CE7D-45E5-88CC-7ADDB16AFB12}" type="pres">
      <dgm:prSet presAssocID="{58D1CE71-FCCF-4649-9B71-231251589480}" presName="descendantText" presStyleLbl="alignAccFollowNode1" presStyleIdx="0" presStyleCnt="5">
        <dgm:presLayoutVars>
          <dgm:bulletEnabled val="1"/>
        </dgm:presLayoutVars>
      </dgm:prSet>
      <dgm:spPr/>
      <dgm:t>
        <a:bodyPr/>
        <a:lstStyle/>
        <a:p>
          <a:endParaRPr lang="pt-PT"/>
        </a:p>
      </dgm:t>
    </dgm:pt>
    <dgm:pt modelId="{787533FF-6DE6-4507-8827-E16671BA8B79}" type="pres">
      <dgm:prSet presAssocID="{74548FC0-6194-408C-A397-4E218D73B948}" presName="sp" presStyleCnt="0"/>
      <dgm:spPr/>
    </dgm:pt>
    <dgm:pt modelId="{E969D2C9-7004-41C4-976C-A9DD82639BD5}" type="pres">
      <dgm:prSet presAssocID="{D67555A9-AE21-4099-805F-CACE4744AD9D}" presName="linNode" presStyleCnt="0"/>
      <dgm:spPr/>
    </dgm:pt>
    <dgm:pt modelId="{B04BCD4F-E264-4845-A4A1-038C2AA4175F}" type="pres">
      <dgm:prSet presAssocID="{D67555A9-AE21-4099-805F-CACE4744AD9D}" presName="parentText" presStyleLbl="node1" presStyleIdx="1" presStyleCnt="5">
        <dgm:presLayoutVars>
          <dgm:chMax val="1"/>
          <dgm:bulletEnabled val="1"/>
        </dgm:presLayoutVars>
      </dgm:prSet>
      <dgm:spPr/>
      <dgm:t>
        <a:bodyPr/>
        <a:lstStyle/>
        <a:p>
          <a:endParaRPr lang="pt-PT"/>
        </a:p>
      </dgm:t>
    </dgm:pt>
    <dgm:pt modelId="{3A6CD901-D285-4510-BDD6-6D7BB5616FF7}" type="pres">
      <dgm:prSet presAssocID="{D67555A9-AE21-4099-805F-CACE4744AD9D}" presName="descendantText" presStyleLbl="alignAccFollowNode1" presStyleIdx="1" presStyleCnt="5">
        <dgm:presLayoutVars>
          <dgm:bulletEnabled val="1"/>
        </dgm:presLayoutVars>
      </dgm:prSet>
      <dgm:spPr/>
      <dgm:t>
        <a:bodyPr/>
        <a:lstStyle/>
        <a:p>
          <a:endParaRPr lang="pt-PT"/>
        </a:p>
      </dgm:t>
    </dgm:pt>
    <dgm:pt modelId="{44053F76-466E-4AB3-996F-D1F664D849AA}" type="pres">
      <dgm:prSet presAssocID="{41C82D51-B385-413B-B8AB-F9DA4D630802}" presName="sp" presStyleCnt="0"/>
      <dgm:spPr/>
    </dgm:pt>
    <dgm:pt modelId="{31B1662B-42E2-4BAC-9E6B-701542194EB0}" type="pres">
      <dgm:prSet presAssocID="{6DDD52A1-3DCE-4C6D-9AB3-A7E514775CB7}" presName="linNode" presStyleCnt="0"/>
      <dgm:spPr/>
    </dgm:pt>
    <dgm:pt modelId="{93BF2B97-1A72-4B21-850D-C8E6840D2412}" type="pres">
      <dgm:prSet presAssocID="{6DDD52A1-3DCE-4C6D-9AB3-A7E514775CB7}" presName="parentText" presStyleLbl="node1" presStyleIdx="2" presStyleCnt="5">
        <dgm:presLayoutVars>
          <dgm:chMax val="1"/>
          <dgm:bulletEnabled val="1"/>
        </dgm:presLayoutVars>
      </dgm:prSet>
      <dgm:spPr/>
      <dgm:t>
        <a:bodyPr/>
        <a:lstStyle/>
        <a:p>
          <a:endParaRPr lang="pt-PT"/>
        </a:p>
      </dgm:t>
    </dgm:pt>
    <dgm:pt modelId="{6A05AC34-76A9-4B0B-B398-CE73597BF2B7}" type="pres">
      <dgm:prSet presAssocID="{6DDD52A1-3DCE-4C6D-9AB3-A7E514775CB7}" presName="descendantText" presStyleLbl="alignAccFollowNode1" presStyleIdx="2" presStyleCnt="5">
        <dgm:presLayoutVars>
          <dgm:bulletEnabled val="1"/>
        </dgm:presLayoutVars>
      </dgm:prSet>
      <dgm:spPr/>
      <dgm:t>
        <a:bodyPr/>
        <a:lstStyle/>
        <a:p>
          <a:endParaRPr lang="pt-PT"/>
        </a:p>
      </dgm:t>
    </dgm:pt>
    <dgm:pt modelId="{C624670E-29C3-4547-AE36-D9AD3FF056F2}" type="pres">
      <dgm:prSet presAssocID="{9F14EB7D-D933-44F2-8825-8B530E9B45FF}" presName="sp" presStyleCnt="0"/>
      <dgm:spPr/>
    </dgm:pt>
    <dgm:pt modelId="{43C92944-7267-44A0-8B19-6CC4FAA8E691}" type="pres">
      <dgm:prSet presAssocID="{024FF445-4E54-467A-AC90-31BFEECF2A4D}" presName="linNode" presStyleCnt="0"/>
      <dgm:spPr/>
    </dgm:pt>
    <dgm:pt modelId="{4B4BBA36-5D70-4CC9-8927-9B69B241A0FD}" type="pres">
      <dgm:prSet presAssocID="{024FF445-4E54-467A-AC90-31BFEECF2A4D}" presName="parentText" presStyleLbl="node1" presStyleIdx="3" presStyleCnt="5">
        <dgm:presLayoutVars>
          <dgm:chMax val="1"/>
          <dgm:bulletEnabled val="1"/>
        </dgm:presLayoutVars>
      </dgm:prSet>
      <dgm:spPr/>
      <dgm:t>
        <a:bodyPr/>
        <a:lstStyle/>
        <a:p>
          <a:endParaRPr lang="pt-PT"/>
        </a:p>
      </dgm:t>
    </dgm:pt>
    <dgm:pt modelId="{55065BA6-3881-4404-B590-4257D33B3B11}" type="pres">
      <dgm:prSet presAssocID="{024FF445-4E54-467A-AC90-31BFEECF2A4D}" presName="descendantText" presStyleLbl="alignAccFollowNode1" presStyleIdx="3" presStyleCnt="5">
        <dgm:presLayoutVars>
          <dgm:bulletEnabled val="1"/>
        </dgm:presLayoutVars>
      </dgm:prSet>
      <dgm:spPr/>
      <dgm:t>
        <a:bodyPr/>
        <a:lstStyle/>
        <a:p>
          <a:endParaRPr lang="pt-PT"/>
        </a:p>
      </dgm:t>
    </dgm:pt>
    <dgm:pt modelId="{B01DD6ED-D76A-4204-9792-9D26B1361F73}" type="pres">
      <dgm:prSet presAssocID="{0FA2CAD4-3FB8-410B-9713-0B7B248E419C}" presName="sp" presStyleCnt="0"/>
      <dgm:spPr/>
    </dgm:pt>
    <dgm:pt modelId="{2585C44F-3CF0-44DC-BAA1-2AE9932996FF}" type="pres">
      <dgm:prSet presAssocID="{EB0235E4-F2DF-467B-B291-484048F31BA8}" presName="linNode" presStyleCnt="0"/>
      <dgm:spPr/>
    </dgm:pt>
    <dgm:pt modelId="{D2A9BFE5-A941-471E-B85C-286015AA4416}" type="pres">
      <dgm:prSet presAssocID="{EB0235E4-F2DF-467B-B291-484048F31BA8}" presName="parentText" presStyleLbl="node1" presStyleIdx="4" presStyleCnt="5">
        <dgm:presLayoutVars>
          <dgm:chMax val="1"/>
          <dgm:bulletEnabled val="1"/>
        </dgm:presLayoutVars>
      </dgm:prSet>
      <dgm:spPr/>
      <dgm:t>
        <a:bodyPr/>
        <a:lstStyle/>
        <a:p>
          <a:endParaRPr lang="pt-PT"/>
        </a:p>
      </dgm:t>
    </dgm:pt>
    <dgm:pt modelId="{4A1E4E5E-90CF-4346-8E42-1219529FB5CF}" type="pres">
      <dgm:prSet presAssocID="{EB0235E4-F2DF-467B-B291-484048F31BA8}" presName="descendantText" presStyleLbl="alignAccFollowNode1" presStyleIdx="4" presStyleCnt="5">
        <dgm:presLayoutVars>
          <dgm:bulletEnabled val="1"/>
        </dgm:presLayoutVars>
      </dgm:prSet>
      <dgm:spPr/>
      <dgm:t>
        <a:bodyPr/>
        <a:lstStyle/>
        <a:p>
          <a:endParaRPr lang="pt-PT"/>
        </a:p>
      </dgm:t>
    </dgm:pt>
  </dgm:ptLst>
  <dgm:cxnLst>
    <dgm:cxn modelId="{A64D2281-7091-44AD-B97C-65FC00FECDC9}" srcId="{35078AC0-2706-4C64-ACFC-F690DB97E164}" destId="{6DDD52A1-3DCE-4C6D-9AB3-A7E514775CB7}" srcOrd="2" destOrd="0" parTransId="{24BD7C54-A93D-49B5-BFE1-2CC8C8AB838F}" sibTransId="{9F14EB7D-D933-44F2-8825-8B530E9B45FF}"/>
    <dgm:cxn modelId="{FFB67395-06F2-49E3-9F43-2882D51D5E2C}" srcId="{35078AC0-2706-4C64-ACFC-F690DB97E164}" destId="{D67555A9-AE21-4099-805F-CACE4744AD9D}" srcOrd="1" destOrd="0" parTransId="{F20EDC34-61D5-4023-B2FD-2A89AD88C970}" sibTransId="{41C82D51-B385-413B-B8AB-F9DA4D630802}"/>
    <dgm:cxn modelId="{A47FB03A-8A19-4653-A47E-5C116C320DAA}" type="presOf" srcId="{58D1CE71-FCCF-4649-9B71-231251589480}" destId="{6FEEB5EF-CB77-40F7-849A-6F3EB0897873}" srcOrd="0" destOrd="0" presId="urn:microsoft.com/office/officeart/2005/8/layout/vList5"/>
    <dgm:cxn modelId="{5E27C55D-FB77-4753-91A1-50403DFAD244}" srcId="{EB0235E4-F2DF-467B-B291-484048F31BA8}" destId="{7320E1DE-AE12-44E3-8ED5-A9087D300CE6}" srcOrd="0" destOrd="0" parTransId="{C59DF22E-6CFE-47A0-AB11-095C3052E207}" sibTransId="{F5B89BF6-3119-4ED5-9061-797E53EFF688}"/>
    <dgm:cxn modelId="{9761A375-E74B-4EA6-9C65-48FFF0654600}" type="presOf" srcId="{DD4EEEF4-0EAD-4CB3-9B20-2011C446EB37}" destId="{6A05AC34-76A9-4B0B-B398-CE73597BF2B7}" srcOrd="0" destOrd="0" presId="urn:microsoft.com/office/officeart/2005/8/layout/vList5"/>
    <dgm:cxn modelId="{B339064A-61B0-47FA-B62E-02C6B562A960}" srcId="{6DDD52A1-3DCE-4C6D-9AB3-A7E514775CB7}" destId="{DD4EEEF4-0EAD-4CB3-9B20-2011C446EB37}" srcOrd="0" destOrd="0" parTransId="{E4D569C8-8A9D-473C-9D63-56EC966747C2}" sibTransId="{27A1C25F-123D-43AF-B5D5-CBC1E273C301}"/>
    <dgm:cxn modelId="{92D0270E-C2C6-4975-AD61-201F934975BD}" type="presOf" srcId="{6EADA301-508F-4991-A1F9-8A399655CFE2}" destId="{3A6CD901-D285-4510-BDD6-6D7BB5616FF7}" srcOrd="0" destOrd="0" presId="urn:microsoft.com/office/officeart/2005/8/layout/vList5"/>
    <dgm:cxn modelId="{0F5A1309-5B74-45EE-BB10-74570BAAE526}" type="presOf" srcId="{EB0235E4-F2DF-467B-B291-484048F31BA8}" destId="{D2A9BFE5-A941-471E-B85C-286015AA4416}" srcOrd="0" destOrd="0" presId="urn:microsoft.com/office/officeart/2005/8/layout/vList5"/>
    <dgm:cxn modelId="{099BAFCE-D246-4F7D-B2A1-BAAEF21CAC05}" srcId="{D67555A9-AE21-4099-805F-CACE4744AD9D}" destId="{6EADA301-508F-4991-A1F9-8A399655CFE2}" srcOrd="0" destOrd="0" parTransId="{D618FAD6-C2D1-455A-806A-41D9D084F95B}" sibTransId="{0839FA65-C327-42AC-A6CA-8AB7995672BA}"/>
    <dgm:cxn modelId="{51F89B51-455B-4F30-836A-96D8D3538B41}" type="presOf" srcId="{35078AC0-2706-4C64-ACFC-F690DB97E164}" destId="{D0F127E0-DB5D-4049-9A9F-31B60363EA3E}" srcOrd="0" destOrd="0" presId="urn:microsoft.com/office/officeart/2005/8/layout/vList5"/>
    <dgm:cxn modelId="{40446389-E9FC-4A11-8A75-98551BC93A4F}" srcId="{024FF445-4E54-467A-AC90-31BFEECF2A4D}" destId="{4D38E86C-2682-4E3E-BB22-A9FF5B0BDF4B}" srcOrd="0" destOrd="0" parTransId="{B6073302-06A4-4DD4-996F-4854D2869DF7}" sibTransId="{C90BA1CF-5FC8-4594-816E-E4D0121A973A}"/>
    <dgm:cxn modelId="{E4CDBDD7-0A70-4C1C-913F-37A9B0889FE2}" srcId="{35078AC0-2706-4C64-ACFC-F690DB97E164}" destId="{024FF445-4E54-467A-AC90-31BFEECF2A4D}" srcOrd="3" destOrd="0" parTransId="{B91E0AE5-625C-4549-A5E7-B26727218FE1}" sibTransId="{0FA2CAD4-3FB8-410B-9713-0B7B248E419C}"/>
    <dgm:cxn modelId="{CDDE1767-7F01-4036-A294-E27A2BD78F0B}" type="presOf" srcId="{024FF445-4E54-467A-AC90-31BFEECF2A4D}" destId="{4B4BBA36-5D70-4CC9-8927-9B69B241A0FD}" srcOrd="0" destOrd="0" presId="urn:microsoft.com/office/officeart/2005/8/layout/vList5"/>
    <dgm:cxn modelId="{BB065067-1559-4ECF-A5E8-C3591D920E45}" srcId="{35078AC0-2706-4C64-ACFC-F690DB97E164}" destId="{58D1CE71-FCCF-4649-9B71-231251589480}" srcOrd="0" destOrd="0" parTransId="{FF473F27-C5CA-465D-B135-1D2E1A63BF4B}" sibTransId="{74548FC0-6194-408C-A397-4E218D73B948}"/>
    <dgm:cxn modelId="{17B5F4E9-C24B-438C-B656-CD55BBBFAB8B}" srcId="{35078AC0-2706-4C64-ACFC-F690DB97E164}" destId="{EB0235E4-F2DF-467B-B291-484048F31BA8}" srcOrd="4" destOrd="0" parTransId="{5E5C5566-FD97-48F5-8513-253FF88D4B56}" sibTransId="{57C5F634-8C64-4ECC-9376-D3E03C185A63}"/>
    <dgm:cxn modelId="{FC302E7C-5520-4B8D-9944-C493DF6338C6}" type="presOf" srcId="{7320E1DE-AE12-44E3-8ED5-A9087D300CE6}" destId="{4A1E4E5E-90CF-4346-8E42-1219529FB5CF}" srcOrd="0" destOrd="0" presId="urn:microsoft.com/office/officeart/2005/8/layout/vList5"/>
    <dgm:cxn modelId="{B0169D54-F654-46AA-9EC1-DED36D77AA72}" type="presOf" srcId="{4D38E86C-2682-4E3E-BB22-A9FF5B0BDF4B}" destId="{55065BA6-3881-4404-B590-4257D33B3B11}" srcOrd="0" destOrd="0" presId="urn:microsoft.com/office/officeart/2005/8/layout/vList5"/>
    <dgm:cxn modelId="{E5F05E81-EA49-4B10-BD7B-3FD07A46126B}" srcId="{58D1CE71-FCCF-4649-9B71-231251589480}" destId="{7150CD5C-260D-4D39-97D7-1AD1A9CF3D6D}" srcOrd="0" destOrd="0" parTransId="{0F360218-73DD-494F-B8BA-45B587F8A629}" sibTransId="{D317A1C0-6EF5-4A4B-936C-A0393DC6966D}"/>
    <dgm:cxn modelId="{7A7130A1-37C5-4E3A-8465-445CD203E0F2}" type="presOf" srcId="{7150CD5C-260D-4D39-97D7-1AD1A9CF3D6D}" destId="{923117A4-CE7D-45E5-88CC-7ADDB16AFB12}" srcOrd="0" destOrd="0" presId="urn:microsoft.com/office/officeart/2005/8/layout/vList5"/>
    <dgm:cxn modelId="{A2E5970C-D915-412C-BBE2-527C9E13F477}" type="presOf" srcId="{6DDD52A1-3DCE-4C6D-9AB3-A7E514775CB7}" destId="{93BF2B97-1A72-4B21-850D-C8E6840D2412}" srcOrd="0" destOrd="0" presId="urn:microsoft.com/office/officeart/2005/8/layout/vList5"/>
    <dgm:cxn modelId="{47C668F4-280E-4FF0-A2F9-3F837C62A89C}" type="presOf" srcId="{D67555A9-AE21-4099-805F-CACE4744AD9D}" destId="{B04BCD4F-E264-4845-A4A1-038C2AA4175F}" srcOrd="0" destOrd="0" presId="urn:microsoft.com/office/officeart/2005/8/layout/vList5"/>
    <dgm:cxn modelId="{A64437CA-AC71-4938-9C03-D299D78D826E}" type="presParOf" srcId="{D0F127E0-DB5D-4049-9A9F-31B60363EA3E}" destId="{F4EA538D-3794-4BE2-8B4B-07F60B97D190}" srcOrd="0" destOrd="0" presId="urn:microsoft.com/office/officeart/2005/8/layout/vList5"/>
    <dgm:cxn modelId="{44ABD5F1-9E72-4D57-80F0-1907558139F2}" type="presParOf" srcId="{F4EA538D-3794-4BE2-8B4B-07F60B97D190}" destId="{6FEEB5EF-CB77-40F7-849A-6F3EB0897873}" srcOrd="0" destOrd="0" presId="urn:microsoft.com/office/officeart/2005/8/layout/vList5"/>
    <dgm:cxn modelId="{51C4D5B2-23C5-4B2B-A937-28CA9FB97DA2}" type="presParOf" srcId="{F4EA538D-3794-4BE2-8B4B-07F60B97D190}" destId="{923117A4-CE7D-45E5-88CC-7ADDB16AFB12}" srcOrd="1" destOrd="0" presId="urn:microsoft.com/office/officeart/2005/8/layout/vList5"/>
    <dgm:cxn modelId="{603D7930-09BF-4706-A518-72F71B9492CE}" type="presParOf" srcId="{D0F127E0-DB5D-4049-9A9F-31B60363EA3E}" destId="{787533FF-6DE6-4507-8827-E16671BA8B79}" srcOrd="1" destOrd="0" presId="urn:microsoft.com/office/officeart/2005/8/layout/vList5"/>
    <dgm:cxn modelId="{C5AAF4BC-6778-4A17-A25D-A130E3FE9150}" type="presParOf" srcId="{D0F127E0-DB5D-4049-9A9F-31B60363EA3E}" destId="{E969D2C9-7004-41C4-976C-A9DD82639BD5}" srcOrd="2" destOrd="0" presId="urn:microsoft.com/office/officeart/2005/8/layout/vList5"/>
    <dgm:cxn modelId="{EF7E23CF-DAEB-4F06-BF25-744340644EB9}" type="presParOf" srcId="{E969D2C9-7004-41C4-976C-A9DD82639BD5}" destId="{B04BCD4F-E264-4845-A4A1-038C2AA4175F}" srcOrd="0" destOrd="0" presId="urn:microsoft.com/office/officeart/2005/8/layout/vList5"/>
    <dgm:cxn modelId="{6D283F66-EB33-4190-A15B-5559966F0447}" type="presParOf" srcId="{E969D2C9-7004-41C4-976C-A9DD82639BD5}" destId="{3A6CD901-D285-4510-BDD6-6D7BB5616FF7}" srcOrd="1" destOrd="0" presId="urn:microsoft.com/office/officeart/2005/8/layout/vList5"/>
    <dgm:cxn modelId="{CF1A5D12-98A3-48ED-9DEC-99C27A3607AD}" type="presParOf" srcId="{D0F127E0-DB5D-4049-9A9F-31B60363EA3E}" destId="{44053F76-466E-4AB3-996F-D1F664D849AA}" srcOrd="3" destOrd="0" presId="urn:microsoft.com/office/officeart/2005/8/layout/vList5"/>
    <dgm:cxn modelId="{BD139430-0534-4A1B-A14F-C8EF117D8EE1}" type="presParOf" srcId="{D0F127E0-DB5D-4049-9A9F-31B60363EA3E}" destId="{31B1662B-42E2-4BAC-9E6B-701542194EB0}" srcOrd="4" destOrd="0" presId="urn:microsoft.com/office/officeart/2005/8/layout/vList5"/>
    <dgm:cxn modelId="{8F78F12A-E87A-4852-A9F2-3A97E22D1D2A}" type="presParOf" srcId="{31B1662B-42E2-4BAC-9E6B-701542194EB0}" destId="{93BF2B97-1A72-4B21-850D-C8E6840D2412}" srcOrd="0" destOrd="0" presId="urn:microsoft.com/office/officeart/2005/8/layout/vList5"/>
    <dgm:cxn modelId="{AE4B52BC-2E69-4EC0-8C7E-1228754605D2}" type="presParOf" srcId="{31B1662B-42E2-4BAC-9E6B-701542194EB0}" destId="{6A05AC34-76A9-4B0B-B398-CE73597BF2B7}" srcOrd="1" destOrd="0" presId="urn:microsoft.com/office/officeart/2005/8/layout/vList5"/>
    <dgm:cxn modelId="{EA4AEE9D-6C1A-4CD1-A15F-EEDCD62D2741}" type="presParOf" srcId="{D0F127E0-DB5D-4049-9A9F-31B60363EA3E}" destId="{C624670E-29C3-4547-AE36-D9AD3FF056F2}" srcOrd="5" destOrd="0" presId="urn:microsoft.com/office/officeart/2005/8/layout/vList5"/>
    <dgm:cxn modelId="{1455C685-24F4-464F-82A5-F44E42ADD169}" type="presParOf" srcId="{D0F127E0-DB5D-4049-9A9F-31B60363EA3E}" destId="{43C92944-7267-44A0-8B19-6CC4FAA8E691}" srcOrd="6" destOrd="0" presId="urn:microsoft.com/office/officeart/2005/8/layout/vList5"/>
    <dgm:cxn modelId="{B8356F52-A8DB-4A07-8014-88EAE7025523}" type="presParOf" srcId="{43C92944-7267-44A0-8B19-6CC4FAA8E691}" destId="{4B4BBA36-5D70-4CC9-8927-9B69B241A0FD}" srcOrd="0" destOrd="0" presId="urn:microsoft.com/office/officeart/2005/8/layout/vList5"/>
    <dgm:cxn modelId="{1655524A-5A08-4D56-B78D-E55F67EEA989}" type="presParOf" srcId="{43C92944-7267-44A0-8B19-6CC4FAA8E691}" destId="{55065BA6-3881-4404-B590-4257D33B3B11}" srcOrd="1" destOrd="0" presId="urn:microsoft.com/office/officeart/2005/8/layout/vList5"/>
    <dgm:cxn modelId="{37F12E28-D436-4443-B745-4A8B21474A0A}" type="presParOf" srcId="{D0F127E0-DB5D-4049-9A9F-31B60363EA3E}" destId="{B01DD6ED-D76A-4204-9792-9D26B1361F73}" srcOrd="7" destOrd="0" presId="urn:microsoft.com/office/officeart/2005/8/layout/vList5"/>
    <dgm:cxn modelId="{40E7E7C5-CD61-4998-B061-14CBF3D7E793}" type="presParOf" srcId="{D0F127E0-DB5D-4049-9A9F-31B60363EA3E}" destId="{2585C44F-3CF0-44DC-BAA1-2AE9932996FF}" srcOrd="8" destOrd="0" presId="urn:microsoft.com/office/officeart/2005/8/layout/vList5"/>
    <dgm:cxn modelId="{E8E89DEE-D58E-4961-8E28-12E61F9B8194}" type="presParOf" srcId="{2585C44F-3CF0-44DC-BAA1-2AE9932996FF}" destId="{D2A9BFE5-A941-471E-B85C-286015AA4416}" srcOrd="0" destOrd="0" presId="urn:microsoft.com/office/officeart/2005/8/layout/vList5"/>
    <dgm:cxn modelId="{FB25AABD-2120-4117-A079-C082728B59D7}" type="presParOf" srcId="{2585C44F-3CF0-44DC-BAA1-2AE9932996FF}" destId="{4A1E4E5E-90CF-4346-8E42-1219529FB5CF}"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A14587-6E59-47F4-8DB8-822AC7A7A38D}" type="doc">
      <dgm:prSet loTypeId="urn:microsoft.com/office/officeart/2008/layout/AlternatingHexagons" loCatId="list" qsTypeId="urn:microsoft.com/office/officeart/2005/8/quickstyle/simple1" qsCatId="simple" csTypeId="urn:microsoft.com/office/officeart/2005/8/colors/accent1_3" csCatId="accent1" phldr="1"/>
      <dgm:spPr/>
      <dgm:t>
        <a:bodyPr/>
        <a:lstStyle/>
        <a:p>
          <a:endParaRPr lang="pt-PT"/>
        </a:p>
      </dgm:t>
    </dgm:pt>
    <dgm:pt modelId="{B6958D22-5E0C-4888-8CE5-1C40FEA6765B}">
      <dgm:prSet phldrT="[Texto]"/>
      <dgm:spPr/>
      <dgm:t>
        <a:bodyPr/>
        <a:lstStyle/>
        <a:p>
          <a:r>
            <a:rPr lang="pt-PT" b="1" dirty="0">
              <a:solidFill>
                <a:schemeClr val="bg1"/>
              </a:solidFill>
            </a:rPr>
            <a:t>CRITÉRIOS DE PROMOÇÃO</a:t>
          </a:r>
        </a:p>
      </dgm:t>
    </dgm:pt>
    <dgm:pt modelId="{BB12CA57-BF9B-441F-A589-CF53DF610276}" type="parTrans" cxnId="{D4C38113-EA9A-42BD-BC39-DAE6A4082E29}">
      <dgm:prSet/>
      <dgm:spPr/>
      <dgm:t>
        <a:bodyPr/>
        <a:lstStyle/>
        <a:p>
          <a:endParaRPr lang="pt-PT"/>
        </a:p>
      </dgm:t>
    </dgm:pt>
    <dgm:pt modelId="{3624E1B7-F474-49A1-82F8-D03347147B79}" type="sibTrans" cxnId="{D4C38113-EA9A-42BD-BC39-DAE6A4082E29}">
      <dgm:prSet/>
      <dgm:spPr/>
      <dgm:t>
        <a:bodyPr/>
        <a:lstStyle/>
        <a:p>
          <a:r>
            <a:rPr lang="pt-PT" b="1" dirty="0">
              <a:solidFill>
                <a:schemeClr val="bg1"/>
              </a:solidFill>
            </a:rPr>
            <a:t>ATRIBUIÇÃO DE INCENTIVOS</a:t>
          </a:r>
        </a:p>
      </dgm:t>
    </dgm:pt>
    <dgm:pt modelId="{7E2378C9-AE95-4019-B388-4B48A7338F76}">
      <dgm:prSet phldrT="[Texto]"/>
      <dgm:spPr/>
      <dgm:t>
        <a:bodyPr/>
        <a:lstStyle/>
        <a:p>
          <a:r>
            <a:rPr lang="pt-PT" b="1" dirty="0">
              <a:solidFill>
                <a:schemeClr val="bg1"/>
              </a:solidFill>
            </a:rPr>
            <a:t>AVALIAÇÃO DE DESEMPENHO</a:t>
          </a:r>
        </a:p>
      </dgm:t>
    </dgm:pt>
    <dgm:pt modelId="{7C8F7A4A-CDB3-493A-A09A-C06D53A0B509}" type="parTrans" cxnId="{A34608E1-1B5F-4AE4-982F-3A8BE4AFD355}">
      <dgm:prSet/>
      <dgm:spPr/>
      <dgm:t>
        <a:bodyPr/>
        <a:lstStyle/>
        <a:p>
          <a:endParaRPr lang="pt-PT"/>
        </a:p>
      </dgm:t>
    </dgm:pt>
    <dgm:pt modelId="{F954F478-38DC-4096-911D-AC194F99C308}" type="sibTrans" cxnId="{A34608E1-1B5F-4AE4-982F-3A8BE4AFD355}">
      <dgm:prSet/>
      <dgm:spPr/>
      <dgm:t>
        <a:bodyPr/>
        <a:lstStyle/>
        <a:p>
          <a:r>
            <a:rPr lang="pt-PT" b="1" dirty="0"/>
            <a:t>NOMEAÇÃO PARA CARGOS RELEVANTES </a:t>
          </a:r>
        </a:p>
      </dgm:t>
    </dgm:pt>
    <dgm:pt modelId="{13DE5C99-B081-467B-9425-FDB80C71BA7B}">
      <dgm:prSet phldrT="[Texto]"/>
      <dgm:spPr/>
      <dgm:t>
        <a:bodyPr/>
        <a:lstStyle/>
        <a:p>
          <a:r>
            <a:rPr lang="pt-PT" b="1" dirty="0"/>
            <a:t>SALÁRIOS DOS EXECUTIVOS</a:t>
          </a:r>
        </a:p>
      </dgm:t>
    </dgm:pt>
    <dgm:pt modelId="{2C11E481-333E-4A2A-8AB1-B52E750F672C}" type="parTrans" cxnId="{FF153EA6-1EF4-48FC-BBEA-40958A1B441E}">
      <dgm:prSet/>
      <dgm:spPr/>
      <dgm:t>
        <a:bodyPr/>
        <a:lstStyle/>
        <a:p>
          <a:endParaRPr lang="pt-PT"/>
        </a:p>
      </dgm:t>
    </dgm:pt>
    <dgm:pt modelId="{B2CF6DC2-0CD4-4E3E-9ED8-D3A71903157D}" type="sibTrans" cxnId="{FF153EA6-1EF4-48FC-BBEA-40958A1B441E}">
      <dgm:prSet/>
      <dgm:spPr/>
      <dgm:t>
        <a:bodyPr/>
        <a:lstStyle/>
        <a:p>
          <a:r>
            <a:rPr lang="pt-PT" b="1" i="0" dirty="0"/>
            <a:t>SELEÇÃO DE NOVOS MEMBROS ORGANIZACIONAIS </a:t>
          </a:r>
        </a:p>
      </dgm:t>
    </dgm:pt>
    <dgm:pt modelId="{2406CFD1-DDD6-4886-ADD1-1496D46E74FE}">
      <dgm:prSet phldrT="[Texto]" custT="1">
        <dgm:style>
          <a:lnRef idx="1">
            <a:schemeClr val="accent1"/>
          </a:lnRef>
          <a:fillRef idx="3">
            <a:schemeClr val="accent1"/>
          </a:fillRef>
          <a:effectRef idx="2">
            <a:schemeClr val="accent1"/>
          </a:effectRef>
          <a:fontRef idx="minor">
            <a:schemeClr val="lt1"/>
          </a:fontRef>
        </dgm:style>
      </dgm:prSet>
      <dgm:spPr/>
      <dgm:t>
        <a:bodyPr/>
        <a:lstStyle/>
        <a:p>
          <a:r>
            <a:rPr lang="pt-PT" sz="1400" b="1" dirty="0"/>
            <a:t>Na vida organizacional é uma característica transversal a vários domínios:</a:t>
          </a:r>
        </a:p>
      </dgm:t>
    </dgm:pt>
    <dgm:pt modelId="{97071488-ED4F-4178-A22E-F233E075DA29}" type="parTrans" cxnId="{B53D9094-802D-4ABB-9B4A-B9A0444DC841}">
      <dgm:prSet/>
      <dgm:spPr/>
      <dgm:t>
        <a:bodyPr/>
        <a:lstStyle/>
        <a:p>
          <a:endParaRPr lang="pt-PT"/>
        </a:p>
      </dgm:t>
    </dgm:pt>
    <dgm:pt modelId="{D7CD3EE0-4506-4571-9BAD-F523B098BFB5}" type="sibTrans" cxnId="{B53D9094-802D-4ABB-9B4A-B9A0444DC841}">
      <dgm:prSet/>
      <dgm:spPr>
        <a:solidFill>
          <a:schemeClr val="bg1"/>
        </a:solidFill>
      </dgm:spPr>
      <dgm:t>
        <a:bodyPr/>
        <a:lstStyle/>
        <a:p>
          <a:endParaRPr lang="pt-PT"/>
        </a:p>
      </dgm:t>
    </dgm:pt>
    <dgm:pt modelId="{F9A8437E-B154-40AE-BE68-0B1A9470E678}" type="pres">
      <dgm:prSet presAssocID="{48A14587-6E59-47F4-8DB8-822AC7A7A38D}" presName="Name0" presStyleCnt="0">
        <dgm:presLayoutVars>
          <dgm:chMax/>
          <dgm:chPref/>
          <dgm:dir/>
          <dgm:animLvl val="lvl"/>
        </dgm:presLayoutVars>
      </dgm:prSet>
      <dgm:spPr/>
      <dgm:t>
        <a:bodyPr/>
        <a:lstStyle/>
        <a:p>
          <a:endParaRPr lang="pt-PT"/>
        </a:p>
      </dgm:t>
    </dgm:pt>
    <dgm:pt modelId="{73048620-4838-4A64-A954-14C072BC7F49}" type="pres">
      <dgm:prSet presAssocID="{B6958D22-5E0C-4888-8CE5-1C40FEA6765B}" presName="composite" presStyleCnt="0"/>
      <dgm:spPr/>
    </dgm:pt>
    <dgm:pt modelId="{3A6A13A0-C1DB-472E-8663-BF474D9EFABC}" type="pres">
      <dgm:prSet presAssocID="{B6958D22-5E0C-4888-8CE5-1C40FEA6765B}" presName="Parent1" presStyleLbl="node1" presStyleIdx="0" presStyleCnt="8" custScaleX="160821" custScaleY="148874" custLinFactNeighborX="60847" custLinFactNeighborY="15492">
        <dgm:presLayoutVars>
          <dgm:chMax val="1"/>
          <dgm:chPref val="1"/>
          <dgm:bulletEnabled val="1"/>
        </dgm:presLayoutVars>
      </dgm:prSet>
      <dgm:spPr/>
      <dgm:t>
        <a:bodyPr/>
        <a:lstStyle/>
        <a:p>
          <a:endParaRPr lang="pt-PT"/>
        </a:p>
      </dgm:t>
    </dgm:pt>
    <dgm:pt modelId="{B962F32A-CE03-4966-AFC2-11B8D8666087}" type="pres">
      <dgm:prSet presAssocID="{B6958D22-5E0C-4888-8CE5-1C40FEA6765B}" presName="Childtext1" presStyleLbl="revTx" presStyleIdx="0" presStyleCnt="4" custLinFactNeighborY="8702">
        <dgm:presLayoutVars>
          <dgm:chMax val="0"/>
          <dgm:chPref val="0"/>
          <dgm:bulletEnabled val="1"/>
        </dgm:presLayoutVars>
      </dgm:prSet>
      <dgm:spPr/>
    </dgm:pt>
    <dgm:pt modelId="{021042A2-5003-4EF2-9250-E1B908B21C0D}" type="pres">
      <dgm:prSet presAssocID="{B6958D22-5E0C-4888-8CE5-1C40FEA6765B}" presName="BalanceSpacing" presStyleCnt="0"/>
      <dgm:spPr/>
    </dgm:pt>
    <dgm:pt modelId="{2CC89818-275B-4E80-874F-6F514838E9C4}" type="pres">
      <dgm:prSet presAssocID="{B6958D22-5E0C-4888-8CE5-1C40FEA6765B}" presName="BalanceSpacing1" presStyleCnt="0"/>
      <dgm:spPr/>
    </dgm:pt>
    <dgm:pt modelId="{9D219F41-3962-4AC6-B10A-2656D6C92F61}" type="pres">
      <dgm:prSet presAssocID="{3624E1B7-F474-49A1-82F8-D03347147B79}" presName="Accent1Text" presStyleLbl="node1" presStyleIdx="1" presStyleCnt="8" custScaleX="145037" custScaleY="131799" custLinFactNeighborX="-56661" custLinFactNeighborY="21207"/>
      <dgm:spPr/>
      <dgm:t>
        <a:bodyPr/>
        <a:lstStyle/>
        <a:p>
          <a:endParaRPr lang="pt-PT"/>
        </a:p>
      </dgm:t>
    </dgm:pt>
    <dgm:pt modelId="{C856B255-E60E-4BF0-932D-F58785013DE5}" type="pres">
      <dgm:prSet presAssocID="{3624E1B7-F474-49A1-82F8-D03347147B79}" presName="spaceBetweenRectangles" presStyleCnt="0"/>
      <dgm:spPr/>
    </dgm:pt>
    <dgm:pt modelId="{40F5C3A2-1252-439A-AD59-4C0AE6DB8627}" type="pres">
      <dgm:prSet presAssocID="{7E2378C9-AE95-4019-B388-4B48A7338F76}" presName="composite" presStyleCnt="0"/>
      <dgm:spPr/>
    </dgm:pt>
    <dgm:pt modelId="{9E03E1FE-8E55-4DA9-AB7B-27F7BEB05CDC}" type="pres">
      <dgm:prSet presAssocID="{7E2378C9-AE95-4019-B388-4B48A7338F76}" presName="Parent1" presStyleLbl="node1" presStyleIdx="2" presStyleCnt="8" custScaleX="150519" custScaleY="143030" custLinFactX="100000" custLinFactNeighborX="101427" custLinFactNeighborY="34500">
        <dgm:presLayoutVars>
          <dgm:chMax val="1"/>
          <dgm:chPref val="1"/>
          <dgm:bulletEnabled val="1"/>
        </dgm:presLayoutVars>
      </dgm:prSet>
      <dgm:spPr/>
      <dgm:t>
        <a:bodyPr/>
        <a:lstStyle/>
        <a:p>
          <a:endParaRPr lang="pt-PT"/>
        </a:p>
      </dgm:t>
    </dgm:pt>
    <dgm:pt modelId="{1CC9C4EC-65E3-418E-9F18-86FD985DE9C9}" type="pres">
      <dgm:prSet presAssocID="{7E2378C9-AE95-4019-B388-4B48A7338F76}" presName="Childtext1" presStyleLbl="revTx" presStyleIdx="1" presStyleCnt="4">
        <dgm:presLayoutVars>
          <dgm:chMax val="0"/>
          <dgm:chPref val="0"/>
          <dgm:bulletEnabled val="1"/>
        </dgm:presLayoutVars>
      </dgm:prSet>
      <dgm:spPr/>
    </dgm:pt>
    <dgm:pt modelId="{FA770228-01C8-42DF-8E6A-BCA1B1DF8718}" type="pres">
      <dgm:prSet presAssocID="{7E2378C9-AE95-4019-B388-4B48A7338F76}" presName="BalanceSpacing" presStyleCnt="0"/>
      <dgm:spPr/>
    </dgm:pt>
    <dgm:pt modelId="{64453497-EF64-4EA4-A72A-FBFA50FC35E3}" type="pres">
      <dgm:prSet presAssocID="{7E2378C9-AE95-4019-B388-4B48A7338F76}" presName="BalanceSpacing1" presStyleCnt="0"/>
      <dgm:spPr/>
    </dgm:pt>
    <dgm:pt modelId="{6FF76894-1B03-456C-9D9A-0BDB19E6ACBF}" type="pres">
      <dgm:prSet presAssocID="{F954F478-38DC-4096-911D-AC194F99C308}" presName="Accent1Text" presStyleLbl="node1" presStyleIdx="3" presStyleCnt="8" custScaleX="129303" custScaleY="135527" custLinFactY="66123" custLinFactNeighborX="-9164" custLinFactNeighborY="100000"/>
      <dgm:spPr/>
      <dgm:t>
        <a:bodyPr/>
        <a:lstStyle/>
        <a:p>
          <a:endParaRPr lang="pt-PT"/>
        </a:p>
      </dgm:t>
    </dgm:pt>
    <dgm:pt modelId="{C03C7C50-C08E-4ECC-8672-47E43AFA5BF7}" type="pres">
      <dgm:prSet presAssocID="{F954F478-38DC-4096-911D-AC194F99C308}" presName="spaceBetweenRectangles" presStyleCnt="0"/>
      <dgm:spPr/>
    </dgm:pt>
    <dgm:pt modelId="{478FC46B-1943-4F6D-AB93-60492DDF2585}" type="pres">
      <dgm:prSet presAssocID="{13DE5C99-B081-467B-9425-FDB80C71BA7B}" presName="composite" presStyleCnt="0"/>
      <dgm:spPr/>
    </dgm:pt>
    <dgm:pt modelId="{D52A858B-B0AB-47D5-8527-4AB0105B7E46}" type="pres">
      <dgm:prSet presAssocID="{13DE5C99-B081-467B-9425-FDB80C71BA7B}" presName="Parent1" presStyleLbl="node1" presStyleIdx="4" presStyleCnt="8" custScaleX="139459" custScaleY="130575" custLinFactX="-51765" custLinFactNeighborX="-100000" custLinFactNeighborY="34206">
        <dgm:presLayoutVars>
          <dgm:chMax val="1"/>
          <dgm:chPref val="1"/>
          <dgm:bulletEnabled val="1"/>
        </dgm:presLayoutVars>
      </dgm:prSet>
      <dgm:spPr/>
      <dgm:t>
        <a:bodyPr/>
        <a:lstStyle/>
        <a:p>
          <a:endParaRPr lang="pt-PT"/>
        </a:p>
      </dgm:t>
    </dgm:pt>
    <dgm:pt modelId="{C9871566-4BFC-407A-AD66-835F095E8CAD}" type="pres">
      <dgm:prSet presAssocID="{13DE5C99-B081-467B-9425-FDB80C71BA7B}" presName="Childtext1" presStyleLbl="revTx" presStyleIdx="2" presStyleCnt="4">
        <dgm:presLayoutVars>
          <dgm:chMax val="0"/>
          <dgm:chPref val="0"/>
          <dgm:bulletEnabled val="1"/>
        </dgm:presLayoutVars>
      </dgm:prSet>
      <dgm:spPr/>
    </dgm:pt>
    <dgm:pt modelId="{5BE58AEE-2FDF-43A0-B3E8-5ABC57A2AB0D}" type="pres">
      <dgm:prSet presAssocID="{13DE5C99-B081-467B-9425-FDB80C71BA7B}" presName="BalanceSpacing" presStyleCnt="0"/>
      <dgm:spPr/>
    </dgm:pt>
    <dgm:pt modelId="{2A6E79AE-4879-4AFC-9034-3560574F7735}" type="pres">
      <dgm:prSet presAssocID="{13DE5C99-B081-467B-9425-FDB80C71BA7B}" presName="BalanceSpacing1" presStyleCnt="0"/>
      <dgm:spPr/>
    </dgm:pt>
    <dgm:pt modelId="{CE7985C2-FA01-4693-9CD4-8EA1808DA084}" type="pres">
      <dgm:prSet presAssocID="{B2CF6DC2-0CD4-4E3E-9ED8-D3A71903157D}" presName="Accent1Text" presStyleLbl="node1" presStyleIdx="5" presStyleCnt="8" custScaleX="148345" custScaleY="144769" custLinFactX="-42254" custLinFactNeighborX="-100000" custLinFactNeighborY="-96556"/>
      <dgm:spPr/>
      <dgm:t>
        <a:bodyPr/>
        <a:lstStyle/>
        <a:p>
          <a:endParaRPr lang="pt-PT"/>
        </a:p>
      </dgm:t>
    </dgm:pt>
    <dgm:pt modelId="{50E8849B-A17A-441F-9C8A-B29206B9BEED}" type="pres">
      <dgm:prSet presAssocID="{B2CF6DC2-0CD4-4E3E-9ED8-D3A71903157D}" presName="spaceBetweenRectangles" presStyleCnt="0"/>
      <dgm:spPr/>
    </dgm:pt>
    <dgm:pt modelId="{01E1C821-1AFA-40EE-B106-639C1C858215}" type="pres">
      <dgm:prSet presAssocID="{2406CFD1-DDD6-4886-ADD1-1496D46E74FE}" presName="composite" presStyleCnt="0"/>
      <dgm:spPr/>
    </dgm:pt>
    <dgm:pt modelId="{2640197D-D034-4CD0-9A7E-1B8A009B6BBA}" type="pres">
      <dgm:prSet presAssocID="{2406CFD1-DDD6-4886-ADD1-1496D46E74FE}" presName="Parent1" presStyleLbl="node1" presStyleIdx="6" presStyleCnt="8" custScaleX="188138" custScaleY="166721" custLinFactY="-100000" custLinFactNeighborX="648" custLinFactNeighborY="-142775">
        <dgm:presLayoutVars>
          <dgm:chMax val="1"/>
          <dgm:chPref val="1"/>
          <dgm:bulletEnabled val="1"/>
        </dgm:presLayoutVars>
      </dgm:prSet>
      <dgm:spPr/>
      <dgm:t>
        <a:bodyPr/>
        <a:lstStyle/>
        <a:p>
          <a:endParaRPr lang="pt-PT"/>
        </a:p>
      </dgm:t>
    </dgm:pt>
    <dgm:pt modelId="{5A9B3D48-369B-41F5-884D-4F5C9B8B7F8A}" type="pres">
      <dgm:prSet presAssocID="{2406CFD1-DDD6-4886-ADD1-1496D46E74FE}" presName="Childtext1" presStyleLbl="revTx" presStyleIdx="3" presStyleCnt="4">
        <dgm:presLayoutVars>
          <dgm:chMax val="0"/>
          <dgm:chPref val="0"/>
          <dgm:bulletEnabled val="1"/>
        </dgm:presLayoutVars>
      </dgm:prSet>
      <dgm:spPr/>
    </dgm:pt>
    <dgm:pt modelId="{12CC1A66-6271-4333-9A67-A02004BF611E}" type="pres">
      <dgm:prSet presAssocID="{2406CFD1-DDD6-4886-ADD1-1496D46E74FE}" presName="BalanceSpacing" presStyleCnt="0"/>
      <dgm:spPr/>
    </dgm:pt>
    <dgm:pt modelId="{FDE25373-384C-42F6-B934-9EFF5DB4E5A3}" type="pres">
      <dgm:prSet presAssocID="{2406CFD1-DDD6-4886-ADD1-1496D46E74FE}" presName="BalanceSpacing1" presStyleCnt="0"/>
      <dgm:spPr/>
    </dgm:pt>
    <dgm:pt modelId="{4B817661-F570-4B4A-88CD-B884596BF22D}" type="pres">
      <dgm:prSet presAssocID="{D7CD3EE0-4506-4571-9BAD-F523B098BFB5}" presName="Accent1Text" presStyleLbl="node1" presStyleIdx="7" presStyleCnt="8" custFlipHor="1" custScaleX="13456" custScaleY="25806" custLinFactX="-300000" custLinFactNeighborX="-379290" custLinFactNeighborY="-73248"/>
      <dgm:spPr/>
      <dgm:t>
        <a:bodyPr/>
        <a:lstStyle/>
        <a:p>
          <a:endParaRPr lang="pt-PT"/>
        </a:p>
      </dgm:t>
    </dgm:pt>
  </dgm:ptLst>
  <dgm:cxnLst>
    <dgm:cxn modelId="{FBF67DE9-FFEA-4421-B9FD-8F9DCF25FE7F}" type="presOf" srcId="{13DE5C99-B081-467B-9425-FDB80C71BA7B}" destId="{D52A858B-B0AB-47D5-8527-4AB0105B7E46}" srcOrd="0" destOrd="0" presId="urn:microsoft.com/office/officeart/2008/layout/AlternatingHexagons"/>
    <dgm:cxn modelId="{B53D9094-802D-4ABB-9B4A-B9A0444DC841}" srcId="{48A14587-6E59-47F4-8DB8-822AC7A7A38D}" destId="{2406CFD1-DDD6-4886-ADD1-1496D46E74FE}" srcOrd="3" destOrd="0" parTransId="{97071488-ED4F-4178-A22E-F233E075DA29}" sibTransId="{D7CD3EE0-4506-4571-9BAD-F523B098BFB5}"/>
    <dgm:cxn modelId="{D4C38113-EA9A-42BD-BC39-DAE6A4082E29}" srcId="{48A14587-6E59-47F4-8DB8-822AC7A7A38D}" destId="{B6958D22-5E0C-4888-8CE5-1C40FEA6765B}" srcOrd="0" destOrd="0" parTransId="{BB12CA57-BF9B-441F-A589-CF53DF610276}" sibTransId="{3624E1B7-F474-49A1-82F8-D03347147B79}"/>
    <dgm:cxn modelId="{DDE0DE40-4E4D-4DDC-91FB-6B7B240411B9}" type="presOf" srcId="{7E2378C9-AE95-4019-B388-4B48A7338F76}" destId="{9E03E1FE-8E55-4DA9-AB7B-27F7BEB05CDC}" srcOrd="0" destOrd="0" presId="urn:microsoft.com/office/officeart/2008/layout/AlternatingHexagons"/>
    <dgm:cxn modelId="{A84F7B7F-9DF5-4F0F-A52A-0F07A6DA50C5}" type="presOf" srcId="{2406CFD1-DDD6-4886-ADD1-1496D46E74FE}" destId="{2640197D-D034-4CD0-9A7E-1B8A009B6BBA}" srcOrd="0" destOrd="0" presId="urn:microsoft.com/office/officeart/2008/layout/AlternatingHexagons"/>
    <dgm:cxn modelId="{3F329CF0-8FB3-428F-B048-86EF3D8F2F01}" type="presOf" srcId="{F954F478-38DC-4096-911D-AC194F99C308}" destId="{6FF76894-1B03-456C-9D9A-0BDB19E6ACBF}" srcOrd="0" destOrd="0" presId="urn:microsoft.com/office/officeart/2008/layout/AlternatingHexagons"/>
    <dgm:cxn modelId="{8C159497-FD77-4BC3-B993-4F908C885B73}" type="presOf" srcId="{3624E1B7-F474-49A1-82F8-D03347147B79}" destId="{9D219F41-3962-4AC6-B10A-2656D6C92F61}" srcOrd="0" destOrd="0" presId="urn:microsoft.com/office/officeart/2008/layout/AlternatingHexagons"/>
    <dgm:cxn modelId="{97179B21-D983-409B-8488-B1488202D7D2}" type="presOf" srcId="{D7CD3EE0-4506-4571-9BAD-F523B098BFB5}" destId="{4B817661-F570-4B4A-88CD-B884596BF22D}" srcOrd="0" destOrd="0" presId="urn:microsoft.com/office/officeart/2008/layout/AlternatingHexagons"/>
    <dgm:cxn modelId="{4DFE3159-A2EE-4E05-BF04-90F63F741F20}" type="presOf" srcId="{B6958D22-5E0C-4888-8CE5-1C40FEA6765B}" destId="{3A6A13A0-C1DB-472E-8663-BF474D9EFABC}" srcOrd="0" destOrd="0" presId="urn:microsoft.com/office/officeart/2008/layout/AlternatingHexagons"/>
    <dgm:cxn modelId="{A34608E1-1B5F-4AE4-982F-3A8BE4AFD355}" srcId="{48A14587-6E59-47F4-8DB8-822AC7A7A38D}" destId="{7E2378C9-AE95-4019-B388-4B48A7338F76}" srcOrd="1" destOrd="0" parTransId="{7C8F7A4A-CDB3-493A-A09A-C06D53A0B509}" sibTransId="{F954F478-38DC-4096-911D-AC194F99C308}"/>
    <dgm:cxn modelId="{2B5B8FAF-9326-4AEB-BFB6-483F62B6FB88}" type="presOf" srcId="{B2CF6DC2-0CD4-4E3E-9ED8-D3A71903157D}" destId="{CE7985C2-FA01-4693-9CD4-8EA1808DA084}" srcOrd="0" destOrd="0" presId="urn:microsoft.com/office/officeart/2008/layout/AlternatingHexagons"/>
    <dgm:cxn modelId="{FF153EA6-1EF4-48FC-BBEA-40958A1B441E}" srcId="{48A14587-6E59-47F4-8DB8-822AC7A7A38D}" destId="{13DE5C99-B081-467B-9425-FDB80C71BA7B}" srcOrd="2" destOrd="0" parTransId="{2C11E481-333E-4A2A-8AB1-B52E750F672C}" sibTransId="{B2CF6DC2-0CD4-4E3E-9ED8-D3A71903157D}"/>
    <dgm:cxn modelId="{B83BF7F6-2332-475F-A159-7A6B8E3D25D9}" type="presOf" srcId="{48A14587-6E59-47F4-8DB8-822AC7A7A38D}" destId="{F9A8437E-B154-40AE-BE68-0B1A9470E678}" srcOrd="0" destOrd="0" presId="urn:microsoft.com/office/officeart/2008/layout/AlternatingHexagons"/>
    <dgm:cxn modelId="{00B3EA4D-593C-4DE9-BFF5-B234A1FC5628}" type="presParOf" srcId="{F9A8437E-B154-40AE-BE68-0B1A9470E678}" destId="{73048620-4838-4A64-A954-14C072BC7F49}" srcOrd="0" destOrd="0" presId="urn:microsoft.com/office/officeart/2008/layout/AlternatingHexagons"/>
    <dgm:cxn modelId="{D16EA277-FD41-418B-8DD9-8748F38F5400}" type="presParOf" srcId="{73048620-4838-4A64-A954-14C072BC7F49}" destId="{3A6A13A0-C1DB-472E-8663-BF474D9EFABC}" srcOrd="0" destOrd="0" presId="urn:microsoft.com/office/officeart/2008/layout/AlternatingHexagons"/>
    <dgm:cxn modelId="{7A66D287-CACF-4771-A343-455F74D62CF6}" type="presParOf" srcId="{73048620-4838-4A64-A954-14C072BC7F49}" destId="{B962F32A-CE03-4966-AFC2-11B8D8666087}" srcOrd="1" destOrd="0" presId="urn:microsoft.com/office/officeart/2008/layout/AlternatingHexagons"/>
    <dgm:cxn modelId="{914C6403-D97B-4192-8A4E-638DD47C844A}" type="presParOf" srcId="{73048620-4838-4A64-A954-14C072BC7F49}" destId="{021042A2-5003-4EF2-9250-E1B908B21C0D}" srcOrd="2" destOrd="0" presId="urn:microsoft.com/office/officeart/2008/layout/AlternatingHexagons"/>
    <dgm:cxn modelId="{E0136852-613F-4926-912C-D9B0207AD566}" type="presParOf" srcId="{73048620-4838-4A64-A954-14C072BC7F49}" destId="{2CC89818-275B-4E80-874F-6F514838E9C4}" srcOrd="3" destOrd="0" presId="urn:microsoft.com/office/officeart/2008/layout/AlternatingHexagons"/>
    <dgm:cxn modelId="{ED35815F-A120-40B5-9CE4-F9C6E9895CBF}" type="presParOf" srcId="{73048620-4838-4A64-A954-14C072BC7F49}" destId="{9D219F41-3962-4AC6-B10A-2656D6C92F61}" srcOrd="4" destOrd="0" presId="urn:microsoft.com/office/officeart/2008/layout/AlternatingHexagons"/>
    <dgm:cxn modelId="{390BAC40-ECE7-4885-B3F5-0FE627036D59}" type="presParOf" srcId="{F9A8437E-B154-40AE-BE68-0B1A9470E678}" destId="{C856B255-E60E-4BF0-932D-F58785013DE5}" srcOrd="1" destOrd="0" presId="urn:microsoft.com/office/officeart/2008/layout/AlternatingHexagons"/>
    <dgm:cxn modelId="{EF387555-77AF-4C7A-8A37-17E4E07A75D4}" type="presParOf" srcId="{F9A8437E-B154-40AE-BE68-0B1A9470E678}" destId="{40F5C3A2-1252-439A-AD59-4C0AE6DB8627}" srcOrd="2" destOrd="0" presId="urn:microsoft.com/office/officeart/2008/layout/AlternatingHexagons"/>
    <dgm:cxn modelId="{BF5F59CF-FD13-48C1-A6BB-66EF8A2C2569}" type="presParOf" srcId="{40F5C3A2-1252-439A-AD59-4C0AE6DB8627}" destId="{9E03E1FE-8E55-4DA9-AB7B-27F7BEB05CDC}" srcOrd="0" destOrd="0" presId="urn:microsoft.com/office/officeart/2008/layout/AlternatingHexagons"/>
    <dgm:cxn modelId="{8038D50F-C282-40F0-B3D2-C5C06871E35A}" type="presParOf" srcId="{40F5C3A2-1252-439A-AD59-4C0AE6DB8627}" destId="{1CC9C4EC-65E3-418E-9F18-86FD985DE9C9}" srcOrd="1" destOrd="0" presId="urn:microsoft.com/office/officeart/2008/layout/AlternatingHexagons"/>
    <dgm:cxn modelId="{FFB4CA32-5EB6-4E69-A464-2D4FDE5462DC}" type="presParOf" srcId="{40F5C3A2-1252-439A-AD59-4C0AE6DB8627}" destId="{FA770228-01C8-42DF-8E6A-BCA1B1DF8718}" srcOrd="2" destOrd="0" presId="urn:microsoft.com/office/officeart/2008/layout/AlternatingHexagons"/>
    <dgm:cxn modelId="{01CCBAB6-B5D3-4330-8D52-E16059E85614}" type="presParOf" srcId="{40F5C3A2-1252-439A-AD59-4C0AE6DB8627}" destId="{64453497-EF64-4EA4-A72A-FBFA50FC35E3}" srcOrd="3" destOrd="0" presId="urn:microsoft.com/office/officeart/2008/layout/AlternatingHexagons"/>
    <dgm:cxn modelId="{4CF43213-01D5-485E-B5BE-2E5128FAA83C}" type="presParOf" srcId="{40F5C3A2-1252-439A-AD59-4C0AE6DB8627}" destId="{6FF76894-1B03-456C-9D9A-0BDB19E6ACBF}" srcOrd="4" destOrd="0" presId="urn:microsoft.com/office/officeart/2008/layout/AlternatingHexagons"/>
    <dgm:cxn modelId="{DA8A72AA-354E-4C63-A080-8A23958DE713}" type="presParOf" srcId="{F9A8437E-B154-40AE-BE68-0B1A9470E678}" destId="{C03C7C50-C08E-4ECC-8672-47E43AFA5BF7}" srcOrd="3" destOrd="0" presId="urn:microsoft.com/office/officeart/2008/layout/AlternatingHexagons"/>
    <dgm:cxn modelId="{FA127217-2A53-48F9-BFE3-0C33586D80B9}" type="presParOf" srcId="{F9A8437E-B154-40AE-BE68-0B1A9470E678}" destId="{478FC46B-1943-4F6D-AB93-60492DDF2585}" srcOrd="4" destOrd="0" presId="urn:microsoft.com/office/officeart/2008/layout/AlternatingHexagons"/>
    <dgm:cxn modelId="{72C5D9C2-6231-436F-A55A-383B9F3FAD96}" type="presParOf" srcId="{478FC46B-1943-4F6D-AB93-60492DDF2585}" destId="{D52A858B-B0AB-47D5-8527-4AB0105B7E46}" srcOrd="0" destOrd="0" presId="urn:microsoft.com/office/officeart/2008/layout/AlternatingHexagons"/>
    <dgm:cxn modelId="{10A96B75-F73A-46CC-ABB1-0E5336AA131F}" type="presParOf" srcId="{478FC46B-1943-4F6D-AB93-60492DDF2585}" destId="{C9871566-4BFC-407A-AD66-835F095E8CAD}" srcOrd="1" destOrd="0" presId="urn:microsoft.com/office/officeart/2008/layout/AlternatingHexagons"/>
    <dgm:cxn modelId="{C4F0A200-473C-4E2E-B094-5636C2A16FD4}" type="presParOf" srcId="{478FC46B-1943-4F6D-AB93-60492DDF2585}" destId="{5BE58AEE-2FDF-43A0-B3E8-5ABC57A2AB0D}" srcOrd="2" destOrd="0" presId="urn:microsoft.com/office/officeart/2008/layout/AlternatingHexagons"/>
    <dgm:cxn modelId="{1271C169-1ECB-44C1-9F27-AAB7BC73FEDF}" type="presParOf" srcId="{478FC46B-1943-4F6D-AB93-60492DDF2585}" destId="{2A6E79AE-4879-4AFC-9034-3560574F7735}" srcOrd="3" destOrd="0" presId="urn:microsoft.com/office/officeart/2008/layout/AlternatingHexagons"/>
    <dgm:cxn modelId="{62FC7666-4E76-4585-BD94-FAEE9A8882B8}" type="presParOf" srcId="{478FC46B-1943-4F6D-AB93-60492DDF2585}" destId="{CE7985C2-FA01-4693-9CD4-8EA1808DA084}" srcOrd="4" destOrd="0" presId="urn:microsoft.com/office/officeart/2008/layout/AlternatingHexagons"/>
    <dgm:cxn modelId="{37A4001A-7321-4D8D-B58E-E3C0EADEEDDF}" type="presParOf" srcId="{F9A8437E-B154-40AE-BE68-0B1A9470E678}" destId="{50E8849B-A17A-441F-9C8A-B29206B9BEED}" srcOrd="5" destOrd="0" presId="urn:microsoft.com/office/officeart/2008/layout/AlternatingHexagons"/>
    <dgm:cxn modelId="{C17396D0-B8E0-42C2-A4F9-7B2CD9E3AFA4}" type="presParOf" srcId="{F9A8437E-B154-40AE-BE68-0B1A9470E678}" destId="{01E1C821-1AFA-40EE-B106-639C1C858215}" srcOrd="6" destOrd="0" presId="urn:microsoft.com/office/officeart/2008/layout/AlternatingHexagons"/>
    <dgm:cxn modelId="{8787525D-1ED9-496F-A873-3DCB7E45D502}" type="presParOf" srcId="{01E1C821-1AFA-40EE-B106-639C1C858215}" destId="{2640197D-D034-4CD0-9A7E-1B8A009B6BBA}" srcOrd="0" destOrd="0" presId="urn:microsoft.com/office/officeart/2008/layout/AlternatingHexagons"/>
    <dgm:cxn modelId="{7A36B1E6-41EF-44D6-8B85-7D3D12D87FC5}" type="presParOf" srcId="{01E1C821-1AFA-40EE-B106-639C1C858215}" destId="{5A9B3D48-369B-41F5-884D-4F5C9B8B7F8A}" srcOrd="1" destOrd="0" presId="urn:microsoft.com/office/officeart/2008/layout/AlternatingHexagons"/>
    <dgm:cxn modelId="{B98F5DDA-2C87-45A1-8569-99B202C3CFB7}" type="presParOf" srcId="{01E1C821-1AFA-40EE-B106-639C1C858215}" destId="{12CC1A66-6271-4333-9A67-A02004BF611E}" srcOrd="2" destOrd="0" presId="urn:microsoft.com/office/officeart/2008/layout/AlternatingHexagons"/>
    <dgm:cxn modelId="{566648D1-F413-480C-A630-4E9F3989A7C0}" type="presParOf" srcId="{01E1C821-1AFA-40EE-B106-639C1C858215}" destId="{FDE25373-384C-42F6-B934-9EFF5DB4E5A3}" srcOrd="3" destOrd="0" presId="urn:microsoft.com/office/officeart/2008/layout/AlternatingHexagons"/>
    <dgm:cxn modelId="{FD7B50D4-5EA8-448E-9AF8-23C6B3D69769}" type="presParOf" srcId="{01E1C821-1AFA-40EE-B106-639C1C858215}" destId="{4B817661-F570-4B4A-88CD-B884596BF22D}"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69C652-78A0-4AFD-8ABE-C45CA3A7845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pt-PT"/>
        </a:p>
      </dgm:t>
    </dgm:pt>
    <dgm:pt modelId="{F495D81B-D274-4E0F-9F80-3C4FA63490B1}">
      <dgm:prSet phldrT="[Text]" custT="1"/>
      <dgm:spPr/>
      <dgm:t>
        <a:bodyPr/>
        <a:lstStyle/>
        <a:p>
          <a:r>
            <a:rPr lang="pt-PT" sz="1800" dirty="0"/>
            <a:t>Comporta-</a:t>
          </a:r>
          <a:br>
            <a:rPr lang="pt-PT" sz="1800" dirty="0"/>
          </a:br>
          <a:r>
            <a:rPr lang="pt-PT" sz="1800" dirty="0"/>
            <a:t>mentos de ajuda</a:t>
          </a:r>
        </a:p>
      </dgm:t>
    </dgm:pt>
    <dgm:pt modelId="{E347EF55-D98B-4D0D-83C7-717E97360ABE}" type="parTrans" cxnId="{B7750EDF-3018-4E28-A19C-0C238CF22FD5}">
      <dgm:prSet/>
      <dgm:spPr/>
      <dgm:t>
        <a:bodyPr/>
        <a:lstStyle/>
        <a:p>
          <a:endParaRPr lang="pt-PT" sz="1800"/>
        </a:p>
      </dgm:t>
    </dgm:pt>
    <dgm:pt modelId="{A0F5FE14-9C4E-497B-860D-021E826EA2E3}" type="sibTrans" cxnId="{B7750EDF-3018-4E28-A19C-0C238CF22FD5}">
      <dgm:prSet/>
      <dgm:spPr/>
      <dgm:t>
        <a:bodyPr/>
        <a:lstStyle/>
        <a:p>
          <a:endParaRPr lang="pt-PT" sz="1800"/>
        </a:p>
      </dgm:t>
    </dgm:pt>
    <dgm:pt modelId="{7BEC0F78-AC27-4BA9-B51A-66B69C22C47B}">
      <dgm:prSet phldrT="[Text]" custT="1"/>
      <dgm:spPr/>
      <dgm:t>
        <a:bodyPr/>
        <a:lstStyle/>
        <a:p>
          <a:r>
            <a:rPr lang="pt-PT" sz="1800" dirty="0"/>
            <a:t>Desportivismo</a:t>
          </a:r>
        </a:p>
      </dgm:t>
    </dgm:pt>
    <dgm:pt modelId="{C108A282-0AEA-4A00-8208-B66964B8F8BB}" type="parTrans" cxnId="{C6A1A35F-5C74-4BAE-9D09-83C6949C4F18}">
      <dgm:prSet/>
      <dgm:spPr/>
      <dgm:t>
        <a:bodyPr/>
        <a:lstStyle/>
        <a:p>
          <a:endParaRPr lang="pt-PT" sz="1800"/>
        </a:p>
      </dgm:t>
    </dgm:pt>
    <dgm:pt modelId="{A77EA2F6-D68A-4179-8BBB-02282D48E9CF}" type="sibTrans" cxnId="{C6A1A35F-5C74-4BAE-9D09-83C6949C4F18}">
      <dgm:prSet/>
      <dgm:spPr/>
      <dgm:t>
        <a:bodyPr/>
        <a:lstStyle/>
        <a:p>
          <a:endParaRPr lang="pt-PT" sz="1800"/>
        </a:p>
      </dgm:t>
    </dgm:pt>
    <dgm:pt modelId="{A3067254-6869-4FAC-A788-5BA7B4A58591}">
      <dgm:prSet phldrT="[Text]" custT="1"/>
      <dgm:spPr/>
      <dgm:t>
        <a:bodyPr/>
        <a:lstStyle/>
        <a:p>
          <a:r>
            <a:rPr lang="pt-PT" sz="1800" dirty="0"/>
            <a:t>Lealdade organizacio-nal</a:t>
          </a:r>
        </a:p>
      </dgm:t>
    </dgm:pt>
    <dgm:pt modelId="{C5A5F527-1C48-4295-9F67-0C649C4A38D9}" type="sibTrans" cxnId="{2F28C7C3-B7AB-44E1-9320-B094FF8EA486}">
      <dgm:prSet/>
      <dgm:spPr/>
      <dgm:t>
        <a:bodyPr/>
        <a:lstStyle/>
        <a:p>
          <a:endParaRPr lang="pt-PT" sz="1800"/>
        </a:p>
      </dgm:t>
    </dgm:pt>
    <dgm:pt modelId="{D4143A4D-FBB4-4BEB-BEE6-94DDDCBAA805}" type="parTrans" cxnId="{2F28C7C3-B7AB-44E1-9320-B094FF8EA486}">
      <dgm:prSet/>
      <dgm:spPr/>
      <dgm:t>
        <a:bodyPr/>
        <a:lstStyle/>
        <a:p>
          <a:endParaRPr lang="pt-PT" sz="1800"/>
        </a:p>
      </dgm:t>
    </dgm:pt>
    <dgm:pt modelId="{6090E9AD-95C7-4957-A882-27C629309BEA}">
      <dgm:prSet phldrT="[Text]" custT="1"/>
      <dgm:spPr/>
      <dgm:t>
        <a:bodyPr/>
        <a:lstStyle/>
        <a:p>
          <a:r>
            <a:rPr lang="pt-PT" sz="1800" dirty="0"/>
            <a:t>Obediência organizacio-nal</a:t>
          </a:r>
        </a:p>
      </dgm:t>
    </dgm:pt>
    <dgm:pt modelId="{65796BFB-59AA-4A5D-BB59-96445E5E311D}" type="sibTrans" cxnId="{229F4C79-E8F3-4A5B-93D4-B6A1965B2CE4}">
      <dgm:prSet/>
      <dgm:spPr/>
      <dgm:t>
        <a:bodyPr/>
        <a:lstStyle/>
        <a:p>
          <a:endParaRPr lang="pt-PT" sz="1800"/>
        </a:p>
      </dgm:t>
    </dgm:pt>
    <dgm:pt modelId="{3B32FCB9-BEB6-4627-BB59-1A83DBBBC426}" type="parTrans" cxnId="{229F4C79-E8F3-4A5B-93D4-B6A1965B2CE4}">
      <dgm:prSet/>
      <dgm:spPr/>
      <dgm:t>
        <a:bodyPr/>
        <a:lstStyle/>
        <a:p>
          <a:endParaRPr lang="pt-PT" sz="1800"/>
        </a:p>
      </dgm:t>
    </dgm:pt>
    <dgm:pt modelId="{65739F4F-3C2B-44B7-B616-1B40A5714558}" type="pres">
      <dgm:prSet presAssocID="{5969C652-78A0-4AFD-8ABE-C45CA3A78459}" presName="Name0" presStyleCnt="0">
        <dgm:presLayoutVars>
          <dgm:dir/>
          <dgm:resizeHandles val="exact"/>
        </dgm:presLayoutVars>
      </dgm:prSet>
      <dgm:spPr/>
      <dgm:t>
        <a:bodyPr/>
        <a:lstStyle/>
        <a:p>
          <a:endParaRPr lang="pt-PT"/>
        </a:p>
      </dgm:t>
    </dgm:pt>
    <dgm:pt modelId="{A4BC6735-12E9-4C7D-B826-520469B0EE25}" type="pres">
      <dgm:prSet presAssocID="{F495D81B-D274-4E0F-9F80-3C4FA63490B1}" presName="Name5" presStyleLbl="vennNode1" presStyleIdx="0" presStyleCnt="4">
        <dgm:presLayoutVars>
          <dgm:bulletEnabled val="1"/>
        </dgm:presLayoutVars>
      </dgm:prSet>
      <dgm:spPr/>
      <dgm:t>
        <a:bodyPr/>
        <a:lstStyle/>
        <a:p>
          <a:endParaRPr lang="pt-PT"/>
        </a:p>
      </dgm:t>
    </dgm:pt>
    <dgm:pt modelId="{846AF47F-AD2F-4630-BF99-4BC474806927}" type="pres">
      <dgm:prSet presAssocID="{A0F5FE14-9C4E-497B-860D-021E826EA2E3}" presName="space" presStyleCnt="0"/>
      <dgm:spPr/>
    </dgm:pt>
    <dgm:pt modelId="{18BD9B5B-C83C-4B22-9976-A0DEFA5607B8}" type="pres">
      <dgm:prSet presAssocID="{7BEC0F78-AC27-4BA9-B51A-66B69C22C47B}" presName="Name5" presStyleLbl="vennNode1" presStyleIdx="1" presStyleCnt="4">
        <dgm:presLayoutVars>
          <dgm:bulletEnabled val="1"/>
        </dgm:presLayoutVars>
      </dgm:prSet>
      <dgm:spPr/>
      <dgm:t>
        <a:bodyPr/>
        <a:lstStyle/>
        <a:p>
          <a:endParaRPr lang="pt-PT"/>
        </a:p>
      </dgm:t>
    </dgm:pt>
    <dgm:pt modelId="{83ABB72F-B4C5-4246-9906-C8379FB38A6A}" type="pres">
      <dgm:prSet presAssocID="{A77EA2F6-D68A-4179-8BBB-02282D48E9CF}" presName="space" presStyleCnt="0"/>
      <dgm:spPr/>
    </dgm:pt>
    <dgm:pt modelId="{50BCDD53-6CEA-4536-9403-322E56580C41}" type="pres">
      <dgm:prSet presAssocID="{A3067254-6869-4FAC-A788-5BA7B4A58591}" presName="Name5" presStyleLbl="vennNode1" presStyleIdx="2" presStyleCnt="4">
        <dgm:presLayoutVars>
          <dgm:bulletEnabled val="1"/>
        </dgm:presLayoutVars>
      </dgm:prSet>
      <dgm:spPr/>
      <dgm:t>
        <a:bodyPr/>
        <a:lstStyle/>
        <a:p>
          <a:endParaRPr lang="pt-PT"/>
        </a:p>
      </dgm:t>
    </dgm:pt>
    <dgm:pt modelId="{EF803043-E5A3-4E6A-A03F-3486964EB14A}" type="pres">
      <dgm:prSet presAssocID="{C5A5F527-1C48-4295-9F67-0C649C4A38D9}" presName="space" presStyleCnt="0"/>
      <dgm:spPr/>
    </dgm:pt>
    <dgm:pt modelId="{47848B12-1946-4D53-B84D-89F738E024BF}" type="pres">
      <dgm:prSet presAssocID="{6090E9AD-95C7-4957-A882-27C629309BEA}" presName="Name5" presStyleLbl="vennNode1" presStyleIdx="3" presStyleCnt="4">
        <dgm:presLayoutVars>
          <dgm:bulletEnabled val="1"/>
        </dgm:presLayoutVars>
      </dgm:prSet>
      <dgm:spPr/>
      <dgm:t>
        <a:bodyPr/>
        <a:lstStyle/>
        <a:p>
          <a:endParaRPr lang="pt-PT"/>
        </a:p>
      </dgm:t>
    </dgm:pt>
  </dgm:ptLst>
  <dgm:cxnLst>
    <dgm:cxn modelId="{AEA22C25-81FB-42E0-910C-3BF4B5757542}" type="presOf" srcId="{5969C652-78A0-4AFD-8ABE-C45CA3A78459}" destId="{65739F4F-3C2B-44B7-B616-1B40A5714558}" srcOrd="0" destOrd="0" presId="urn:microsoft.com/office/officeart/2005/8/layout/venn3"/>
    <dgm:cxn modelId="{B7750EDF-3018-4E28-A19C-0C238CF22FD5}" srcId="{5969C652-78A0-4AFD-8ABE-C45CA3A78459}" destId="{F495D81B-D274-4E0F-9F80-3C4FA63490B1}" srcOrd="0" destOrd="0" parTransId="{E347EF55-D98B-4D0D-83C7-717E97360ABE}" sibTransId="{A0F5FE14-9C4E-497B-860D-021E826EA2E3}"/>
    <dgm:cxn modelId="{AD7374FD-BD6E-489F-B467-588360BBBF9E}" type="presOf" srcId="{6090E9AD-95C7-4957-A882-27C629309BEA}" destId="{47848B12-1946-4D53-B84D-89F738E024BF}" srcOrd="0" destOrd="0" presId="urn:microsoft.com/office/officeart/2005/8/layout/venn3"/>
    <dgm:cxn modelId="{2F28C7C3-B7AB-44E1-9320-B094FF8EA486}" srcId="{5969C652-78A0-4AFD-8ABE-C45CA3A78459}" destId="{A3067254-6869-4FAC-A788-5BA7B4A58591}" srcOrd="2" destOrd="0" parTransId="{D4143A4D-FBB4-4BEB-BEE6-94DDDCBAA805}" sibTransId="{C5A5F527-1C48-4295-9F67-0C649C4A38D9}"/>
    <dgm:cxn modelId="{229F4C79-E8F3-4A5B-93D4-B6A1965B2CE4}" srcId="{5969C652-78A0-4AFD-8ABE-C45CA3A78459}" destId="{6090E9AD-95C7-4957-A882-27C629309BEA}" srcOrd="3" destOrd="0" parTransId="{3B32FCB9-BEB6-4627-BB59-1A83DBBBC426}" sibTransId="{65796BFB-59AA-4A5D-BB59-96445E5E311D}"/>
    <dgm:cxn modelId="{FAFC3DC0-309F-464B-B47E-D4700091C517}" type="presOf" srcId="{F495D81B-D274-4E0F-9F80-3C4FA63490B1}" destId="{A4BC6735-12E9-4C7D-B826-520469B0EE25}" srcOrd="0" destOrd="0" presId="urn:microsoft.com/office/officeart/2005/8/layout/venn3"/>
    <dgm:cxn modelId="{6C7C81AB-BD4F-4C3B-A61D-F844E0D73904}" type="presOf" srcId="{7BEC0F78-AC27-4BA9-B51A-66B69C22C47B}" destId="{18BD9B5B-C83C-4B22-9976-A0DEFA5607B8}" srcOrd="0" destOrd="0" presId="urn:microsoft.com/office/officeart/2005/8/layout/venn3"/>
    <dgm:cxn modelId="{C6A1A35F-5C74-4BAE-9D09-83C6949C4F18}" srcId="{5969C652-78A0-4AFD-8ABE-C45CA3A78459}" destId="{7BEC0F78-AC27-4BA9-B51A-66B69C22C47B}" srcOrd="1" destOrd="0" parTransId="{C108A282-0AEA-4A00-8208-B66964B8F8BB}" sibTransId="{A77EA2F6-D68A-4179-8BBB-02282D48E9CF}"/>
    <dgm:cxn modelId="{39D0512E-4DDF-4104-A823-344C0C5C677C}" type="presOf" srcId="{A3067254-6869-4FAC-A788-5BA7B4A58591}" destId="{50BCDD53-6CEA-4536-9403-322E56580C41}" srcOrd="0" destOrd="0" presId="urn:microsoft.com/office/officeart/2005/8/layout/venn3"/>
    <dgm:cxn modelId="{86A5A68F-746B-4AF4-900B-5BAF6C7EA5E8}" type="presParOf" srcId="{65739F4F-3C2B-44B7-B616-1B40A5714558}" destId="{A4BC6735-12E9-4C7D-B826-520469B0EE25}" srcOrd="0" destOrd="0" presId="urn:microsoft.com/office/officeart/2005/8/layout/venn3"/>
    <dgm:cxn modelId="{DF1DA70B-C592-48F6-AD74-C05713F75B55}" type="presParOf" srcId="{65739F4F-3C2B-44B7-B616-1B40A5714558}" destId="{846AF47F-AD2F-4630-BF99-4BC474806927}" srcOrd="1" destOrd="0" presId="urn:microsoft.com/office/officeart/2005/8/layout/venn3"/>
    <dgm:cxn modelId="{A16C8B21-2F2B-47F0-8D51-D2C6B422673C}" type="presParOf" srcId="{65739F4F-3C2B-44B7-B616-1B40A5714558}" destId="{18BD9B5B-C83C-4B22-9976-A0DEFA5607B8}" srcOrd="2" destOrd="0" presId="urn:microsoft.com/office/officeart/2005/8/layout/venn3"/>
    <dgm:cxn modelId="{CCB35F22-12F7-48D5-910F-730AD64C500B}" type="presParOf" srcId="{65739F4F-3C2B-44B7-B616-1B40A5714558}" destId="{83ABB72F-B4C5-4246-9906-C8379FB38A6A}" srcOrd="3" destOrd="0" presId="urn:microsoft.com/office/officeart/2005/8/layout/venn3"/>
    <dgm:cxn modelId="{309B5FED-7630-4DCC-8BE8-B23589FAC17E}" type="presParOf" srcId="{65739F4F-3C2B-44B7-B616-1B40A5714558}" destId="{50BCDD53-6CEA-4536-9403-322E56580C41}" srcOrd="4" destOrd="0" presId="urn:microsoft.com/office/officeart/2005/8/layout/venn3"/>
    <dgm:cxn modelId="{E62F1A73-9FC7-44F2-9A13-389C0E9C3A45}" type="presParOf" srcId="{65739F4F-3C2B-44B7-B616-1B40A5714558}" destId="{EF803043-E5A3-4E6A-A03F-3486964EB14A}" srcOrd="5" destOrd="0" presId="urn:microsoft.com/office/officeart/2005/8/layout/venn3"/>
    <dgm:cxn modelId="{DDF3DA7B-42DA-4BDA-BC4F-BA8571A980D9}" type="presParOf" srcId="{65739F4F-3C2B-44B7-B616-1B40A5714558}" destId="{47848B12-1946-4D53-B84D-89F738E024BF}"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69C652-78A0-4AFD-8ABE-C45CA3A7845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pt-PT"/>
        </a:p>
      </dgm:t>
    </dgm:pt>
    <dgm:pt modelId="{F495D81B-D274-4E0F-9F80-3C4FA63490B1}">
      <dgm:prSet phldrT="[Text]" custT="1"/>
      <dgm:spPr/>
      <dgm:t>
        <a:bodyPr/>
        <a:lstStyle/>
        <a:p>
          <a:r>
            <a:rPr lang="pt-PT" sz="1800" dirty="0"/>
            <a:t>Iniciativa individual</a:t>
          </a:r>
        </a:p>
      </dgm:t>
    </dgm:pt>
    <dgm:pt modelId="{E347EF55-D98B-4D0D-83C7-717E97360ABE}" type="parTrans" cxnId="{B7750EDF-3018-4E28-A19C-0C238CF22FD5}">
      <dgm:prSet/>
      <dgm:spPr/>
      <dgm:t>
        <a:bodyPr/>
        <a:lstStyle/>
        <a:p>
          <a:endParaRPr lang="pt-PT" sz="1800"/>
        </a:p>
      </dgm:t>
    </dgm:pt>
    <dgm:pt modelId="{A0F5FE14-9C4E-497B-860D-021E826EA2E3}" type="sibTrans" cxnId="{B7750EDF-3018-4E28-A19C-0C238CF22FD5}">
      <dgm:prSet/>
      <dgm:spPr/>
      <dgm:t>
        <a:bodyPr/>
        <a:lstStyle/>
        <a:p>
          <a:endParaRPr lang="pt-PT" sz="1800"/>
        </a:p>
      </dgm:t>
    </dgm:pt>
    <dgm:pt modelId="{7BEC0F78-AC27-4BA9-B51A-66B69C22C47B}">
      <dgm:prSet phldrT="[Text]" custT="1"/>
      <dgm:spPr/>
      <dgm:t>
        <a:bodyPr/>
        <a:lstStyle/>
        <a:p>
          <a:r>
            <a:rPr lang="pt-PT" sz="1800" dirty="0"/>
            <a:t>Virtude cívica</a:t>
          </a:r>
        </a:p>
      </dgm:t>
    </dgm:pt>
    <dgm:pt modelId="{C108A282-0AEA-4A00-8208-B66964B8F8BB}" type="parTrans" cxnId="{C6A1A35F-5C74-4BAE-9D09-83C6949C4F18}">
      <dgm:prSet/>
      <dgm:spPr/>
      <dgm:t>
        <a:bodyPr/>
        <a:lstStyle/>
        <a:p>
          <a:endParaRPr lang="pt-PT" sz="1800"/>
        </a:p>
      </dgm:t>
    </dgm:pt>
    <dgm:pt modelId="{A77EA2F6-D68A-4179-8BBB-02282D48E9CF}" type="sibTrans" cxnId="{C6A1A35F-5C74-4BAE-9D09-83C6949C4F18}">
      <dgm:prSet/>
      <dgm:spPr/>
      <dgm:t>
        <a:bodyPr/>
        <a:lstStyle/>
        <a:p>
          <a:endParaRPr lang="pt-PT" sz="1800"/>
        </a:p>
      </dgm:t>
    </dgm:pt>
    <dgm:pt modelId="{A3067254-6869-4FAC-A788-5BA7B4A58591}">
      <dgm:prSet phldrT="[Text]" custT="1"/>
      <dgm:spPr/>
      <dgm:t>
        <a:bodyPr/>
        <a:lstStyle/>
        <a:p>
          <a:r>
            <a:rPr lang="pt-PT" sz="1800" dirty="0"/>
            <a:t>Autodesenvol-vimento</a:t>
          </a:r>
        </a:p>
      </dgm:t>
    </dgm:pt>
    <dgm:pt modelId="{C5A5F527-1C48-4295-9F67-0C649C4A38D9}" type="sibTrans" cxnId="{2F28C7C3-B7AB-44E1-9320-B094FF8EA486}">
      <dgm:prSet/>
      <dgm:spPr/>
      <dgm:t>
        <a:bodyPr/>
        <a:lstStyle/>
        <a:p>
          <a:endParaRPr lang="pt-PT" sz="1800"/>
        </a:p>
      </dgm:t>
    </dgm:pt>
    <dgm:pt modelId="{D4143A4D-FBB4-4BEB-BEE6-94DDDCBAA805}" type="parTrans" cxnId="{2F28C7C3-B7AB-44E1-9320-B094FF8EA486}">
      <dgm:prSet/>
      <dgm:spPr/>
      <dgm:t>
        <a:bodyPr/>
        <a:lstStyle/>
        <a:p>
          <a:endParaRPr lang="pt-PT" sz="1800"/>
        </a:p>
      </dgm:t>
    </dgm:pt>
    <dgm:pt modelId="{65739F4F-3C2B-44B7-B616-1B40A5714558}" type="pres">
      <dgm:prSet presAssocID="{5969C652-78A0-4AFD-8ABE-C45CA3A78459}" presName="Name0" presStyleCnt="0">
        <dgm:presLayoutVars>
          <dgm:dir/>
          <dgm:resizeHandles val="exact"/>
        </dgm:presLayoutVars>
      </dgm:prSet>
      <dgm:spPr/>
      <dgm:t>
        <a:bodyPr/>
        <a:lstStyle/>
        <a:p>
          <a:endParaRPr lang="pt-PT"/>
        </a:p>
      </dgm:t>
    </dgm:pt>
    <dgm:pt modelId="{A4BC6735-12E9-4C7D-B826-520469B0EE25}" type="pres">
      <dgm:prSet presAssocID="{F495D81B-D274-4E0F-9F80-3C4FA63490B1}" presName="Name5" presStyleLbl="vennNode1" presStyleIdx="0" presStyleCnt="3">
        <dgm:presLayoutVars>
          <dgm:bulletEnabled val="1"/>
        </dgm:presLayoutVars>
      </dgm:prSet>
      <dgm:spPr/>
      <dgm:t>
        <a:bodyPr/>
        <a:lstStyle/>
        <a:p>
          <a:endParaRPr lang="pt-PT"/>
        </a:p>
      </dgm:t>
    </dgm:pt>
    <dgm:pt modelId="{846AF47F-AD2F-4630-BF99-4BC474806927}" type="pres">
      <dgm:prSet presAssocID="{A0F5FE14-9C4E-497B-860D-021E826EA2E3}" presName="space" presStyleCnt="0"/>
      <dgm:spPr/>
    </dgm:pt>
    <dgm:pt modelId="{18BD9B5B-C83C-4B22-9976-A0DEFA5607B8}" type="pres">
      <dgm:prSet presAssocID="{7BEC0F78-AC27-4BA9-B51A-66B69C22C47B}" presName="Name5" presStyleLbl="vennNode1" presStyleIdx="1" presStyleCnt="3">
        <dgm:presLayoutVars>
          <dgm:bulletEnabled val="1"/>
        </dgm:presLayoutVars>
      </dgm:prSet>
      <dgm:spPr/>
      <dgm:t>
        <a:bodyPr/>
        <a:lstStyle/>
        <a:p>
          <a:endParaRPr lang="pt-PT"/>
        </a:p>
      </dgm:t>
    </dgm:pt>
    <dgm:pt modelId="{83ABB72F-B4C5-4246-9906-C8379FB38A6A}" type="pres">
      <dgm:prSet presAssocID="{A77EA2F6-D68A-4179-8BBB-02282D48E9CF}" presName="space" presStyleCnt="0"/>
      <dgm:spPr/>
    </dgm:pt>
    <dgm:pt modelId="{50BCDD53-6CEA-4536-9403-322E56580C41}" type="pres">
      <dgm:prSet presAssocID="{A3067254-6869-4FAC-A788-5BA7B4A58591}" presName="Name5" presStyleLbl="vennNode1" presStyleIdx="2" presStyleCnt="3">
        <dgm:presLayoutVars>
          <dgm:bulletEnabled val="1"/>
        </dgm:presLayoutVars>
      </dgm:prSet>
      <dgm:spPr/>
      <dgm:t>
        <a:bodyPr/>
        <a:lstStyle/>
        <a:p>
          <a:endParaRPr lang="pt-PT"/>
        </a:p>
      </dgm:t>
    </dgm:pt>
  </dgm:ptLst>
  <dgm:cxnLst>
    <dgm:cxn modelId="{150285EC-C65E-41BE-BBA3-ABF872A7D431}" type="presOf" srcId="{A3067254-6869-4FAC-A788-5BA7B4A58591}" destId="{50BCDD53-6CEA-4536-9403-322E56580C41}" srcOrd="0" destOrd="0" presId="urn:microsoft.com/office/officeart/2005/8/layout/venn3"/>
    <dgm:cxn modelId="{687B5231-0D86-4F15-BBAB-0D8B59CC20B7}" type="presOf" srcId="{7BEC0F78-AC27-4BA9-B51A-66B69C22C47B}" destId="{18BD9B5B-C83C-4B22-9976-A0DEFA5607B8}" srcOrd="0" destOrd="0" presId="urn:microsoft.com/office/officeart/2005/8/layout/venn3"/>
    <dgm:cxn modelId="{B7750EDF-3018-4E28-A19C-0C238CF22FD5}" srcId="{5969C652-78A0-4AFD-8ABE-C45CA3A78459}" destId="{F495D81B-D274-4E0F-9F80-3C4FA63490B1}" srcOrd="0" destOrd="0" parTransId="{E347EF55-D98B-4D0D-83C7-717E97360ABE}" sibTransId="{A0F5FE14-9C4E-497B-860D-021E826EA2E3}"/>
    <dgm:cxn modelId="{2F28C7C3-B7AB-44E1-9320-B094FF8EA486}" srcId="{5969C652-78A0-4AFD-8ABE-C45CA3A78459}" destId="{A3067254-6869-4FAC-A788-5BA7B4A58591}" srcOrd="2" destOrd="0" parTransId="{D4143A4D-FBB4-4BEB-BEE6-94DDDCBAA805}" sibTransId="{C5A5F527-1C48-4295-9F67-0C649C4A38D9}"/>
    <dgm:cxn modelId="{D68FBA4D-FD4D-43A0-AE99-0272BBC61348}" type="presOf" srcId="{F495D81B-D274-4E0F-9F80-3C4FA63490B1}" destId="{A4BC6735-12E9-4C7D-B826-520469B0EE25}" srcOrd="0" destOrd="0" presId="urn:microsoft.com/office/officeart/2005/8/layout/venn3"/>
    <dgm:cxn modelId="{C6A1A35F-5C74-4BAE-9D09-83C6949C4F18}" srcId="{5969C652-78A0-4AFD-8ABE-C45CA3A78459}" destId="{7BEC0F78-AC27-4BA9-B51A-66B69C22C47B}" srcOrd="1" destOrd="0" parTransId="{C108A282-0AEA-4A00-8208-B66964B8F8BB}" sibTransId="{A77EA2F6-D68A-4179-8BBB-02282D48E9CF}"/>
    <dgm:cxn modelId="{B70039F5-0AC8-414B-B580-0D23B6A65571}" type="presOf" srcId="{5969C652-78A0-4AFD-8ABE-C45CA3A78459}" destId="{65739F4F-3C2B-44B7-B616-1B40A5714558}" srcOrd="0" destOrd="0" presId="urn:microsoft.com/office/officeart/2005/8/layout/venn3"/>
    <dgm:cxn modelId="{30909AD4-EC62-4C41-A634-2CDBF8F45FE7}" type="presParOf" srcId="{65739F4F-3C2B-44B7-B616-1B40A5714558}" destId="{A4BC6735-12E9-4C7D-B826-520469B0EE25}" srcOrd="0" destOrd="0" presId="urn:microsoft.com/office/officeart/2005/8/layout/venn3"/>
    <dgm:cxn modelId="{16C298C2-D4BB-4A59-9427-59CB08615090}" type="presParOf" srcId="{65739F4F-3C2B-44B7-B616-1B40A5714558}" destId="{846AF47F-AD2F-4630-BF99-4BC474806927}" srcOrd="1" destOrd="0" presId="urn:microsoft.com/office/officeart/2005/8/layout/venn3"/>
    <dgm:cxn modelId="{325DDCA2-844A-4331-BE9D-34255FAE0860}" type="presParOf" srcId="{65739F4F-3C2B-44B7-B616-1B40A5714558}" destId="{18BD9B5B-C83C-4B22-9976-A0DEFA5607B8}" srcOrd="2" destOrd="0" presId="urn:microsoft.com/office/officeart/2005/8/layout/venn3"/>
    <dgm:cxn modelId="{ECE95E77-906E-4BDD-A403-3049EB2C0C09}" type="presParOf" srcId="{65739F4F-3C2B-44B7-B616-1B40A5714558}" destId="{83ABB72F-B4C5-4246-9906-C8379FB38A6A}" srcOrd="3" destOrd="0" presId="urn:microsoft.com/office/officeart/2005/8/layout/venn3"/>
    <dgm:cxn modelId="{5029DC46-8597-4696-8E15-856B47B9FDF2}" type="presParOf" srcId="{65739F4F-3C2B-44B7-B616-1B40A5714558}" destId="{50BCDD53-6CEA-4536-9403-322E56580C41}" srcOrd="4"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31953D-B2CC-4A9F-98A4-55C879053239}" type="doc">
      <dgm:prSet loTypeId="urn:microsoft.com/office/officeart/2005/8/layout/chevron1" loCatId="process" qsTypeId="urn:microsoft.com/office/officeart/2005/8/quickstyle/simple1" qsCatId="simple" csTypeId="urn:microsoft.com/office/officeart/2005/8/colors/accent1_2" csCatId="accent1" phldr="1"/>
      <dgm:spPr/>
    </dgm:pt>
    <dgm:pt modelId="{24404959-C495-4820-90FF-4BBD18BCE97D}">
      <dgm:prSet phldrT="[Text]"/>
      <dgm:spPr>
        <a:noFill/>
        <a:ln w="38100">
          <a:solidFill>
            <a:schemeClr val="accent1"/>
          </a:solidFill>
        </a:ln>
      </dgm:spPr>
      <dgm:t>
        <a:bodyPr/>
        <a:lstStyle/>
        <a:p>
          <a:r>
            <a:rPr lang="pt-PT" dirty="0">
              <a:solidFill>
                <a:schemeClr val="tx1"/>
              </a:solidFill>
            </a:rPr>
            <a:t>CCO são importantes</a:t>
          </a:r>
          <a:endParaRPr lang="pt-PT" dirty="0"/>
        </a:p>
      </dgm:t>
    </dgm:pt>
    <dgm:pt modelId="{ACE065BA-AE93-4A59-9BA4-8DCC0F71351C}" type="parTrans" cxnId="{0CD5A9BC-35F0-40C7-9E95-E3A33552D093}">
      <dgm:prSet/>
      <dgm:spPr/>
      <dgm:t>
        <a:bodyPr/>
        <a:lstStyle/>
        <a:p>
          <a:endParaRPr lang="pt-PT"/>
        </a:p>
      </dgm:t>
    </dgm:pt>
    <dgm:pt modelId="{4D7B4392-9E1A-4E0F-B7DB-F516D59AAE13}" type="sibTrans" cxnId="{0CD5A9BC-35F0-40C7-9E95-E3A33552D093}">
      <dgm:prSet/>
      <dgm:spPr/>
      <dgm:t>
        <a:bodyPr/>
        <a:lstStyle/>
        <a:p>
          <a:endParaRPr lang="pt-PT"/>
        </a:p>
      </dgm:t>
    </dgm:pt>
    <dgm:pt modelId="{48820BDA-F8FA-40EC-9D9F-9758450505D1}">
      <dgm:prSet/>
      <dgm:spPr>
        <a:noFill/>
        <a:ln w="38100">
          <a:solidFill>
            <a:schemeClr val="accent1"/>
          </a:solidFill>
        </a:ln>
      </dgm:spPr>
      <dgm:t>
        <a:bodyPr/>
        <a:lstStyle/>
        <a:p>
          <a:r>
            <a:rPr lang="pt-PT" dirty="0">
              <a:solidFill>
                <a:schemeClr val="tx1"/>
              </a:solidFill>
            </a:rPr>
            <a:t>É necessário que os indivíduos o entendam para que os executem </a:t>
          </a:r>
        </a:p>
      </dgm:t>
    </dgm:pt>
    <dgm:pt modelId="{DA67B748-88A0-4402-8EC0-24FED9A3BC39}" type="parTrans" cxnId="{2DF70792-725E-4814-8388-F740EAD2D816}">
      <dgm:prSet/>
      <dgm:spPr/>
      <dgm:t>
        <a:bodyPr/>
        <a:lstStyle/>
        <a:p>
          <a:endParaRPr lang="pt-PT"/>
        </a:p>
      </dgm:t>
    </dgm:pt>
    <dgm:pt modelId="{2388C730-4851-45AD-B86F-E7293C52EEF4}" type="sibTrans" cxnId="{2DF70792-725E-4814-8388-F740EAD2D816}">
      <dgm:prSet/>
      <dgm:spPr/>
      <dgm:t>
        <a:bodyPr/>
        <a:lstStyle/>
        <a:p>
          <a:endParaRPr lang="pt-PT"/>
        </a:p>
      </dgm:t>
    </dgm:pt>
    <dgm:pt modelId="{31855C40-F776-4097-A8A6-03DC07860DB3}" type="pres">
      <dgm:prSet presAssocID="{2A31953D-B2CC-4A9F-98A4-55C879053239}" presName="Name0" presStyleCnt="0">
        <dgm:presLayoutVars>
          <dgm:dir/>
          <dgm:animLvl val="lvl"/>
          <dgm:resizeHandles val="exact"/>
        </dgm:presLayoutVars>
      </dgm:prSet>
      <dgm:spPr/>
    </dgm:pt>
    <dgm:pt modelId="{EADE6EB4-FB6B-4F46-8126-39B271A7CE0C}" type="pres">
      <dgm:prSet presAssocID="{24404959-C495-4820-90FF-4BBD18BCE97D}" presName="parTxOnly" presStyleLbl="node1" presStyleIdx="0" presStyleCnt="2">
        <dgm:presLayoutVars>
          <dgm:chMax val="0"/>
          <dgm:chPref val="0"/>
          <dgm:bulletEnabled val="1"/>
        </dgm:presLayoutVars>
      </dgm:prSet>
      <dgm:spPr/>
      <dgm:t>
        <a:bodyPr/>
        <a:lstStyle/>
        <a:p>
          <a:endParaRPr lang="pt-PT"/>
        </a:p>
      </dgm:t>
    </dgm:pt>
    <dgm:pt modelId="{AEB6CC52-3F57-40E7-915C-9E7C1ED1FCDD}" type="pres">
      <dgm:prSet presAssocID="{4D7B4392-9E1A-4E0F-B7DB-F516D59AAE13}" presName="parTxOnlySpace" presStyleCnt="0"/>
      <dgm:spPr/>
    </dgm:pt>
    <dgm:pt modelId="{C2625C39-317E-4B7C-8A1E-573D5DA9383F}" type="pres">
      <dgm:prSet presAssocID="{48820BDA-F8FA-40EC-9D9F-9758450505D1}" presName="parTxOnly" presStyleLbl="node1" presStyleIdx="1" presStyleCnt="2">
        <dgm:presLayoutVars>
          <dgm:chMax val="0"/>
          <dgm:chPref val="0"/>
          <dgm:bulletEnabled val="1"/>
        </dgm:presLayoutVars>
      </dgm:prSet>
      <dgm:spPr/>
      <dgm:t>
        <a:bodyPr/>
        <a:lstStyle/>
        <a:p>
          <a:endParaRPr lang="pt-PT"/>
        </a:p>
      </dgm:t>
    </dgm:pt>
  </dgm:ptLst>
  <dgm:cxnLst>
    <dgm:cxn modelId="{3A34BA85-8FC9-4372-90FA-98FFB605FC17}" type="presOf" srcId="{24404959-C495-4820-90FF-4BBD18BCE97D}" destId="{EADE6EB4-FB6B-4F46-8126-39B271A7CE0C}" srcOrd="0" destOrd="0" presId="urn:microsoft.com/office/officeart/2005/8/layout/chevron1"/>
    <dgm:cxn modelId="{0CD5A9BC-35F0-40C7-9E95-E3A33552D093}" srcId="{2A31953D-B2CC-4A9F-98A4-55C879053239}" destId="{24404959-C495-4820-90FF-4BBD18BCE97D}" srcOrd="0" destOrd="0" parTransId="{ACE065BA-AE93-4A59-9BA4-8DCC0F71351C}" sibTransId="{4D7B4392-9E1A-4E0F-B7DB-F516D59AAE13}"/>
    <dgm:cxn modelId="{2DF70792-725E-4814-8388-F740EAD2D816}" srcId="{2A31953D-B2CC-4A9F-98A4-55C879053239}" destId="{48820BDA-F8FA-40EC-9D9F-9758450505D1}" srcOrd="1" destOrd="0" parTransId="{DA67B748-88A0-4402-8EC0-24FED9A3BC39}" sibTransId="{2388C730-4851-45AD-B86F-E7293C52EEF4}"/>
    <dgm:cxn modelId="{7C41FBFD-04A3-4C96-A708-061A52CF0C41}" type="presOf" srcId="{2A31953D-B2CC-4A9F-98A4-55C879053239}" destId="{31855C40-F776-4097-A8A6-03DC07860DB3}" srcOrd="0" destOrd="0" presId="urn:microsoft.com/office/officeart/2005/8/layout/chevron1"/>
    <dgm:cxn modelId="{08736EBB-B03F-4907-BCA8-3622522DF096}" type="presOf" srcId="{48820BDA-F8FA-40EC-9D9F-9758450505D1}" destId="{C2625C39-317E-4B7C-8A1E-573D5DA9383F}" srcOrd="0" destOrd="0" presId="urn:microsoft.com/office/officeart/2005/8/layout/chevron1"/>
    <dgm:cxn modelId="{8B8C573A-4E3B-48FA-A32A-2C6B45722CFC}" type="presParOf" srcId="{31855C40-F776-4097-A8A6-03DC07860DB3}" destId="{EADE6EB4-FB6B-4F46-8126-39B271A7CE0C}" srcOrd="0" destOrd="0" presId="urn:microsoft.com/office/officeart/2005/8/layout/chevron1"/>
    <dgm:cxn modelId="{5B7FCE0B-AE2B-4D85-AC98-E3B499EF81BE}" type="presParOf" srcId="{31855C40-F776-4097-A8A6-03DC07860DB3}" destId="{AEB6CC52-3F57-40E7-915C-9E7C1ED1FCDD}" srcOrd="1" destOrd="0" presId="urn:microsoft.com/office/officeart/2005/8/layout/chevron1"/>
    <dgm:cxn modelId="{8B7AB19E-1CB3-4212-84FC-71656021AE17}" type="presParOf" srcId="{31855C40-F776-4097-A8A6-03DC07860DB3}" destId="{C2625C39-317E-4B7C-8A1E-573D5DA9383F}" srcOrd="2" destOrd="0" presId="urn:microsoft.com/office/officeart/2005/8/layout/chevron1"/>
  </dgm:cxnLst>
  <dgm:bg>
    <a:noFill/>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6E789D-0C0A-43EE-983E-160904CAB73F}" type="doc">
      <dgm:prSet loTypeId="urn:microsoft.com/office/officeart/2005/8/layout/hierarchy2" loCatId="hierarchy" qsTypeId="urn:microsoft.com/office/officeart/2005/8/quickstyle/simple1" qsCatId="simple" csTypeId="urn:microsoft.com/office/officeart/2005/8/colors/accent1_5" csCatId="accent1" phldr="1"/>
      <dgm:spPr/>
      <dgm:t>
        <a:bodyPr/>
        <a:lstStyle/>
        <a:p>
          <a:endParaRPr lang="pt-PT"/>
        </a:p>
      </dgm:t>
    </dgm:pt>
    <dgm:pt modelId="{03B54EA0-1004-474B-945A-1CC97FF9B09D}">
      <dgm:prSet phldrT="[Text]"/>
      <dgm:spPr/>
      <dgm:t>
        <a:bodyPr/>
        <a:lstStyle/>
        <a:p>
          <a:r>
            <a:rPr lang="pt-PT" dirty="0"/>
            <a:t>Justiça</a:t>
          </a:r>
        </a:p>
      </dgm:t>
    </dgm:pt>
    <dgm:pt modelId="{FB81A4CF-D216-4647-83BC-BE478DD1C697}" type="parTrans" cxnId="{B8C17403-0516-4ADF-9790-54E3D53712C0}">
      <dgm:prSet/>
      <dgm:spPr/>
      <dgm:t>
        <a:bodyPr/>
        <a:lstStyle/>
        <a:p>
          <a:endParaRPr lang="pt-PT"/>
        </a:p>
      </dgm:t>
    </dgm:pt>
    <dgm:pt modelId="{B3FB2CAB-C2F5-47CC-889F-B441846362BC}" type="sibTrans" cxnId="{B8C17403-0516-4ADF-9790-54E3D53712C0}">
      <dgm:prSet/>
      <dgm:spPr/>
      <dgm:t>
        <a:bodyPr/>
        <a:lstStyle/>
        <a:p>
          <a:endParaRPr lang="pt-PT"/>
        </a:p>
      </dgm:t>
    </dgm:pt>
    <dgm:pt modelId="{4BF91591-2C90-4EE1-9147-5EC2613B6BEB}">
      <dgm:prSet phldrT="[Text]"/>
      <dgm:spPr/>
      <dgm:t>
        <a:bodyPr/>
        <a:lstStyle/>
        <a:p>
          <a:r>
            <a:rPr lang="pt-PT" dirty="0"/>
            <a:t>Distributiva</a:t>
          </a:r>
        </a:p>
      </dgm:t>
    </dgm:pt>
    <dgm:pt modelId="{BB132D61-6D6A-4DD8-9ABF-309CE746DB8E}" type="parTrans" cxnId="{99CF388C-CA31-429E-A706-5D80BF356B78}">
      <dgm:prSet/>
      <dgm:spPr/>
      <dgm:t>
        <a:bodyPr/>
        <a:lstStyle/>
        <a:p>
          <a:endParaRPr lang="pt-PT"/>
        </a:p>
      </dgm:t>
    </dgm:pt>
    <dgm:pt modelId="{5B2F90AB-50EB-4118-897A-50F446BD767F}" type="sibTrans" cxnId="{99CF388C-CA31-429E-A706-5D80BF356B78}">
      <dgm:prSet/>
      <dgm:spPr/>
      <dgm:t>
        <a:bodyPr/>
        <a:lstStyle/>
        <a:p>
          <a:endParaRPr lang="pt-PT"/>
        </a:p>
      </dgm:t>
    </dgm:pt>
    <dgm:pt modelId="{05D1DAEC-BF75-4548-A8B1-CAD17FB0E2F6}">
      <dgm:prSet phldrT="[Text]"/>
      <dgm:spPr/>
      <dgm:t>
        <a:bodyPr/>
        <a:lstStyle/>
        <a:p>
          <a:r>
            <a:rPr lang="pt-PT" dirty="0"/>
            <a:t>Procedimental</a:t>
          </a:r>
        </a:p>
      </dgm:t>
    </dgm:pt>
    <dgm:pt modelId="{ADB9A221-BEC5-48DF-8542-CCC41DFF87B4}" type="parTrans" cxnId="{392FD375-7EB9-4C4D-813C-228786DA26FA}">
      <dgm:prSet/>
      <dgm:spPr/>
      <dgm:t>
        <a:bodyPr/>
        <a:lstStyle/>
        <a:p>
          <a:endParaRPr lang="pt-PT"/>
        </a:p>
      </dgm:t>
    </dgm:pt>
    <dgm:pt modelId="{EFA37437-30A4-41B2-9A36-E6AD70B8A639}" type="sibTrans" cxnId="{392FD375-7EB9-4C4D-813C-228786DA26FA}">
      <dgm:prSet/>
      <dgm:spPr/>
      <dgm:t>
        <a:bodyPr/>
        <a:lstStyle/>
        <a:p>
          <a:endParaRPr lang="pt-PT"/>
        </a:p>
      </dgm:t>
    </dgm:pt>
    <dgm:pt modelId="{11231C6D-837D-4F53-AF58-14E8E862ED4A}">
      <dgm:prSet phldrT="[Text]"/>
      <dgm:spPr/>
      <dgm:t>
        <a:bodyPr/>
        <a:lstStyle/>
        <a:p>
          <a:r>
            <a:rPr lang="pt-PT" dirty="0"/>
            <a:t>Interracional</a:t>
          </a:r>
        </a:p>
      </dgm:t>
    </dgm:pt>
    <dgm:pt modelId="{47AE155E-885D-4405-8A6D-FB5573E31F69}" type="parTrans" cxnId="{99E63188-439C-43BD-8EC8-0DD681C035B4}">
      <dgm:prSet/>
      <dgm:spPr/>
      <dgm:t>
        <a:bodyPr/>
        <a:lstStyle/>
        <a:p>
          <a:endParaRPr lang="pt-PT"/>
        </a:p>
      </dgm:t>
    </dgm:pt>
    <dgm:pt modelId="{96DC0B93-ABB9-4F7F-B53C-B2B2A2C0A701}" type="sibTrans" cxnId="{99E63188-439C-43BD-8EC8-0DD681C035B4}">
      <dgm:prSet/>
      <dgm:spPr/>
      <dgm:t>
        <a:bodyPr/>
        <a:lstStyle/>
        <a:p>
          <a:endParaRPr lang="pt-PT"/>
        </a:p>
      </dgm:t>
    </dgm:pt>
    <dgm:pt modelId="{D0D192B2-B3E8-436B-B98B-817F4490E0D1}" type="pres">
      <dgm:prSet presAssocID="{E46E789D-0C0A-43EE-983E-160904CAB73F}" presName="diagram" presStyleCnt="0">
        <dgm:presLayoutVars>
          <dgm:chPref val="1"/>
          <dgm:dir/>
          <dgm:animOne val="branch"/>
          <dgm:animLvl val="lvl"/>
          <dgm:resizeHandles val="exact"/>
        </dgm:presLayoutVars>
      </dgm:prSet>
      <dgm:spPr/>
      <dgm:t>
        <a:bodyPr/>
        <a:lstStyle/>
        <a:p>
          <a:endParaRPr lang="pt-PT"/>
        </a:p>
      </dgm:t>
    </dgm:pt>
    <dgm:pt modelId="{180AD9F0-4918-44C8-B460-A2CF1D304D55}" type="pres">
      <dgm:prSet presAssocID="{03B54EA0-1004-474B-945A-1CC97FF9B09D}" presName="root1" presStyleCnt="0"/>
      <dgm:spPr/>
    </dgm:pt>
    <dgm:pt modelId="{E34159AC-7740-468D-8C4B-D06117FDEDEA}" type="pres">
      <dgm:prSet presAssocID="{03B54EA0-1004-474B-945A-1CC97FF9B09D}" presName="LevelOneTextNode" presStyleLbl="node0" presStyleIdx="0" presStyleCnt="1">
        <dgm:presLayoutVars>
          <dgm:chPref val="3"/>
        </dgm:presLayoutVars>
      </dgm:prSet>
      <dgm:spPr/>
      <dgm:t>
        <a:bodyPr/>
        <a:lstStyle/>
        <a:p>
          <a:endParaRPr lang="pt-PT"/>
        </a:p>
      </dgm:t>
    </dgm:pt>
    <dgm:pt modelId="{41FDFDCE-2D9C-4824-BE4A-B47494A9974E}" type="pres">
      <dgm:prSet presAssocID="{03B54EA0-1004-474B-945A-1CC97FF9B09D}" presName="level2hierChild" presStyleCnt="0"/>
      <dgm:spPr/>
    </dgm:pt>
    <dgm:pt modelId="{5122FA14-A9EF-408D-AE80-C913F2E16765}" type="pres">
      <dgm:prSet presAssocID="{BB132D61-6D6A-4DD8-9ABF-309CE746DB8E}" presName="conn2-1" presStyleLbl="parChTrans1D2" presStyleIdx="0" presStyleCnt="3"/>
      <dgm:spPr/>
      <dgm:t>
        <a:bodyPr/>
        <a:lstStyle/>
        <a:p>
          <a:endParaRPr lang="pt-PT"/>
        </a:p>
      </dgm:t>
    </dgm:pt>
    <dgm:pt modelId="{1035D6A5-2DDE-47B0-9C44-D6499BEA0D84}" type="pres">
      <dgm:prSet presAssocID="{BB132D61-6D6A-4DD8-9ABF-309CE746DB8E}" presName="connTx" presStyleLbl="parChTrans1D2" presStyleIdx="0" presStyleCnt="3"/>
      <dgm:spPr/>
      <dgm:t>
        <a:bodyPr/>
        <a:lstStyle/>
        <a:p>
          <a:endParaRPr lang="pt-PT"/>
        </a:p>
      </dgm:t>
    </dgm:pt>
    <dgm:pt modelId="{1C56E11E-0375-41C7-8342-78693BEED272}" type="pres">
      <dgm:prSet presAssocID="{4BF91591-2C90-4EE1-9147-5EC2613B6BEB}" presName="root2" presStyleCnt="0"/>
      <dgm:spPr/>
    </dgm:pt>
    <dgm:pt modelId="{8B882CE3-C113-4F05-B9FA-C4150B518B66}" type="pres">
      <dgm:prSet presAssocID="{4BF91591-2C90-4EE1-9147-5EC2613B6BEB}" presName="LevelTwoTextNode" presStyleLbl="node2" presStyleIdx="0" presStyleCnt="3">
        <dgm:presLayoutVars>
          <dgm:chPref val="3"/>
        </dgm:presLayoutVars>
      </dgm:prSet>
      <dgm:spPr/>
      <dgm:t>
        <a:bodyPr/>
        <a:lstStyle/>
        <a:p>
          <a:endParaRPr lang="pt-PT"/>
        </a:p>
      </dgm:t>
    </dgm:pt>
    <dgm:pt modelId="{8AF8F6EF-CDCF-483E-A760-1C1ED034498F}" type="pres">
      <dgm:prSet presAssocID="{4BF91591-2C90-4EE1-9147-5EC2613B6BEB}" presName="level3hierChild" presStyleCnt="0"/>
      <dgm:spPr/>
    </dgm:pt>
    <dgm:pt modelId="{E33FCDF7-A1BF-460D-AD1C-0EC09C8A666C}" type="pres">
      <dgm:prSet presAssocID="{ADB9A221-BEC5-48DF-8542-CCC41DFF87B4}" presName="conn2-1" presStyleLbl="parChTrans1D2" presStyleIdx="1" presStyleCnt="3"/>
      <dgm:spPr/>
      <dgm:t>
        <a:bodyPr/>
        <a:lstStyle/>
        <a:p>
          <a:endParaRPr lang="pt-PT"/>
        </a:p>
      </dgm:t>
    </dgm:pt>
    <dgm:pt modelId="{A39B860E-B1D1-4741-90EA-1127CA6AB666}" type="pres">
      <dgm:prSet presAssocID="{ADB9A221-BEC5-48DF-8542-CCC41DFF87B4}" presName="connTx" presStyleLbl="parChTrans1D2" presStyleIdx="1" presStyleCnt="3"/>
      <dgm:spPr/>
      <dgm:t>
        <a:bodyPr/>
        <a:lstStyle/>
        <a:p>
          <a:endParaRPr lang="pt-PT"/>
        </a:p>
      </dgm:t>
    </dgm:pt>
    <dgm:pt modelId="{B4A3BBC0-ADE7-4085-BB42-6A4B34E4C986}" type="pres">
      <dgm:prSet presAssocID="{05D1DAEC-BF75-4548-A8B1-CAD17FB0E2F6}" presName="root2" presStyleCnt="0"/>
      <dgm:spPr/>
    </dgm:pt>
    <dgm:pt modelId="{6BEB24B0-A17E-468E-AE4D-1CB84DFC80ED}" type="pres">
      <dgm:prSet presAssocID="{05D1DAEC-BF75-4548-A8B1-CAD17FB0E2F6}" presName="LevelTwoTextNode" presStyleLbl="node2" presStyleIdx="1" presStyleCnt="3">
        <dgm:presLayoutVars>
          <dgm:chPref val="3"/>
        </dgm:presLayoutVars>
      </dgm:prSet>
      <dgm:spPr/>
      <dgm:t>
        <a:bodyPr/>
        <a:lstStyle/>
        <a:p>
          <a:endParaRPr lang="pt-PT"/>
        </a:p>
      </dgm:t>
    </dgm:pt>
    <dgm:pt modelId="{EA204F70-9DBF-4315-BB32-0BA65AA22C3E}" type="pres">
      <dgm:prSet presAssocID="{05D1DAEC-BF75-4548-A8B1-CAD17FB0E2F6}" presName="level3hierChild" presStyleCnt="0"/>
      <dgm:spPr/>
    </dgm:pt>
    <dgm:pt modelId="{F791860C-D08A-4A7F-B683-38AC15632763}" type="pres">
      <dgm:prSet presAssocID="{47AE155E-885D-4405-8A6D-FB5573E31F69}" presName="conn2-1" presStyleLbl="parChTrans1D2" presStyleIdx="2" presStyleCnt="3"/>
      <dgm:spPr/>
      <dgm:t>
        <a:bodyPr/>
        <a:lstStyle/>
        <a:p>
          <a:endParaRPr lang="pt-PT"/>
        </a:p>
      </dgm:t>
    </dgm:pt>
    <dgm:pt modelId="{C3429546-E0A5-4F5D-8A2B-1864AE975BE1}" type="pres">
      <dgm:prSet presAssocID="{47AE155E-885D-4405-8A6D-FB5573E31F69}" presName="connTx" presStyleLbl="parChTrans1D2" presStyleIdx="2" presStyleCnt="3"/>
      <dgm:spPr/>
      <dgm:t>
        <a:bodyPr/>
        <a:lstStyle/>
        <a:p>
          <a:endParaRPr lang="pt-PT"/>
        </a:p>
      </dgm:t>
    </dgm:pt>
    <dgm:pt modelId="{3E6C64CF-F1CD-4BC2-80F6-C7C40E1888B2}" type="pres">
      <dgm:prSet presAssocID="{11231C6D-837D-4F53-AF58-14E8E862ED4A}" presName="root2" presStyleCnt="0"/>
      <dgm:spPr/>
    </dgm:pt>
    <dgm:pt modelId="{F25FEBE0-037B-4F4A-8796-E7F9E73435C8}" type="pres">
      <dgm:prSet presAssocID="{11231C6D-837D-4F53-AF58-14E8E862ED4A}" presName="LevelTwoTextNode" presStyleLbl="node2" presStyleIdx="2" presStyleCnt="3">
        <dgm:presLayoutVars>
          <dgm:chPref val="3"/>
        </dgm:presLayoutVars>
      </dgm:prSet>
      <dgm:spPr/>
      <dgm:t>
        <a:bodyPr/>
        <a:lstStyle/>
        <a:p>
          <a:endParaRPr lang="pt-PT"/>
        </a:p>
      </dgm:t>
    </dgm:pt>
    <dgm:pt modelId="{FFD0F847-9FD9-4A03-8732-394D28358DEA}" type="pres">
      <dgm:prSet presAssocID="{11231C6D-837D-4F53-AF58-14E8E862ED4A}" presName="level3hierChild" presStyleCnt="0"/>
      <dgm:spPr/>
    </dgm:pt>
  </dgm:ptLst>
  <dgm:cxnLst>
    <dgm:cxn modelId="{CB390AB1-D4A0-4CF0-B71B-A082E4E711D3}" type="presOf" srcId="{BB132D61-6D6A-4DD8-9ABF-309CE746DB8E}" destId="{5122FA14-A9EF-408D-AE80-C913F2E16765}" srcOrd="0" destOrd="0" presId="urn:microsoft.com/office/officeart/2005/8/layout/hierarchy2"/>
    <dgm:cxn modelId="{CDED37BE-5D9B-4E4A-A872-301647CB9C51}" type="presOf" srcId="{E46E789D-0C0A-43EE-983E-160904CAB73F}" destId="{D0D192B2-B3E8-436B-B98B-817F4490E0D1}" srcOrd="0" destOrd="0" presId="urn:microsoft.com/office/officeart/2005/8/layout/hierarchy2"/>
    <dgm:cxn modelId="{5508C53A-3E38-4406-B5A1-5452C1C0DF73}" type="presOf" srcId="{11231C6D-837D-4F53-AF58-14E8E862ED4A}" destId="{F25FEBE0-037B-4F4A-8796-E7F9E73435C8}" srcOrd="0" destOrd="0" presId="urn:microsoft.com/office/officeart/2005/8/layout/hierarchy2"/>
    <dgm:cxn modelId="{392FD375-7EB9-4C4D-813C-228786DA26FA}" srcId="{03B54EA0-1004-474B-945A-1CC97FF9B09D}" destId="{05D1DAEC-BF75-4548-A8B1-CAD17FB0E2F6}" srcOrd="1" destOrd="0" parTransId="{ADB9A221-BEC5-48DF-8542-CCC41DFF87B4}" sibTransId="{EFA37437-30A4-41B2-9A36-E6AD70B8A639}"/>
    <dgm:cxn modelId="{8F2E117F-D5C1-4F29-827D-F6F9787426CF}" type="presOf" srcId="{ADB9A221-BEC5-48DF-8542-CCC41DFF87B4}" destId="{A39B860E-B1D1-4741-90EA-1127CA6AB666}" srcOrd="1" destOrd="0" presId="urn:microsoft.com/office/officeart/2005/8/layout/hierarchy2"/>
    <dgm:cxn modelId="{A039C3E1-A1C5-454C-A805-BBAC9F11F49C}" type="presOf" srcId="{05D1DAEC-BF75-4548-A8B1-CAD17FB0E2F6}" destId="{6BEB24B0-A17E-468E-AE4D-1CB84DFC80ED}" srcOrd="0" destOrd="0" presId="urn:microsoft.com/office/officeart/2005/8/layout/hierarchy2"/>
    <dgm:cxn modelId="{99CF388C-CA31-429E-A706-5D80BF356B78}" srcId="{03B54EA0-1004-474B-945A-1CC97FF9B09D}" destId="{4BF91591-2C90-4EE1-9147-5EC2613B6BEB}" srcOrd="0" destOrd="0" parTransId="{BB132D61-6D6A-4DD8-9ABF-309CE746DB8E}" sibTransId="{5B2F90AB-50EB-4118-897A-50F446BD767F}"/>
    <dgm:cxn modelId="{84DA535A-7B2C-4138-8CE8-D0343220175A}" type="presOf" srcId="{47AE155E-885D-4405-8A6D-FB5573E31F69}" destId="{F791860C-D08A-4A7F-B683-38AC15632763}" srcOrd="0" destOrd="0" presId="urn:microsoft.com/office/officeart/2005/8/layout/hierarchy2"/>
    <dgm:cxn modelId="{F9E37A5A-3628-4977-80F4-2AEEBFABE606}" type="presOf" srcId="{4BF91591-2C90-4EE1-9147-5EC2613B6BEB}" destId="{8B882CE3-C113-4F05-B9FA-C4150B518B66}" srcOrd="0" destOrd="0" presId="urn:microsoft.com/office/officeart/2005/8/layout/hierarchy2"/>
    <dgm:cxn modelId="{CEF7BE95-6536-4EAB-A2F9-E4321ACC98E1}" type="presOf" srcId="{47AE155E-885D-4405-8A6D-FB5573E31F69}" destId="{C3429546-E0A5-4F5D-8A2B-1864AE975BE1}" srcOrd="1" destOrd="0" presId="urn:microsoft.com/office/officeart/2005/8/layout/hierarchy2"/>
    <dgm:cxn modelId="{608C07AC-7A0C-40AB-93C0-A519EBEC8E66}" type="presOf" srcId="{BB132D61-6D6A-4DD8-9ABF-309CE746DB8E}" destId="{1035D6A5-2DDE-47B0-9C44-D6499BEA0D84}" srcOrd="1" destOrd="0" presId="urn:microsoft.com/office/officeart/2005/8/layout/hierarchy2"/>
    <dgm:cxn modelId="{00E038F2-CC62-4C8D-BF2F-9175C4AD902D}" type="presOf" srcId="{03B54EA0-1004-474B-945A-1CC97FF9B09D}" destId="{E34159AC-7740-468D-8C4B-D06117FDEDEA}" srcOrd="0" destOrd="0" presId="urn:microsoft.com/office/officeart/2005/8/layout/hierarchy2"/>
    <dgm:cxn modelId="{B8C17403-0516-4ADF-9790-54E3D53712C0}" srcId="{E46E789D-0C0A-43EE-983E-160904CAB73F}" destId="{03B54EA0-1004-474B-945A-1CC97FF9B09D}" srcOrd="0" destOrd="0" parTransId="{FB81A4CF-D216-4647-83BC-BE478DD1C697}" sibTransId="{B3FB2CAB-C2F5-47CC-889F-B441846362BC}"/>
    <dgm:cxn modelId="{DF1CB564-E6DD-47E9-B514-8B177DF5621E}" type="presOf" srcId="{ADB9A221-BEC5-48DF-8542-CCC41DFF87B4}" destId="{E33FCDF7-A1BF-460D-AD1C-0EC09C8A666C}" srcOrd="0" destOrd="0" presId="urn:microsoft.com/office/officeart/2005/8/layout/hierarchy2"/>
    <dgm:cxn modelId="{99E63188-439C-43BD-8EC8-0DD681C035B4}" srcId="{03B54EA0-1004-474B-945A-1CC97FF9B09D}" destId="{11231C6D-837D-4F53-AF58-14E8E862ED4A}" srcOrd="2" destOrd="0" parTransId="{47AE155E-885D-4405-8A6D-FB5573E31F69}" sibTransId="{96DC0B93-ABB9-4F7F-B53C-B2B2A2C0A701}"/>
    <dgm:cxn modelId="{48B9D0AB-22FD-4DB1-82F5-6009339121B6}" type="presParOf" srcId="{D0D192B2-B3E8-436B-B98B-817F4490E0D1}" destId="{180AD9F0-4918-44C8-B460-A2CF1D304D55}" srcOrd="0" destOrd="0" presId="urn:microsoft.com/office/officeart/2005/8/layout/hierarchy2"/>
    <dgm:cxn modelId="{F0D0C4F8-ADFF-44AE-8C49-D1C4B7FDEEC9}" type="presParOf" srcId="{180AD9F0-4918-44C8-B460-A2CF1D304D55}" destId="{E34159AC-7740-468D-8C4B-D06117FDEDEA}" srcOrd="0" destOrd="0" presId="urn:microsoft.com/office/officeart/2005/8/layout/hierarchy2"/>
    <dgm:cxn modelId="{E314B766-A7D1-4483-B408-6E25F9A0E073}" type="presParOf" srcId="{180AD9F0-4918-44C8-B460-A2CF1D304D55}" destId="{41FDFDCE-2D9C-4824-BE4A-B47494A9974E}" srcOrd="1" destOrd="0" presId="urn:microsoft.com/office/officeart/2005/8/layout/hierarchy2"/>
    <dgm:cxn modelId="{180D7AEA-7297-4C66-AE69-FE79B36B490B}" type="presParOf" srcId="{41FDFDCE-2D9C-4824-BE4A-B47494A9974E}" destId="{5122FA14-A9EF-408D-AE80-C913F2E16765}" srcOrd="0" destOrd="0" presId="urn:microsoft.com/office/officeart/2005/8/layout/hierarchy2"/>
    <dgm:cxn modelId="{A2E067AC-B077-4A81-8D6D-063E09F88B9A}" type="presParOf" srcId="{5122FA14-A9EF-408D-AE80-C913F2E16765}" destId="{1035D6A5-2DDE-47B0-9C44-D6499BEA0D84}" srcOrd="0" destOrd="0" presId="urn:microsoft.com/office/officeart/2005/8/layout/hierarchy2"/>
    <dgm:cxn modelId="{4777265B-48CF-4BC1-93AD-74FF218B1499}" type="presParOf" srcId="{41FDFDCE-2D9C-4824-BE4A-B47494A9974E}" destId="{1C56E11E-0375-41C7-8342-78693BEED272}" srcOrd="1" destOrd="0" presId="urn:microsoft.com/office/officeart/2005/8/layout/hierarchy2"/>
    <dgm:cxn modelId="{5D5DC6A4-A0B8-4131-BB26-9DEE8EAF2021}" type="presParOf" srcId="{1C56E11E-0375-41C7-8342-78693BEED272}" destId="{8B882CE3-C113-4F05-B9FA-C4150B518B66}" srcOrd="0" destOrd="0" presId="urn:microsoft.com/office/officeart/2005/8/layout/hierarchy2"/>
    <dgm:cxn modelId="{6712B2C0-34ED-4198-95DF-C88B1D841ED3}" type="presParOf" srcId="{1C56E11E-0375-41C7-8342-78693BEED272}" destId="{8AF8F6EF-CDCF-483E-A760-1C1ED034498F}" srcOrd="1" destOrd="0" presId="urn:microsoft.com/office/officeart/2005/8/layout/hierarchy2"/>
    <dgm:cxn modelId="{D0EEA946-8A59-464F-829B-41496329D991}" type="presParOf" srcId="{41FDFDCE-2D9C-4824-BE4A-B47494A9974E}" destId="{E33FCDF7-A1BF-460D-AD1C-0EC09C8A666C}" srcOrd="2" destOrd="0" presId="urn:microsoft.com/office/officeart/2005/8/layout/hierarchy2"/>
    <dgm:cxn modelId="{F30CCF31-6B00-4D8E-9A20-A6A198907420}" type="presParOf" srcId="{E33FCDF7-A1BF-460D-AD1C-0EC09C8A666C}" destId="{A39B860E-B1D1-4741-90EA-1127CA6AB666}" srcOrd="0" destOrd="0" presId="urn:microsoft.com/office/officeart/2005/8/layout/hierarchy2"/>
    <dgm:cxn modelId="{87A4080D-E49C-4D4A-AF84-FAB5DF80B833}" type="presParOf" srcId="{41FDFDCE-2D9C-4824-BE4A-B47494A9974E}" destId="{B4A3BBC0-ADE7-4085-BB42-6A4B34E4C986}" srcOrd="3" destOrd="0" presId="urn:microsoft.com/office/officeart/2005/8/layout/hierarchy2"/>
    <dgm:cxn modelId="{484447E5-C9DA-4127-94FA-796ED4066395}" type="presParOf" srcId="{B4A3BBC0-ADE7-4085-BB42-6A4B34E4C986}" destId="{6BEB24B0-A17E-468E-AE4D-1CB84DFC80ED}" srcOrd="0" destOrd="0" presId="urn:microsoft.com/office/officeart/2005/8/layout/hierarchy2"/>
    <dgm:cxn modelId="{48C74079-0488-478D-9B28-642C9C5F655A}" type="presParOf" srcId="{B4A3BBC0-ADE7-4085-BB42-6A4B34E4C986}" destId="{EA204F70-9DBF-4315-BB32-0BA65AA22C3E}" srcOrd="1" destOrd="0" presId="urn:microsoft.com/office/officeart/2005/8/layout/hierarchy2"/>
    <dgm:cxn modelId="{8C561D94-D6A0-4A40-99A6-5062F78A3654}" type="presParOf" srcId="{41FDFDCE-2D9C-4824-BE4A-B47494A9974E}" destId="{F791860C-D08A-4A7F-B683-38AC15632763}" srcOrd="4" destOrd="0" presId="urn:microsoft.com/office/officeart/2005/8/layout/hierarchy2"/>
    <dgm:cxn modelId="{B4567A90-2262-4A8B-982B-EA5667CD36D4}" type="presParOf" srcId="{F791860C-D08A-4A7F-B683-38AC15632763}" destId="{C3429546-E0A5-4F5D-8A2B-1864AE975BE1}" srcOrd="0" destOrd="0" presId="urn:microsoft.com/office/officeart/2005/8/layout/hierarchy2"/>
    <dgm:cxn modelId="{D6D66ED3-F477-44F7-9ACC-07BCE53E4739}" type="presParOf" srcId="{41FDFDCE-2D9C-4824-BE4A-B47494A9974E}" destId="{3E6C64CF-F1CD-4BC2-80F6-C7C40E1888B2}" srcOrd="5" destOrd="0" presId="urn:microsoft.com/office/officeart/2005/8/layout/hierarchy2"/>
    <dgm:cxn modelId="{0F190E70-DEAB-484C-8922-B75256FC73F8}" type="presParOf" srcId="{3E6C64CF-F1CD-4BC2-80F6-C7C40E1888B2}" destId="{F25FEBE0-037B-4F4A-8796-E7F9E73435C8}" srcOrd="0" destOrd="0" presId="urn:microsoft.com/office/officeart/2005/8/layout/hierarchy2"/>
    <dgm:cxn modelId="{D34BAAE4-9F11-4905-8780-A08AEE9B9719}" type="presParOf" srcId="{3E6C64CF-F1CD-4BC2-80F6-C7C40E1888B2}" destId="{FFD0F847-9FD9-4A03-8732-394D28358DEA}"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93821C-724E-4F76-B4DD-5446F8BBF8AF}">
      <dsp:nvSpPr>
        <dsp:cNvPr id="0" name=""/>
        <dsp:cNvSpPr/>
      </dsp:nvSpPr>
      <dsp:spPr>
        <a:xfrm>
          <a:off x="0" y="312083"/>
          <a:ext cx="2931832" cy="2931832"/>
        </a:xfrm>
        <a:prstGeom prst="ellipse">
          <a:avLst/>
        </a:prstGeom>
        <a:solidFill>
          <a:schemeClr val="accent1">
            <a:shade val="80000"/>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61348" tIns="24130" rIns="161348" bIns="24130" numCol="1" spcCol="1270" anchor="ctr" anchorCtr="0">
          <a:noAutofit/>
        </a:bodyPr>
        <a:lstStyle/>
        <a:p>
          <a:pPr lvl="0" algn="ctr" defTabSz="844550" rtl="0">
            <a:lnSpc>
              <a:spcPct val="90000"/>
            </a:lnSpc>
            <a:spcBef>
              <a:spcPct val="0"/>
            </a:spcBef>
            <a:spcAft>
              <a:spcPct val="35000"/>
            </a:spcAft>
          </a:pPr>
          <a:r>
            <a:rPr lang="pt-PT" sz="1900" kern="1200" dirty="0"/>
            <a:t>Dificuldade em </a:t>
          </a:r>
          <a:r>
            <a:rPr lang="pt-PT" sz="2000" kern="1200" dirty="0"/>
            <a:t>identificar</a:t>
          </a:r>
          <a:r>
            <a:rPr lang="pt-PT" sz="1900" kern="1200" dirty="0"/>
            <a:t> alguém que quem possa pedir ajuda. </a:t>
          </a:r>
        </a:p>
      </dsp:txBody>
      <dsp:txXfrm>
        <a:off x="0" y="312083"/>
        <a:ext cx="2931832" cy="2931832"/>
      </dsp:txXfrm>
    </dsp:sp>
    <dsp:sp modelId="{2BDB8DDE-8137-4220-9771-E968CCEAA30B}">
      <dsp:nvSpPr>
        <dsp:cNvPr id="0" name=""/>
        <dsp:cNvSpPr/>
      </dsp:nvSpPr>
      <dsp:spPr>
        <a:xfrm>
          <a:off x="2348387" y="312083"/>
          <a:ext cx="2931832" cy="2931832"/>
        </a:xfrm>
        <a:prstGeom prst="ellipse">
          <a:avLst/>
        </a:prstGeom>
        <a:solidFill>
          <a:schemeClr val="accent1">
            <a:shade val="80000"/>
            <a:alpha val="50000"/>
            <a:hueOff val="-28"/>
            <a:satOff val="2766"/>
            <a:lumOff val="1782"/>
            <a:alphaOff val="10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61348" tIns="25400" rIns="161348" bIns="25400" numCol="1" spcCol="1270" anchor="ctr" anchorCtr="0">
          <a:noAutofit/>
        </a:bodyPr>
        <a:lstStyle/>
        <a:p>
          <a:pPr lvl="0" algn="ctr" defTabSz="889000">
            <a:lnSpc>
              <a:spcPct val="90000"/>
            </a:lnSpc>
            <a:spcBef>
              <a:spcPct val="0"/>
            </a:spcBef>
            <a:spcAft>
              <a:spcPct val="35000"/>
            </a:spcAft>
          </a:pPr>
          <a:r>
            <a:rPr lang="pt-PT" sz="2000" kern="1200" dirty="0"/>
            <a:t>Receio de ser visto como incompetente.</a:t>
          </a:r>
        </a:p>
      </dsp:txBody>
      <dsp:txXfrm>
        <a:off x="2348387" y="312083"/>
        <a:ext cx="2931832" cy="2931832"/>
      </dsp:txXfrm>
    </dsp:sp>
    <dsp:sp modelId="{F97E1777-D763-4319-B53A-4712B8278B15}">
      <dsp:nvSpPr>
        <dsp:cNvPr id="0" name=""/>
        <dsp:cNvSpPr/>
      </dsp:nvSpPr>
      <dsp:spPr>
        <a:xfrm>
          <a:off x="4693853" y="312083"/>
          <a:ext cx="2931832" cy="2931832"/>
        </a:xfrm>
        <a:prstGeom prst="ellipse">
          <a:avLst/>
        </a:prstGeom>
        <a:solidFill>
          <a:schemeClr val="accent1">
            <a:shade val="80000"/>
            <a:alpha val="50000"/>
            <a:hueOff val="-56"/>
            <a:satOff val="5531"/>
            <a:lumOff val="3564"/>
            <a:alphaOff val="20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61348" tIns="25400" rIns="161348" bIns="25400" numCol="1" spcCol="1270" anchor="ctr" anchorCtr="0">
          <a:noAutofit/>
        </a:bodyPr>
        <a:lstStyle/>
        <a:p>
          <a:pPr lvl="0" algn="ctr" defTabSz="889000">
            <a:lnSpc>
              <a:spcPct val="90000"/>
            </a:lnSpc>
            <a:spcBef>
              <a:spcPct val="0"/>
            </a:spcBef>
            <a:spcAft>
              <a:spcPct val="35000"/>
            </a:spcAft>
          </a:pPr>
          <a:r>
            <a:rPr lang="pt-PT" sz="2000" kern="1200" dirty="0"/>
            <a:t>Sensação de dependências em relação àquelas a quem pedimos apoio.</a:t>
          </a:r>
        </a:p>
      </dsp:txBody>
      <dsp:txXfrm>
        <a:off x="4693853" y="312083"/>
        <a:ext cx="2931832" cy="2931832"/>
      </dsp:txXfrm>
    </dsp:sp>
    <dsp:sp modelId="{DFE4ABD2-F31A-4744-8CB0-0D65CC6D411D}">
      <dsp:nvSpPr>
        <dsp:cNvPr id="0" name=""/>
        <dsp:cNvSpPr/>
      </dsp:nvSpPr>
      <dsp:spPr>
        <a:xfrm>
          <a:off x="7039318" y="312083"/>
          <a:ext cx="2931832" cy="2931832"/>
        </a:xfrm>
        <a:prstGeom prst="ellipse">
          <a:avLst/>
        </a:prstGeom>
        <a:solidFill>
          <a:schemeClr val="accent1">
            <a:shade val="80000"/>
            <a:alpha val="50000"/>
            <a:hueOff val="-84"/>
            <a:satOff val="8297"/>
            <a:lumOff val="5346"/>
            <a:alphaOff val="30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61348" tIns="25400" rIns="161348" bIns="25400" numCol="1" spcCol="1270" anchor="ctr" anchorCtr="0">
          <a:noAutofit/>
        </a:bodyPr>
        <a:lstStyle/>
        <a:p>
          <a:pPr lvl="0" algn="ctr" defTabSz="889000">
            <a:lnSpc>
              <a:spcPct val="90000"/>
            </a:lnSpc>
            <a:spcBef>
              <a:spcPct val="0"/>
            </a:spcBef>
            <a:spcAft>
              <a:spcPct val="35000"/>
            </a:spcAft>
          </a:pPr>
          <a:r>
            <a:rPr lang="pt-PT" sz="2000" kern="1200" dirty="0"/>
            <a:t> “As organizações valorizam autonomia, a independência e capacidade de resolução individual dos problemas!”</a:t>
          </a:r>
        </a:p>
      </dsp:txBody>
      <dsp:txXfrm>
        <a:off x="7039318" y="312083"/>
        <a:ext cx="2931832" cy="293183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61200A-8C08-4BDA-838B-CF5D8B8CC50D}">
      <dsp:nvSpPr>
        <dsp:cNvPr id="0" name=""/>
        <dsp:cNvSpPr/>
      </dsp:nvSpPr>
      <dsp:spPr>
        <a:xfrm>
          <a:off x="0" y="96663"/>
          <a:ext cx="2811363" cy="1686817"/>
        </a:xfrm>
        <a:prstGeom prst="rect">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PT" sz="2500" kern="1200" dirty="0">
              <a:solidFill>
                <a:schemeClr val="tx1"/>
              </a:solidFill>
            </a:rPr>
            <a:t>ESPECÍFICO</a:t>
          </a:r>
        </a:p>
      </dsp:txBody>
      <dsp:txXfrm>
        <a:off x="0" y="96663"/>
        <a:ext cx="2811363" cy="1686817"/>
      </dsp:txXfrm>
    </dsp:sp>
    <dsp:sp modelId="{DBF6C952-BB5B-4B9A-8D09-57DD0DE25D26}">
      <dsp:nvSpPr>
        <dsp:cNvPr id="0" name=""/>
        <dsp:cNvSpPr/>
      </dsp:nvSpPr>
      <dsp:spPr>
        <a:xfrm>
          <a:off x="3092499" y="96663"/>
          <a:ext cx="2811363" cy="1686817"/>
        </a:xfrm>
        <a:prstGeom prst="rect">
          <a:avLst/>
        </a:prstGeom>
        <a:solidFill>
          <a:schemeClr val="accent1">
            <a:alpha val="90000"/>
            <a:hueOff val="0"/>
            <a:satOff val="0"/>
            <a:lumOff val="0"/>
            <a:alphaOff val="-8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PT" sz="2500" kern="1200" dirty="0">
              <a:solidFill>
                <a:schemeClr val="tx1"/>
              </a:solidFill>
            </a:rPr>
            <a:t>DESCRITIVO</a:t>
          </a:r>
        </a:p>
      </dsp:txBody>
      <dsp:txXfrm>
        <a:off x="3092499" y="96663"/>
        <a:ext cx="2811363" cy="1686817"/>
      </dsp:txXfrm>
    </dsp:sp>
    <dsp:sp modelId="{1E621363-D72E-4628-8476-69750CE238E9}">
      <dsp:nvSpPr>
        <dsp:cNvPr id="0" name=""/>
        <dsp:cNvSpPr/>
      </dsp:nvSpPr>
      <dsp:spPr>
        <a:xfrm>
          <a:off x="6184998" y="96663"/>
          <a:ext cx="2811363" cy="1686817"/>
        </a:xfrm>
        <a:prstGeom prst="rect">
          <a:avLst/>
        </a:prstGeom>
        <a:solidFill>
          <a:schemeClr val="accent1">
            <a:alpha val="90000"/>
            <a:hueOff val="0"/>
            <a:satOff val="0"/>
            <a:lumOff val="0"/>
            <a:alphaOff val="-16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PT" sz="2500" kern="1200" dirty="0">
              <a:solidFill>
                <a:schemeClr val="tx1"/>
              </a:solidFill>
            </a:rPr>
            <a:t>POSITIVO</a:t>
          </a:r>
        </a:p>
      </dsp:txBody>
      <dsp:txXfrm>
        <a:off x="6184998" y="96663"/>
        <a:ext cx="2811363" cy="1686817"/>
      </dsp:txXfrm>
    </dsp:sp>
    <dsp:sp modelId="{EFCAE108-14D2-4A15-AFB6-4308BFBCCD0D}">
      <dsp:nvSpPr>
        <dsp:cNvPr id="0" name=""/>
        <dsp:cNvSpPr/>
      </dsp:nvSpPr>
      <dsp:spPr>
        <a:xfrm>
          <a:off x="0" y="2064617"/>
          <a:ext cx="2811363" cy="1686817"/>
        </a:xfrm>
        <a:prstGeom prst="rect">
          <a:avLst/>
        </a:prstGeom>
        <a:solidFill>
          <a:schemeClr val="accent1">
            <a:alpha val="90000"/>
            <a:hueOff val="0"/>
            <a:satOff val="0"/>
            <a:lumOff val="0"/>
            <a:alphaOff val="-24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PT" sz="2500" kern="1200" dirty="0">
              <a:solidFill>
                <a:schemeClr val="tx1"/>
              </a:solidFill>
            </a:rPr>
            <a:t>FOCADO NO COMPORTAMENTO</a:t>
          </a:r>
        </a:p>
      </dsp:txBody>
      <dsp:txXfrm>
        <a:off x="0" y="2064617"/>
        <a:ext cx="2811363" cy="1686817"/>
      </dsp:txXfrm>
    </dsp:sp>
    <dsp:sp modelId="{D0B04755-51F4-453E-B40A-48BD38E2AFDA}">
      <dsp:nvSpPr>
        <dsp:cNvPr id="0" name=""/>
        <dsp:cNvSpPr/>
      </dsp:nvSpPr>
      <dsp:spPr>
        <a:xfrm>
          <a:off x="3092499" y="2064617"/>
          <a:ext cx="2811363" cy="1686817"/>
        </a:xfrm>
        <a:prstGeom prst="rect">
          <a:avLst/>
        </a:prstGeom>
        <a:solidFill>
          <a:schemeClr val="accent1">
            <a:alpha val="90000"/>
            <a:hueOff val="0"/>
            <a:satOff val="0"/>
            <a:lumOff val="0"/>
            <a:alphaOff val="-32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PT" sz="2500" kern="1200" dirty="0">
              <a:solidFill>
                <a:schemeClr val="tx1"/>
              </a:solidFill>
            </a:rPr>
            <a:t>JUSTO</a:t>
          </a:r>
        </a:p>
      </dsp:txBody>
      <dsp:txXfrm>
        <a:off x="3092499" y="2064617"/>
        <a:ext cx="2811363" cy="1686817"/>
      </dsp:txXfrm>
    </dsp:sp>
    <dsp:sp modelId="{D8EBB4FB-B75E-4410-92A1-9BF825261C74}">
      <dsp:nvSpPr>
        <dsp:cNvPr id="0" name=""/>
        <dsp:cNvSpPr/>
      </dsp:nvSpPr>
      <dsp:spPr>
        <a:xfrm>
          <a:off x="6184998" y="2064617"/>
          <a:ext cx="2811363" cy="1686817"/>
        </a:xfrm>
        <a:prstGeom prst="rect">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PT" sz="2500" kern="1200" dirty="0">
              <a:solidFill>
                <a:schemeClr val="tx1"/>
              </a:solidFill>
            </a:rPr>
            <a:t>INTERATIVO</a:t>
          </a:r>
        </a:p>
      </dsp:txBody>
      <dsp:txXfrm>
        <a:off x="6184998" y="2064617"/>
        <a:ext cx="2811363" cy="168681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25566E-04D5-4F94-90E2-FD42C3C2D449}">
      <dsp:nvSpPr>
        <dsp:cNvPr id="0" name=""/>
        <dsp:cNvSpPr/>
      </dsp:nvSpPr>
      <dsp:spPr>
        <a:xfrm>
          <a:off x="2847" y="392097"/>
          <a:ext cx="2259157" cy="1355494"/>
        </a:xfrm>
        <a:prstGeom prst="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PT" sz="2400" kern="1200" dirty="0">
              <a:solidFill>
                <a:schemeClr val="tx1"/>
              </a:solidFill>
            </a:rPr>
            <a:t>ACESSIBILIDADE</a:t>
          </a:r>
        </a:p>
      </dsp:txBody>
      <dsp:txXfrm>
        <a:off x="2847" y="392097"/>
        <a:ext cx="2259157" cy="1355494"/>
      </dsp:txXfrm>
    </dsp:sp>
    <dsp:sp modelId="{63C74990-DD29-4BB6-9CDA-969F0925DAC4}">
      <dsp:nvSpPr>
        <dsp:cNvPr id="0" name=""/>
        <dsp:cNvSpPr/>
      </dsp:nvSpPr>
      <dsp:spPr>
        <a:xfrm>
          <a:off x="2487920" y="392097"/>
          <a:ext cx="2259157" cy="1355494"/>
        </a:xfrm>
        <a:prstGeom prst="rect">
          <a:avLst/>
        </a:prstGeom>
        <a:solidFill>
          <a:schemeClr val="accent1">
            <a:shade val="50000"/>
            <a:hueOff val="-61440"/>
            <a:satOff val="-751"/>
            <a:lumOff val="1033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PT" sz="2400" kern="1200">
              <a:solidFill>
                <a:schemeClr val="tx1"/>
              </a:solidFill>
            </a:rPr>
            <a:t>INQUIRIÇÃO</a:t>
          </a:r>
          <a:endParaRPr lang="pt-PT" sz="2400" kern="1200" dirty="0">
            <a:solidFill>
              <a:schemeClr val="tx1"/>
            </a:solidFill>
          </a:endParaRPr>
        </a:p>
      </dsp:txBody>
      <dsp:txXfrm>
        <a:off x="2487920" y="392097"/>
        <a:ext cx="2259157" cy="1355494"/>
      </dsp:txXfrm>
    </dsp:sp>
    <dsp:sp modelId="{1E0067BA-7831-4ED7-A5E2-41883D01B644}">
      <dsp:nvSpPr>
        <dsp:cNvPr id="0" name=""/>
        <dsp:cNvSpPr/>
      </dsp:nvSpPr>
      <dsp:spPr>
        <a:xfrm>
          <a:off x="4972993" y="392097"/>
          <a:ext cx="2259157" cy="1355494"/>
        </a:xfrm>
        <a:prstGeom prst="rect">
          <a:avLst/>
        </a:prstGeom>
        <a:solidFill>
          <a:schemeClr val="accent1">
            <a:shade val="50000"/>
            <a:hueOff val="-122879"/>
            <a:satOff val="-1502"/>
            <a:lumOff val="2066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PT" sz="2400" kern="1200">
              <a:solidFill>
                <a:schemeClr val="tx1"/>
              </a:solidFill>
            </a:rPr>
            <a:t>ATENÇÃO</a:t>
          </a:r>
          <a:endParaRPr lang="pt-PT" sz="2400" kern="1200" dirty="0">
            <a:solidFill>
              <a:schemeClr val="tx1"/>
            </a:solidFill>
          </a:endParaRPr>
        </a:p>
      </dsp:txBody>
      <dsp:txXfrm>
        <a:off x="4972993" y="392097"/>
        <a:ext cx="2259157" cy="1355494"/>
      </dsp:txXfrm>
    </dsp:sp>
    <dsp:sp modelId="{DA9C9B86-C488-4F18-9947-8102090CB2C9}">
      <dsp:nvSpPr>
        <dsp:cNvPr id="0" name=""/>
        <dsp:cNvSpPr/>
      </dsp:nvSpPr>
      <dsp:spPr>
        <a:xfrm>
          <a:off x="7458066" y="392097"/>
          <a:ext cx="2259157" cy="1355494"/>
        </a:xfrm>
        <a:prstGeom prst="rect">
          <a:avLst/>
        </a:prstGeom>
        <a:solidFill>
          <a:schemeClr val="accent1">
            <a:shade val="50000"/>
            <a:hueOff val="-184319"/>
            <a:satOff val="-2253"/>
            <a:lumOff val="3099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PT" sz="2400" kern="1200">
              <a:solidFill>
                <a:schemeClr val="tx1"/>
              </a:solidFill>
            </a:rPr>
            <a:t>VALIDAÇÃO</a:t>
          </a:r>
          <a:endParaRPr lang="pt-PT" sz="2400" kern="1200" dirty="0">
            <a:solidFill>
              <a:schemeClr val="tx1"/>
            </a:solidFill>
          </a:endParaRPr>
        </a:p>
      </dsp:txBody>
      <dsp:txXfrm>
        <a:off x="7458066" y="392097"/>
        <a:ext cx="2259157" cy="1355494"/>
      </dsp:txXfrm>
    </dsp:sp>
    <dsp:sp modelId="{CE98352A-FAD9-4E71-BD91-E972E5FE3259}">
      <dsp:nvSpPr>
        <dsp:cNvPr id="0" name=""/>
        <dsp:cNvSpPr/>
      </dsp:nvSpPr>
      <dsp:spPr>
        <a:xfrm>
          <a:off x="2847" y="1973507"/>
          <a:ext cx="2259157" cy="1355494"/>
        </a:xfrm>
        <a:prstGeom prst="rect">
          <a:avLst/>
        </a:prstGeom>
        <a:solidFill>
          <a:schemeClr val="accent1">
            <a:shade val="50000"/>
            <a:hueOff val="-245758"/>
            <a:satOff val="-3004"/>
            <a:lumOff val="4132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PT" sz="2400" kern="1200">
              <a:solidFill>
                <a:schemeClr val="tx1"/>
              </a:solidFill>
            </a:rPr>
            <a:t>EMPATIA</a:t>
          </a:r>
          <a:endParaRPr lang="pt-PT" sz="2400" kern="1200" dirty="0">
            <a:solidFill>
              <a:schemeClr val="tx1"/>
            </a:solidFill>
          </a:endParaRPr>
        </a:p>
      </dsp:txBody>
      <dsp:txXfrm>
        <a:off x="2847" y="1973507"/>
        <a:ext cx="2259157" cy="1355494"/>
      </dsp:txXfrm>
    </dsp:sp>
    <dsp:sp modelId="{3F9CC44B-990D-4DF5-997D-261176991B4F}">
      <dsp:nvSpPr>
        <dsp:cNvPr id="0" name=""/>
        <dsp:cNvSpPr/>
      </dsp:nvSpPr>
      <dsp:spPr>
        <a:xfrm>
          <a:off x="2487920" y="1973507"/>
          <a:ext cx="2259157" cy="1355494"/>
        </a:xfrm>
        <a:prstGeom prst="rect">
          <a:avLst/>
        </a:prstGeom>
        <a:solidFill>
          <a:schemeClr val="accent1">
            <a:shade val="50000"/>
            <a:hueOff val="-184319"/>
            <a:satOff val="-2253"/>
            <a:lumOff val="3099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PT" sz="2400" kern="1200">
              <a:solidFill>
                <a:schemeClr val="tx1"/>
              </a:solidFill>
            </a:rPr>
            <a:t>APOIO</a:t>
          </a:r>
          <a:endParaRPr lang="pt-PT" sz="2400" kern="1200" dirty="0">
            <a:solidFill>
              <a:schemeClr val="tx1"/>
            </a:solidFill>
          </a:endParaRPr>
        </a:p>
      </dsp:txBody>
      <dsp:txXfrm>
        <a:off x="2487920" y="1973507"/>
        <a:ext cx="2259157" cy="1355494"/>
      </dsp:txXfrm>
    </dsp:sp>
    <dsp:sp modelId="{07B5D2DE-1E66-4F18-A937-16F416C8F56F}">
      <dsp:nvSpPr>
        <dsp:cNvPr id="0" name=""/>
        <dsp:cNvSpPr/>
      </dsp:nvSpPr>
      <dsp:spPr>
        <a:xfrm>
          <a:off x="4972993" y="1973507"/>
          <a:ext cx="2259157" cy="1355494"/>
        </a:xfrm>
        <a:prstGeom prst="rect">
          <a:avLst/>
        </a:prstGeom>
        <a:solidFill>
          <a:schemeClr val="accent1">
            <a:shade val="50000"/>
            <a:hueOff val="-122879"/>
            <a:satOff val="-1502"/>
            <a:lumOff val="2066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PT" sz="2400" kern="1200">
              <a:solidFill>
                <a:schemeClr val="tx1"/>
              </a:solidFill>
            </a:rPr>
            <a:t>COMPAIXÃO</a:t>
          </a:r>
          <a:endParaRPr lang="pt-PT" sz="2400" kern="1200" dirty="0">
            <a:solidFill>
              <a:schemeClr val="tx1"/>
            </a:solidFill>
          </a:endParaRPr>
        </a:p>
      </dsp:txBody>
      <dsp:txXfrm>
        <a:off x="4972993" y="1973507"/>
        <a:ext cx="2259157" cy="1355494"/>
      </dsp:txXfrm>
    </dsp:sp>
    <dsp:sp modelId="{2D888291-986E-4422-B3D5-2CEDB34BB08B}">
      <dsp:nvSpPr>
        <dsp:cNvPr id="0" name=""/>
        <dsp:cNvSpPr/>
      </dsp:nvSpPr>
      <dsp:spPr>
        <a:xfrm>
          <a:off x="7458066" y="1973507"/>
          <a:ext cx="2259157" cy="1355494"/>
        </a:xfrm>
        <a:prstGeom prst="rect">
          <a:avLst/>
        </a:prstGeom>
        <a:solidFill>
          <a:schemeClr val="accent1">
            <a:shade val="50000"/>
            <a:hueOff val="-61440"/>
            <a:satOff val="-751"/>
            <a:lumOff val="1033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PT" sz="2400" kern="1200">
              <a:solidFill>
                <a:schemeClr val="tx1"/>
              </a:solidFill>
            </a:rPr>
            <a:t>CONSISTÊNCIA </a:t>
          </a:r>
          <a:endParaRPr lang="pt-PT" sz="2400" kern="1200" dirty="0">
            <a:solidFill>
              <a:schemeClr val="tx1"/>
            </a:solidFill>
          </a:endParaRPr>
        </a:p>
      </dsp:txBody>
      <dsp:txXfrm>
        <a:off x="7458066" y="1973507"/>
        <a:ext cx="2259157" cy="135549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3117A4-CE7D-45E5-88CC-7ADDB16AFB12}">
      <dsp:nvSpPr>
        <dsp:cNvPr id="0" name=""/>
        <dsp:cNvSpPr/>
      </dsp:nvSpPr>
      <dsp:spPr>
        <a:xfrm rot="5400000">
          <a:off x="6275964" y="-2691307"/>
          <a:ext cx="667628" cy="6220967"/>
        </a:xfrm>
        <a:prstGeom prst="round2SameRect">
          <a:avLst/>
        </a:prstGeom>
        <a:solidFill>
          <a:schemeClr val="accent1">
            <a:alpha val="90000"/>
            <a:tint val="55000"/>
            <a:hueOff val="0"/>
            <a:satOff val="0"/>
            <a:lumOff val="0"/>
            <a:alphaOff val="0"/>
          </a:schemeClr>
        </a:solidFill>
        <a:ln w="15875"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pt-PT" sz="3400" kern="1200" dirty="0"/>
            <a:t>Superior    Subordinados</a:t>
          </a:r>
        </a:p>
      </dsp:txBody>
      <dsp:txXfrm rot="5400000">
        <a:off x="6275964" y="-2691307"/>
        <a:ext cx="667628" cy="6220967"/>
      </dsp:txXfrm>
    </dsp:sp>
    <dsp:sp modelId="{6FEEB5EF-CB77-40F7-849A-6F3EB0897873}">
      <dsp:nvSpPr>
        <dsp:cNvPr id="0" name=""/>
        <dsp:cNvSpPr/>
      </dsp:nvSpPr>
      <dsp:spPr>
        <a:xfrm>
          <a:off x="0" y="1908"/>
          <a:ext cx="3499294" cy="834535"/>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pt-PT" sz="2600" kern="1200" dirty="0"/>
            <a:t>DIMANAÇÃO</a:t>
          </a:r>
        </a:p>
      </dsp:txBody>
      <dsp:txXfrm>
        <a:off x="0" y="1908"/>
        <a:ext cx="3499294" cy="834535"/>
      </dsp:txXfrm>
    </dsp:sp>
    <dsp:sp modelId="{3A6CD901-D285-4510-BDD6-6D7BB5616FF7}">
      <dsp:nvSpPr>
        <dsp:cNvPr id="0" name=""/>
        <dsp:cNvSpPr/>
      </dsp:nvSpPr>
      <dsp:spPr>
        <a:xfrm rot="5400000">
          <a:off x="6275964" y="-1815045"/>
          <a:ext cx="667628" cy="6220967"/>
        </a:xfrm>
        <a:prstGeom prst="round2SameRect">
          <a:avLst/>
        </a:prstGeom>
        <a:solidFill>
          <a:schemeClr val="accent1">
            <a:alpha val="90000"/>
            <a:tint val="55000"/>
            <a:hueOff val="0"/>
            <a:satOff val="0"/>
            <a:lumOff val="0"/>
            <a:alphaOff val="0"/>
          </a:schemeClr>
        </a:solidFill>
        <a:ln w="15875"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pt-PT" sz="3400" kern="1200" dirty="0"/>
            <a:t>Subordinados    Superior</a:t>
          </a:r>
        </a:p>
      </dsp:txBody>
      <dsp:txXfrm rot="5400000">
        <a:off x="6275964" y="-1815045"/>
        <a:ext cx="667628" cy="6220967"/>
      </dsp:txXfrm>
    </dsp:sp>
    <dsp:sp modelId="{B04BCD4F-E264-4845-A4A1-038C2AA4175F}">
      <dsp:nvSpPr>
        <dsp:cNvPr id="0" name=""/>
        <dsp:cNvSpPr/>
      </dsp:nvSpPr>
      <dsp:spPr>
        <a:xfrm>
          <a:off x="0" y="878170"/>
          <a:ext cx="3499294" cy="834535"/>
        </a:xfrm>
        <a:prstGeom prst="roundRect">
          <a:avLst/>
        </a:prstGeom>
        <a:solidFill>
          <a:schemeClr val="accent1">
            <a:shade val="50000"/>
            <a:hueOff val="-98303"/>
            <a:satOff val="-1202"/>
            <a:lumOff val="1652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pt-PT" sz="2600" kern="1200" dirty="0"/>
            <a:t>DIMANAÇÃO INVERTIDA</a:t>
          </a:r>
        </a:p>
      </dsp:txBody>
      <dsp:txXfrm>
        <a:off x="0" y="878170"/>
        <a:ext cx="3499294" cy="834535"/>
      </dsp:txXfrm>
    </dsp:sp>
    <dsp:sp modelId="{6A05AC34-76A9-4B0B-B398-CE73597BF2B7}">
      <dsp:nvSpPr>
        <dsp:cNvPr id="0" name=""/>
        <dsp:cNvSpPr/>
      </dsp:nvSpPr>
      <dsp:spPr>
        <a:xfrm rot="5400000">
          <a:off x="6275964" y="-938783"/>
          <a:ext cx="667628" cy="6220967"/>
        </a:xfrm>
        <a:prstGeom prst="round2SameRect">
          <a:avLst/>
        </a:prstGeom>
        <a:solidFill>
          <a:schemeClr val="accent1">
            <a:alpha val="90000"/>
            <a:tint val="55000"/>
            <a:hueOff val="0"/>
            <a:satOff val="0"/>
            <a:lumOff val="0"/>
            <a:alphaOff val="0"/>
          </a:schemeClr>
        </a:solidFill>
        <a:ln w="15875"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pt-PT" sz="3400" kern="1200" dirty="0"/>
            <a:t>Superior     Alguns subordinados</a:t>
          </a:r>
        </a:p>
      </dsp:txBody>
      <dsp:txXfrm rot="5400000">
        <a:off x="6275964" y="-938783"/>
        <a:ext cx="667628" cy="6220967"/>
      </dsp:txXfrm>
    </dsp:sp>
    <dsp:sp modelId="{93BF2B97-1A72-4B21-850D-C8E6840D2412}">
      <dsp:nvSpPr>
        <dsp:cNvPr id="0" name=""/>
        <dsp:cNvSpPr/>
      </dsp:nvSpPr>
      <dsp:spPr>
        <a:xfrm>
          <a:off x="0" y="1754432"/>
          <a:ext cx="3499294" cy="834535"/>
        </a:xfrm>
        <a:prstGeom prst="roundRect">
          <a:avLst/>
        </a:prstGeom>
        <a:solidFill>
          <a:schemeClr val="accent1">
            <a:shade val="50000"/>
            <a:hueOff val="-196606"/>
            <a:satOff val="-2403"/>
            <a:lumOff val="3305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pt-PT" sz="2600" kern="1200" dirty="0"/>
            <a:t>FRAGMENTAÇÃO</a:t>
          </a:r>
        </a:p>
      </dsp:txBody>
      <dsp:txXfrm>
        <a:off x="0" y="1754432"/>
        <a:ext cx="3499294" cy="834535"/>
      </dsp:txXfrm>
    </dsp:sp>
    <dsp:sp modelId="{55065BA6-3881-4404-B590-4257D33B3B11}">
      <dsp:nvSpPr>
        <dsp:cNvPr id="0" name=""/>
        <dsp:cNvSpPr/>
      </dsp:nvSpPr>
      <dsp:spPr>
        <a:xfrm rot="5400000">
          <a:off x="6275964" y="-62521"/>
          <a:ext cx="667628" cy="6220967"/>
        </a:xfrm>
        <a:prstGeom prst="round2SameRect">
          <a:avLst/>
        </a:prstGeom>
        <a:solidFill>
          <a:schemeClr val="accent1">
            <a:alpha val="90000"/>
            <a:tint val="55000"/>
            <a:hueOff val="0"/>
            <a:satOff val="0"/>
            <a:lumOff val="0"/>
            <a:alphaOff val="0"/>
          </a:schemeClr>
        </a:solidFill>
        <a:ln w="15875"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pt-PT" sz="3400" kern="1200" dirty="0"/>
            <a:t>Entre membros de equipa</a:t>
          </a:r>
        </a:p>
      </dsp:txBody>
      <dsp:txXfrm rot="5400000">
        <a:off x="6275964" y="-62521"/>
        <a:ext cx="667628" cy="6220967"/>
      </dsp:txXfrm>
    </dsp:sp>
    <dsp:sp modelId="{4B4BBA36-5D70-4CC9-8927-9B69B241A0FD}">
      <dsp:nvSpPr>
        <dsp:cNvPr id="0" name=""/>
        <dsp:cNvSpPr/>
      </dsp:nvSpPr>
      <dsp:spPr>
        <a:xfrm>
          <a:off x="0" y="2630694"/>
          <a:ext cx="3499294" cy="834535"/>
        </a:xfrm>
        <a:prstGeom prst="roundRect">
          <a:avLst/>
        </a:prstGeom>
        <a:solidFill>
          <a:schemeClr val="accent1">
            <a:shade val="50000"/>
            <a:hueOff val="-196606"/>
            <a:satOff val="-2403"/>
            <a:lumOff val="3305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pt-PT" sz="2600" kern="1200" dirty="0"/>
            <a:t>AUTOCONTENÇÃO</a:t>
          </a:r>
        </a:p>
      </dsp:txBody>
      <dsp:txXfrm>
        <a:off x="0" y="2630694"/>
        <a:ext cx="3499294" cy="834535"/>
      </dsp:txXfrm>
    </dsp:sp>
    <dsp:sp modelId="{4A1E4E5E-90CF-4346-8E42-1219529FB5CF}">
      <dsp:nvSpPr>
        <dsp:cNvPr id="0" name=""/>
        <dsp:cNvSpPr/>
      </dsp:nvSpPr>
      <dsp:spPr>
        <a:xfrm rot="5400000">
          <a:off x="6275964" y="813739"/>
          <a:ext cx="667628" cy="6220967"/>
        </a:xfrm>
        <a:prstGeom prst="round2SameRect">
          <a:avLst/>
        </a:prstGeom>
        <a:solidFill>
          <a:schemeClr val="accent1">
            <a:alpha val="90000"/>
            <a:tint val="55000"/>
            <a:hueOff val="0"/>
            <a:satOff val="0"/>
            <a:lumOff val="0"/>
            <a:alphaOff val="0"/>
          </a:schemeClr>
        </a:solidFill>
        <a:ln w="15875"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pt-PT" sz="3400" kern="1200" dirty="0"/>
            <a:t>Falta de apoio</a:t>
          </a:r>
        </a:p>
      </dsp:txBody>
      <dsp:txXfrm rot="5400000">
        <a:off x="6275964" y="813739"/>
        <a:ext cx="667628" cy="6220967"/>
      </dsp:txXfrm>
    </dsp:sp>
    <dsp:sp modelId="{D2A9BFE5-A941-471E-B85C-286015AA4416}">
      <dsp:nvSpPr>
        <dsp:cNvPr id="0" name=""/>
        <dsp:cNvSpPr/>
      </dsp:nvSpPr>
      <dsp:spPr>
        <a:xfrm>
          <a:off x="0" y="3506956"/>
          <a:ext cx="3499294" cy="834535"/>
        </a:xfrm>
        <a:prstGeom prst="roundRect">
          <a:avLst/>
        </a:prstGeom>
        <a:solidFill>
          <a:schemeClr val="accent1">
            <a:shade val="50000"/>
            <a:hueOff val="-98303"/>
            <a:satOff val="-1202"/>
            <a:lumOff val="1652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pt-PT" sz="2600" kern="1200" dirty="0"/>
            <a:t>ARIDEZ</a:t>
          </a:r>
        </a:p>
      </dsp:txBody>
      <dsp:txXfrm>
        <a:off x="0" y="3506956"/>
        <a:ext cx="3499294" cy="83453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6A13A0-C1DB-472E-8663-BF474D9EFABC}">
      <dsp:nvSpPr>
        <dsp:cNvPr id="0" name=""/>
        <dsp:cNvSpPr/>
      </dsp:nvSpPr>
      <dsp:spPr>
        <a:xfrm rot="5400000">
          <a:off x="5393579" y="231914"/>
          <a:ext cx="1720134" cy="1616611"/>
        </a:xfrm>
        <a:prstGeom prst="hexagon">
          <a:avLst>
            <a:gd name="adj" fmla="val 25000"/>
            <a:gd name="vf" fmla="val 115470"/>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PT" sz="1100" b="1" kern="1200" dirty="0">
              <a:solidFill>
                <a:schemeClr val="bg1"/>
              </a:solidFill>
            </a:rPr>
            <a:t>CRITÉRIOS DE PROMOÇÃO</a:t>
          </a:r>
        </a:p>
      </dsp:txBody>
      <dsp:txXfrm rot="5400000">
        <a:off x="5393579" y="231914"/>
        <a:ext cx="1720134" cy="1616611"/>
      </dsp:txXfrm>
    </dsp:sp>
    <dsp:sp modelId="{B962F32A-CE03-4966-AFC2-11B8D8666087}">
      <dsp:nvSpPr>
        <dsp:cNvPr id="0" name=""/>
        <dsp:cNvSpPr/>
      </dsp:nvSpPr>
      <dsp:spPr>
        <a:xfrm>
          <a:off x="6175114" y="574919"/>
          <a:ext cx="1289459" cy="693257"/>
        </a:xfrm>
        <a:prstGeom prst="rect">
          <a:avLst/>
        </a:prstGeom>
        <a:noFill/>
        <a:ln>
          <a:noFill/>
        </a:ln>
        <a:effectLst/>
      </dsp:spPr>
      <dsp:style>
        <a:lnRef idx="0">
          <a:scrgbClr r="0" g="0" b="0"/>
        </a:lnRef>
        <a:fillRef idx="0">
          <a:scrgbClr r="0" g="0" b="0"/>
        </a:fillRef>
        <a:effectRef idx="0">
          <a:scrgbClr r="0" g="0" b="0"/>
        </a:effectRef>
        <a:fontRef idx="minor"/>
      </dsp:style>
    </dsp:sp>
    <dsp:sp modelId="{9D219F41-3962-4AC6-B10A-2656D6C92F61}">
      <dsp:nvSpPr>
        <dsp:cNvPr id="0" name=""/>
        <dsp:cNvSpPr/>
      </dsp:nvSpPr>
      <dsp:spPr>
        <a:xfrm rot="5400000">
          <a:off x="3225364" y="377279"/>
          <a:ext cx="1522845" cy="1457946"/>
        </a:xfrm>
        <a:prstGeom prst="hexagon">
          <a:avLst>
            <a:gd name="adj" fmla="val 25000"/>
            <a:gd name="vf" fmla="val 115470"/>
          </a:avLst>
        </a:prstGeom>
        <a:solidFill>
          <a:schemeClr val="accent1">
            <a:shade val="80000"/>
            <a:hueOff val="-30481"/>
            <a:satOff val="26"/>
            <a:lumOff val="3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pt-PT" sz="1400" b="1" kern="1200" dirty="0">
              <a:solidFill>
                <a:schemeClr val="bg1"/>
              </a:solidFill>
            </a:rPr>
            <a:t>ATRIBUIÇÃO DE INCENTIVOS</a:t>
          </a:r>
        </a:p>
      </dsp:txBody>
      <dsp:txXfrm rot="5400000">
        <a:off x="3225364" y="377279"/>
        <a:ext cx="1522845" cy="1457946"/>
      </dsp:txXfrm>
    </dsp:sp>
    <dsp:sp modelId="{9E03E1FE-8E55-4DA9-AB7B-27F7BEB05CDC}">
      <dsp:nvSpPr>
        <dsp:cNvPr id="0" name=""/>
        <dsp:cNvSpPr/>
      </dsp:nvSpPr>
      <dsp:spPr>
        <a:xfrm rot="5400000">
          <a:off x="6295584" y="2014989"/>
          <a:ext cx="1652611" cy="1513053"/>
        </a:xfrm>
        <a:prstGeom prst="hexagon">
          <a:avLst>
            <a:gd name="adj" fmla="val 25000"/>
            <a:gd name="vf" fmla="val 115470"/>
          </a:avLst>
        </a:prstGeom>
        <a:solidFill>
          <a:schemeClr val="accent1">
            <a:shade val="80000"/>
            <a:hueOff val="-60962"/>
            <a:satOff val="51"/>
            <a:lumOff val="70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pt-PT" sz="1000" b="1" kern="1200" dirty="0">
              <a:solidFill>
                <a:schemeClr val="bg1"/>
              </a:solidFill>
            </a:rPr>
            <a:t>AVALIAÇÃO DE DESEMPENHO</a:t>
          </a:r>
        </a:p>
      </dsp:txBody>
      <dsp:txXfrm rot="5400000">
        <a:off x="6295584" y="2014989"/>
        <a:ext cx="1652611" cy="1513053"/>
      </dsp:txXfrm>
    </dsp:sp>
    <dsp:sp modelId="{1CC9C4EC-65E3-418E-9F18-86FD985DE9C9}">
      <dsp:nvSpPr>
        <dsp:cNvPr id="0" name=""/>
        <dsp:cNvSpPr/>
      </dsp:nvSpPr>
      <dsp:spPr>
        <a:xfrm>
          <a:off x="3305026" y="2026264"/>
          <a:ext cx="1247864" cy="693257"/>
        </a:xfrm>
        <a:prstGeom prst="rect">
          <a:avLst/>
        </a:prstGeom>
        <a:noFill/>
        <a:ln>
          <a:noFill/>
        </a:ln>
        <a:effectLst/>
      </dsp:spPr>
      <dsp:style>
        <a:lnRef idx="0">
          <a:scrgbClr r="0" g="0" b="0"/>
        </a:lnRef>
        <a:fillRef idx="0">
          <a:scrgbClr r="0" g="0" b="0"/>
        </a:fillRef>
        <a:effectRef idx="0">
          <a:scrgbClr r="0" g="0" b="0"/>
        </a:effectRef>
        <a:fontRef idx="minor"/>
      </dsp:style>
    </dsp:sp>
    <dsp:sp modelId="{6FF76894-1B03-456C-9D9A-0BDB19E6ACBF}">
      <dsp:nvSpPr>
        <dsp:cNvPr id="0" name=""/>
        <dsp:cNvSpPr/>
      </dsp:nvSpPr>
      <dsp:spPr>
        <a:xfrm rot="5400000">
          <a:off x="5307661" y="3642435"/>
          <a:ext cx="1565919" cy="1299784"/>
        </a:xfrm>
        <a:prstGeom prst="hexagon">
          <a:avLst>
            <a:gd name="adj" fmla="val 25000"/>
            <a:gd name="vf" fmla="val 115470"/>
          </a:avLst>
        </a:prstGeom>
        <a:solidFill>
          <a:schemeClr val="accent1">
            <a:shade val="80000"/>
            <a:hueOff val="-91443"/>
            <a:satOff val="77"/>
            <a:lumOff val="106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pt-PT" sz="1200" b="1" kern="1200" dirty="0"/>
            <a:t>NOMEAÇÃO PARA CARGOS RELEVANTES </a:t>
          </a:r>
        </a:p>
      </dsp:txBody>
      <dsp:txXfrm rot="5400000">
        <a:off x="5307661" y="3642435"/>
        <a:ext cx="1565919" cy="1299784"/>
      </dsp:txXfrm>
    </dsp:sp>
    <dsp:sp modelId="{D52A858B-B0AB-47D5-8527-4AB0105B7E46}">
      <dsp:nvSpPr>
        <dsp:cNvPr id="0" name=""/>
        <dsp:cNvSpPr/>
      </dsp:nvSpPr>
      <dsp:spPr>
        <a:xfrm rot="5400000">
          <a:off x="3362069" y="3555138"/>
          <a:ext cx="1508702" cy="1401875"/>
        </a:xfrm>
        <a:prstGeom prst="hexagon">
          <a:avLst>
            <a:gd name="adj" fmla="val 25000"/>
            <a:gd name="vf" fmla="val 115470"/>
          </a:avLst>
        </a:prstGeom>
        <a:solidFill>
          <a:schemeClr val="accent1">
            <a:shade val="80000"/>
            <a:hueOff val="-121925"/>
            <a:satOff val="102"/>
            <a:lumOff val="141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pt-PT" sz="900" b="1" kern="1200" dirty="0"/>
            <a:t>SALÁRIOS DOS EXECUTIVOS</a:t>
          </a:r>
        </a:p>
      </dsp:txBody>
      <dsp:txXfrm rot="5400000">
        <a:off x="3362069" y="3555138"/>
        <a:ext cx="1508702" cy="1401875"/>
      </dsp:txXfrm>
    </dsp:sp>
    <dsp:sp modelId="{C9871566-4BFC-407A-AD66-835F095E8CAD}">
      <dsp:nvSpPr>
        <dsp:cNvPr id="0" name=""/>
        <dsp:cNvSpPr/>
      </dsp:nvSpPr>
      <dsp:spPr>
        <a:xfrm>
          <a:off x="6175114" y="3514220"/>
          <a:ext cx="1289459" cy="693257"/>
        </a:xfrm>
        <a:prstGeom prst="rect">
          <a:avLst/>
        </a:prstGeom>
        <a:noFill/>
        <a:ln>
          <a:noFill/>
        </a:ln>
        <a:effectLst/>
      </dsp:spPr>
      <dsp:style>
        <a:lnRef idx="0">
          <a:scrgbClr r="0" g="0" b="0"/>
        </a:lnRef>
        <a:fillRef idx="0">
          <a:scrgbClr r="0" g="0" b="0"/>
        </a:fillRef>
        <a:effectRef idx="0">
          <a:scrgbClr r="0" g="0" b="0"/>
        </a:effectRef>
        <a:fontRef idx="minor"/>
      </dsp:style>
    </dsp:sp>
    <dsp:sp modelId="{CE7985C2-FA01-4693-9CD4-8EA1808DA084}">
      <dsp:nvSpPr>
        <dsp:cNvPr id="0" name=""/>
        <dsp:cNvSpPr/>
      </dsp:nvSpPr>
      <dsp:spPr>
        <a:xfrm rot="5400000">
          <a:off x="2290033" y="1999613"/>
          <a:ext cx="1672704" cy="1491199"/>
        </a:xfrm>
        <a:prstGeom prst="hexagon">
          <a:avLst>
            <a:gd name="adj" fmla="val 25000"/>
            <a:gd name="vf" fmla="val 115470"/>
          </a:avLst>
        </a:prstGeom>
        <a:solidFill>
          <a:schemeClr val="accent1">
            <a:shade val="80000"/>
            <a:hueOff val="-152406"/>
            <a:satOff val="128"/>
            <a:lumOff val="177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pt-PT" sz="900" b="1" i="0" kern="1200" dirty="0"/>
            <a:t>SELEÇÃO DE NOVOS MEMBROS ORGANIZACIONAIS </a:t>
          </a:r>
        </a:p>
      </dsp:txBody>
      <dsp:txXfrm rot="5400000">
        <a:off x="2290033" y="1999613"/>
        <a:ext cx="1672704" cy="1491199"/>
      </dsp:txXfrm>
    </dsp:sp>
    <dsp:sp modelId="{2640197D-D034-4CD0-9A7E-1B8A009B6BBA}">
      <dsp:nvSpPr>
        <dsp:cNvPr id="0" name=""/>
        <dsp:cNvSpPr/>
      </dsp:nvSpPr>
      <dsp:spPr>
        <a:xfrm rot="5400000">
          <a:off x="4140439" y="1734974"/>
          <a:ext cx="1926344" cy="1891208"/>
        </a:xfrm>
        <a:prstGeom prst="hexagon">
          <a:avLst>
            <a:gd name="adj" fmla="val 25000"/>
            <a:gd name="vf" fmla="val 115470"/>
          </a:avLst>
        </a:prstGeom>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w="9525" cap="flat" cmpd="sng" algn="ctr">
          <a:solidFill>
            <a:schemeClr val="accent1"/>
          </a:solidFill>
          <a:prstDash val="solid"/>
        </a:ln>
        <a:effectLst>
          <a:outerShdw blurRad="50800" dist="12700" dir="5400000" algn="ctr" rotWithShape="0">
            <a:srgbClr val="000000">
              <a:alpha val="50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PT" sz="1400" b="1" kern="1200" dirty="0"/>
            <a:t>Na vida organizacional é uma característica transversal a vários domínios:</a:t>
          </a:r>
        </a:p>
      </dsp:txBody>
      <dsp:txXfrm rot="5400000">
        <a:off x="4140439" y="1734974"/>
        <a:ext cx="1926344" cy="1891208"/>
      </dsp:txXfrm>
    </dsp:sp>
    <dsp:sp modelId="{5A9B3D48-369B-41F5-884D-4F5C9B8B7F8A}">
      <dsp:nvSpPr>
        <dsp:cNvPr id="0" name=""/>
        <dsp:cNvSpPr/>
      </dsp:nvSpPr>
      <dsp:spPr>
        <a:xfrm>
          <a:off x="3305026" y="5139044"/>
          <a:ext cx="1247864" cy="693257"/>
        </a:xfrm>
        <a:prstGeom prst="rect">
          <a:avLst/>
        </a:prstGeom>
        <a:noFill/>
        <a:ln>
          <a:noFill/>
        </a:ln>
        <a:effectLst/>
      </dsp:spPr>
      <dsp:style>
        <a:lnRef idx="0">
          <a:scrgbClr r="0" g="0" b="0"/>
        </a:lnRef>
        <a:fillRef idx="0">
          <a:scrgbClr r="0" g="0" b="0"/>
        </a:fillRef>
        <a:effectRef idx="0">
          <a:scrgbClr r="0" g="0" b="0"/>
        </a:effectRef>
        <a:fontRef idx="minor"/>
      </dsp:style>
    </dsp:sp>
    <dsp:sp modelId="{4B817661-F570-4B4A-88CD-B884596BF22D}">
      <dsp:nvSpPr>
        <dsp:cNvPr id="0" name=""/>
        <dsp:cNvSpPr/>
      </dsp:nvSpPr>
      <dsp:spPr>
        <a:xfrm rot="16200000" flipH="1">
          <a:off x="-81453" y="4571712"/>
          <a:ext cx="298170" cy="135262"/>
        </a:xfrm>
        <a:prstGeom prst="hexagon">
          <a:avLst>
            <a:gd name="adj" fmla="val 25000"/>
            <a:gd name="vf" fmla="val 115470"/>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pt-PT" sz="1800" kern="1200"/>
        </a:p>
      </dsp:txBody>
      <dsp:txXfrm rot="16200000" flipH="1">
        <a:off x="-81453" y="4571712"/>
        <a:ext cx="298170" cy="13526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9BAEF-CC54-4FEB-B902-A407591642F4}" type="datetimeFigureOut">
              <a:rPr lang="pt-PT" smtClean="0"/>
              <a:pPr/>
              <a:t>30-03-2017</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D20F7-F533-41E9-AA79-7395F401AC71}" type="slidenum">
              <a:rPr lang="pt-PT" smtClean="0"/>
              <a:pPr/>
              <a:t>‹#›</a:t>
            </a:fld>
            <a:endParaRPr lang="pt-PT"/>
          </a:p>
        </p:txBody>
      </p:sp>
    </p:spTree>
    <p:extLst>
      <p:ext uri="{BB962C8B-B14F-4D97-AF65-F5344CB8AC3E}">
        <p14:creationId xmlns:p14="http://schemas.microsoft.com/office/powerpoint/2010/main" xmlns="" val="664590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t-PT"/>
              <a:t>Clique para editar o estilo</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t-PT"/>
              <a:t>Faça clique para editar o estilo</a:t>
            </a:r>
            <a:endParaRPr lang="en-US" dirty="0"/>
          </a:p>
        </p:txBody>
      </p:sp>
      <p:sp>
        <p:nvSpPr>
          <p:cNvPr id="4" name="Date Placeholder 3"/>
          <p:cNvSpPr>
            <a:spLocks noGrp="1"/>
          </p:cNvSpPr>
          <p:nvPr>
            <p:ph type="dt" sz="half" idx="10"/>
          </p:nvPr>
        </p:nvSpPr>
        <p:spPr/>
        <p:txBody>
          <a:bodyPr/>
          <a:lstStyle>
            <a:lvl1pPr algn="l">
              <a:defRPr/>
            </a:lvl1pPr>
          </a:lstStyle>
          <a:p>
            <a:fld id="{5DC5B261-8843-42D1-AAFC-05E20E2D9B97}" type="datetimeFigureOut">
              <a:rPr lang="en-US" smtClean="0"/>
              <a:pPr/>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182775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DC5B261-8843-42D1-AAFC-05E20E2D9B97}" type="datetimeFigureOut">
              <a:rPr lang="en-US" smtClean="0"/>
              <a:pPr/>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87921571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pt-PT"/>
              <a:t>Clique para editar o estilo</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DC5B261-8843-42D1-AAFC-05E20E2D9B97}" type="datetimeFigureOut">
              <a:rPr lang="en-US" smtClean="0"/>
              <a:pPr/>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1151617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DC5B261-8843-42D1-AAFC-05E20E2D9B97}" type="datetimeFigureOut">
              <a:rPr lang="en-US" smtClean="0"/>
              <a:pPr/>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97981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t-PT"/>
              <a:t>Clique para editar o estilo</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lstStyle/>
          <a:p>
            <a:fld id="{5DC5B261-8843-42D1-AAFC-05E20E2D9B97}" type="datetimeFigureOut">
              <a:rPr lang="en-US" smtClean="0"/>
              <a:pPr/>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3627057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t-PT"/>
              <a:t>Clique para editar o estilo</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5DC5B261-8843-42D1-AAFC-05E20E2D9B97}" type="datetimeFigureOut">
              <a:rPr lang="en-US" smtClean="0"/>
              <a:pPr/>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20542953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pt-PT"/>
              <a:t>Clique para editar o estilo</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Content Placeholder 3"/>
          <p:cNvSpPr>
            <a:spLocks noGrp="1"/>
          </p:cNvSpPr>
          <p:nvPr>
            <p:ph sz="half" idx="2"/>
          </p:nvPr>
        </p:nvSpPr>
        <p:spPr>
          <a:xfrm>
            <a:off x="1024128" y="2967788"/>
            <a:ext cx="4754880" cy="3341572"/>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t-PT"/>
              <a:t>Clique para editar os estilos</a:t>
            </a:r>
          </a:p>
        </p:txBody>
      </p:sp>
      <p:sp>
        <p:nvSpPr>
          <p:cNvPr id="6" name="Content Placeholder 5"/>
          <p:cNvSpPr>
            <a:spLocks noGrp="1"/>
          </p:cNvSpPr>
          <p:nvPr>
            <p:ph sz="quarter" idx="4"/>
          </p:nvPr>
        </p:nvSpPr>
        <p:spPr>
          <a:xfrm>
            <a:off x="5989320" y="2967788"/>
            <a:ext cx="4754880" cy="3341572"/>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5DC5B261-8843-42D1-AAFC-05E20E2D9B97}" type="datetimeFigureOut">
              <a:rPr lang="en-US" smtClean="0"/>
              <a:pPr/>
              <a:t>3/30/2017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89771175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5DC5B261-8843-42D1-AAFC-05E20E2D9B97}" type="datetimeFigureOut">
              <a:rPr lang="en-US" smtClean="0"/>
              <a:pPr/>
              <a:t>3/30/2017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416521045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5B261-8843-42D1-AAFC-05E20E2D9B97}" type="datetimeFigureOut">
              <a:rPr lang="en-US" smtClean="0"/>
              <a:pPr/>
              <a:t>3/30/2017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76299449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t-PT"/>
              <a:t>Clique para editar o estilo</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Date Placeholder 4"/>
          <p:cNvSpPr>
            <a:spLocks noGrp="1"/>
          </p:cNvSpPr>
          <p:nvPr>
            <p:ph type="dt" sz="half" idx="10"/>
          </p:nvPr>
        </p:nvSpPr>
        <p:spPr/>
        <p:txBody>
          <a:bodyPr/>
          <a:lstStyle/>
          <a:p>
            <a:fld id="{5DC5B261-8843-42D1-AAFC-05E20E2D9B97}" type="datetimeFigureOut">
              <a:rPr lang="en-US" smtClean="0"/>
              <a:pPr/>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27884035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t-PT"/>
              <a:t>Clique para editar o estilo</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Date Placeholder 4"/>
          <p:cNvSpPr>
            <a:spLocks noGrp="1"/>
          </p:cNvSpPr>
          <p:nvPr>
            <p:ph type="dt" sz="half" idx="10"/>
          </p:nvPr>
        </p:nvSpPr>
        <p:spPr/>
        <p:txBody>
          <a:bodyPr/>
          <a:lstStyle/>
          <a:p>
            <a:fld id="{5DC5B261-8843-42D1-AAFC-05E20E2D9B97}" type="datetimeFigureOut">
              <a:rPr lang="en-US" smtClean="0"/>
              <a:pPr/>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223159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DC5B261-8843-42D1-AAFC-05E20E2D9B97}" type="datetimeFigureOut">
              <a:rPr lang="en-US" smtClean="0"/>
              <a:pPr/>
              <a:t>3/30/2017</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2299665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em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35406" y="2206050"/>
            <a:ext cx="10910887" cy="3080691"/>
          </a:xfrm>
        </p:spPr>
        <p:txBody>
          <a:bodyPr>
            <a:noAutofit/>
          </a:bodyPr>
          <a:lstStyle/>
          <a:p>
            <a:r>
              <a:rPr lang="pt-PT" sz="5400" dirty="0"/>
              <a:t>Teorias recentes dos grupos e equipas. </a:t>
            </a:r>
            <a:br>
              <a:rPr lang="pt-PT" sz="5400" dirty="0"/>
            </a:br>
            <a:r>
              <a:rPr lang="pt-PT" sz="5400" dirty="0"/>
              <a:t>Perspetiva positiva das organizações </a:t>
            </a:r>
            <a:r>
              <a:rPr lang="en-GB" sz="6000" b="1" dirty="0">
                <a:solidFill>
                  <a:schemeClr val="tx1">
                    <a:lumMod val="65000"/>
                    <a:lumOff val="35000"/>
                  </a:schemeClr>
                </a:solidFill>
                <a:latin typeface="+mn-lt"/>
                <a:cs typeface="Times New Roman" panose="02020603050405020304" pitchFamily="18" charset="0"/>
              </a:rPr>
              <a:t/>
            </a:r>
            <a:br>
              <a:rPr lang="en-GB" sz="6000" b="1" dirty="0">
                <a:solidFill>
                  <a:schemeClr val="tx1">
                    <a:lumMod val="65000"/>
                    <a:lumOff val="35000"/>
                  </a:schemeClr>
                </a:solidFill>
                <a:latin typeface="+mn-lt"/>
                <a:cs typeface="Times New Roman" panose="02020603050405020304" pitchFamily="18" charset="0"/>
              </a:rPr>
            </a:br>
            <a:r>
              <a:rPr lang="en-GB" sz="6000" b="1" dirty="0">
                <a:solidFill>
                  <a:schemeClr val="tx1">
                    <a:lumMod val="65000"/>
                    <a:lumOff val="35000"/>
                  </a:schemeClr>
                </a:solidFill>
                <a:latin typeface="+mn-lt"/>
                <a:cs typeface="Times New Roman" panose="02020603050405020304" pitchFamily="18" charset="0"/>
              </a:rPr>
              <a:t/>
            </a:r>
            <a:br>
              <a:rPr lang="en-GB" sz="6000" b="1" dirty="0">
                <a:solidFill>
                  <a:schemeClr val="tx1">
                    <a:lumMod val="65000"/>
                    <a:lumOff val="35000"/>
                  </a:schemeClr>
                </a:solidFill>
                <a:latin typeface="+mn-lt"/>
                <a:cs typeface="Times New Roman" panose="02020603050405020304" pitchFamily="18" charset="0"/>
              </a:rPr>
            </a:br>
            <a:endParaRPr lang="pt-PT" sz="6000" b="1" dirty="0">
              <a:solidFill>
                <a:schemeClr val="tx1">
                  <a:lumMod val="65000"/>
                  <a:lumOff val="35000"/>
                </a:schemeClr>
              </a:solidFill>
              <a:latin typeface="+mn-lt"/>
              <a:cs typeface="Times New Roman" panose="02020603050405020304" pitchFamily="18" charset="0"/>
            </a:endParaRPr>
          </a:p>
        </p:txBody>
      </p:sp>
      <p:sp>
        <p:nvSpPr>
          <p:cNvPr id="3" name="Subtitle 2"/>
          <p:cNvSpPr>
            <a:spLocks noGrp="1"/>
          </p:cNvSpPr>
          <p:nvPr>
            <p:ph type="subTitle" idx="4294967295"/>
          </p:nvPr>
        </p:nvSpPr>
        <p:spPr>
          <a:xfrm>
            <a:off x="128787" y="-84224"/>
            <a:ext cx="4688917" cy="2598821"/>
          </a:xfrm>
        </p:spPr>
        <p:txBody>
          <a:bodyPr>
            <a:normAutofit/>
          </a:bodyPr>
          <a:lstStyle/>
          <a:p>
            <a:pPr algn="ctr"/>
            <a:endParaRPr lang="en-GB" sz="1600" dirty="0">
              <a:latin typeface="Times New Roman" pitchFamily="18" charset="0"/>
              <a:cs typeface="Times New Roman" pitchFamily="18" charset="0"/>
            </a:endParaRPr>
          </a:p>
          <a:p>
            <a:pPr>
              <a:lnSpc>
                <a:spcPct val="100000"/>
              </a:lnSpc>
              <a:spcBef>
                <a:spcPts val="0"/>
              </a:spcBef>
              <a:spcAft>
                <a:spcPts val="0"/>
              </a:spcAft>
            </a:pPr>
            <a:r>
              <a:rPr lang="en-GB" sz="1600" dirty="0" err="1">
                <a:cs typeface="Times New Roman" pitchFamily="18" charset="0"/>
              </a:rPr>
              <a:t>Unidade</a:t>
            </a:r>
            <a:r>
              <a:rPr lang="en-GB" sz="1600" dirty="0">
                <a:cs typeface="Times New Roman" pitchFamily="18" charset="0"/>
              </a:rPr>
              <a:t> Curricular: </a:t>
            </a:r>
            <a:r>
              <a:rPr lang="en-GB" sz="1600" dirty="0" err="1">
                <a:cs typeface="Times New Roman" pitchFamily="18" charset="0"/>
              </a:rPr>
              <a:t>Gestão</a:t>
            </a:r>
            <a:r>
              <a:rPr lang="en-GB" sz="1600" dirty="0">
                <a:cs typeface="Times New Roman" pitchFamily="18" charset="0"/>
              </a:rPr>
              <a:t> de </a:t>
            </a:r>
            <a:r>
              <a:rPr lang="en-GB" sz="1600" dirty="0" err="1">
                <a:cs typeface="Times New Roman" pitchFamily="18" charset="0"/>
              </a:rPr>
              <a:t>Equipas</a:t>
            </a:r>
            <a:endParaRPr lang="en-GB" sz="1600" dirty="0">
              <a:cs typeface="Times New Roman" pitchFamily="18" charset="0"/>
            </a:endParaRPr>
          </a:p>
          <a:p>
            <a:pPr>
              <a:lnSpc>
                <a:spcPct val="100000"/>
              </a:lnSpc>
              <a:spcBef>
                <a:spcPts val="0"/>
              </a:spcBef>
              <a:spcAft>
                <a:spcPts val="0"/>
              </a:spcAft>
            </a:pPr>
            <a:r>
              <a:rPr lang="pt-PT" sz="1600" dirty="0"/>
              <a:t>2º semestre, ano letivo 2016/2017</a:t>
            </a:r>
          </a:p>
          <a:p>
            <a:pPr>
              <a:lnSpc>
                <a:spcPct val="50000"/>
              </a:lnSpc>
              <a:spcAft>
                <a:spcPts val="0"/>
              </a:spcAft>
            </a:pPr>
            <a:endParaRPr lang="pt-PT" sz="1600" dirty="0">
              <a:cs typeface="Times New Roman" pitchFamily="18" charset="0"/>
            </a:endParaRPr>
          </a:p>
        </p:txBody>
      </p:sp>
      <p:pic>
        <p:nvPicPr>
          <p:cNvPr id="5" name="Picture 2" descr="Resultado de imagem para is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461501" y="160338"/>
            <a:ext cx="2242008" cy="142716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aixaDeTexto 3"/>
          <p:cNvSpPr txBox="1"/>
          <p:nvPr/>
        </p:nvSpPr>
        <p:spPr>
          <a:xfrm>
            <a:off x="335406" y="3609825"/>
            <a:ext cx="10154420" cy="430887"/>
          </a:xfrm>
          <a:prstGeom prst="rect">
            <a:avLst/>
          </a:prstGeom>
          <a:noFill/>
        </p:spPr>
        <p:txBody>
          <a:bodyPr wrap="square" rtlCol="0">
            <a:spAutoFit/>
          </a:bodyPr>
          <a:lstStyle/>
          <a:p>
            <a:r>
              <a:rPr lang="pt-PT" sz="2200" b="1" dirty="0">
                <a:solidFill>
                  <a:schemeClr val="bg1">
                    <a:lumMod val="65000"/>
                  </a:schemeClr>
                </a:solidFill>
              </a:rPr>
              <a:t>Pinha e Cunha, M., Rego, A. &amp; Campos e Cunha, R. (2006</a:t>
            </a:r>
            <a:r>
              <a:rPr lang="pt-PT" sz="2200" dirty="0">
                <a:solidFill>
                  <a:schemeClr val="bg1">
                    <a:lumMod val="65000"/>
                  </a:schemeClr>
                </a:solidFill>
              </a:rPr>
              <a:t>)</a:t>
            </a:r>
          </a:p>
        </p:txBody>
      </p:sp>
      <p:sp>
        <p:nvSpPr>
          <p:cNvPr id="7" name="CaixaDeTexto 6"/>
          <p:cNvSpPr txBox="1"/>
          <p:nvPr/>
        </p:nvSpPr>
        <p:spPr>
          <a:xfrm>
            <a:off x="5790849" y="4922913"/>
            <a:ext cx="6165705" cy="2308324"/>
          </a:xfrm>
          <a:prstGeom prst="rect">
            <a:avLst/>
          </a:prstGeom>
          <a:noFill/>
        </p:spPr>
        <p:txBody>
          <a:bodyPr wrap="square" rtlCol="0">
            <a:spAutoFit/>
          </a:bodyPr>
          <a:lstStyle/>
          <a:p>
            <a:pPr algn="r"/>
            <a:endParaRPr lang="pt-PT" sz="1600" dirty="0">
              <a:cs typeface="Times New Roman" panose="02020603050405020304" pitchFamily="18" charset="0"/>
            </a:endParaRPr>
          </a:p>
          <a:p>
            <a:pPr algn="r"/>
            <a:r>
              <a:rPr lang="pt-PT" sz="1600" dirty="0">
                <a:cs typeface="Times New Roman" panose="02020603050405020304" pitchFamily="18" charset="0"/>
              </a:rPr>
              <a:t> Beatriz Mendonça</a:t>
            </a:r>
          </a:p>
          <a:p>
            <a:pPr algn="r"/>
            <a:r>
              <a:rPr lang="pt-PT" sz="1600" dirty="0">
                <a:cs typeface="Times New Roman" panose="02020603050405020304" pitchFamily="18" charset="0"/>
              </a:rPr>
              <a:t>		                                </a:t>
            </a:r>
            <a:r>
              <a:rPr lang="pt-PT" sz="1600" dirty="0" err="1">
                <a:cs typeface="Times New Roman" panose="02020603050405020304" pitchFamily="18" charset="0"/>
              </a:rPr>
              <a:t>Karyna</a:t>
            </a:r>
            <a:r>
              <a:rPr lang="pt-PT" sz="1600" dirty="0">
                <a:cs typeface="Times New Roman" panose="02020603050405020304" pitchFamily="18" charset="0"/>
              </a:rPr>
              <a:t> </a:t>
            </a:r>
            <a:r>
              <a:rPr lang="pt-PT" sz="1600" dirty="0" err="1">
                <a:cs typeface="Times New Roman" panose="02020603050405020304" pitchFamily="18" charset="0"/>
              </a:rPr>
              <a:t>Tsyganok</a:t>
            </a:r>
            <a:endParaRPr lang="pt-PT" sz="1600" dirty="0">
              <a:cs typeface="Times New Roman" panose="02020603050405020304" pitchFamily="18" charset="0"/>
            </a:endParaRPr>
          </a:p>
          <a:p>
            <a:pPr algn="r"/>
            <a:r>
              <a:rPr lang="pt-PT" sz="1600" dirty="0">
                <a:cs typeface="Times New Roman" panose="02020603050405020304" pitchFamily="18" charset="0"/>
              </a:rPr>
              <a:t>Mariana Ribeiro</a:t>
            </a:r>
          </a:p>
          <a:p>
            <a:pPr algn="r"/>
            <a:r>
              <a:rPr lang="pt-PT" sz="1600" dirty="0">
                <a:cs typeface="Times New Roman" panose="02020603050405020304" pitchFamily="18" charset="0"/>
              </a:rPr>
              <a:t>Natália Martsenyuk</a:t>
            </a:r>
          </a:p>
          <a:p>
            <a:pPr algn="r"/>
            <a:r>
              <a:rPr lang="pt-PT" sz="1600" dirty="0">
                <a:cs typeface="Times New Roman" panose="02020603050405020304" pitchFamily="18" charset="0"/>
              </a:rPr>
              <a:t>		 Rita Neves</a:t>
            </a:r>
          </a:p>
          <a:p>
            <a:pPr algn="r"/>
            <a:r>
              <a:rPr lang="pt-PT" sz="1600" b="1" i="1" dirty="0">
                <a:cs typeface="Times New Roman" panose="02020603050405020304" pitchFamily="18" charset="0"/>
              </a:rPr>
              <a:t>Mestrado de Gestão de Recursos Humanos</a:t>
            </a:r>
          </a:p>
          <a:p>
            <a:endParaRPr lang="pt-PT" sz="1600" dirty="0">
              <a:cs typeface="Times New Roman" panose="02020603050405020304" pitchFamily="18" charset="0"/>
            </a:endParaRPr>
          </a:p>
          <a:p>
            <a:endParaRPr lang="pt-PT" sz="1600" dirty="0">
              <a:cs typeface="Times New Roman" panose="02020603050405020304" pitchFamily="18" charset="0"/>
            </a:endParaRPr>
          </a:p>
        </p:txBody>
      </p:sp>
      <p:sp>
        <p:nvSpPr>
          <p:cNvPr id="7170" name="AutoShape 2" descr="Skills free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7172" name="AutoShape 4" descr="Skills free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7174" name="AutoShape 6" descr="Skills free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7176" name="AutoShape 8" descr="Skills free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6" name="Retângulo 5"/>
          <p:cNvSpPr/>
          <p:nvPr/>
        </p:nvSpPr>
        <p:spPr>
          <a:xfrm>
            <a:off x="155575" y="6396611"/>
            <a:ext cx="3848874" cy="338554"/>
          </a:xfrm>
          <a:prstGeom prst="rect">
            <a:avLst/>
          </a:prstGeom>
        </p:spPr>
        <p:txBody>
          <a:bodyPr wrap="none">
            <a:spAutoFit/>
          </a:bodyPr>
          <a:lstStyle/>
          <a:p>
            <a:r>
              <a:rPr lang="pt-PT" sz="1600" dirty="0"/>
              <a:t>Docente Responsável: Professora Sofia Bento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solidFill>
                  <a:schemeClr val="accent1">
                    <a:lumMod val="75000"/>
                  </a:schemeClr>
                </a:solidFill>
              </a:rPr>
              <a:t>Confiança</a:t>
            </a:r>
          </a:p>
        </p:txBody>
      </p:sp>
      <p:sp>
        <p:nvSpPr>
          <p:cNvPr id="3" name="Marcador de Posição de Conteúdo 2"/>
          <p:cNvSpPr>
            <a:spLocks noGrp="1"/>
          </p:cNvSpPr>
          <p:nvPr>
            <p:ph idx="1"/>
          </p:nvPr>
        </p:nvSpPr>
        <p:spPr>
          <a:xfrm>
            <a:off x="1024128" y="2286000"/>
            <a:ext cx="10151872" cy="4023360"/>
          </a:xfrm>
        </p:spPr>
        <p:txBody>
          <a:bodyPr/>
          <a:lstStyle/>
          <a:p>
            <a:pPr>
              <a:lnSpc>
                <a:spcPct val="150000"/>
              </a:lnSpc>
              <a:buFont typeface="Wingdings" panose="05000000000000000000" pitchFamily="2" charset="2"/>
              <a:buChar char="§"/>
            </a:pPr>
            <a:r>
              <a:rPr lang="pt-PT" sz="2300" dirty="0"/>
              <a:t> Requisito fundamental para o bom funcionamento dos grupos e das organizações;</a:t>
            </a:r>
          </a:p>
          <a:p>
            <a:pPr>
              <a:lnSpc>
                <a:spcPct val="100000"/>
              </a:lnSpc>
              <a:buFont typeface="Wingdings" panose="05000000000000000000" pitchFamily="2" charset="2"/>
              <a:buChar char="§"/>
            </a:pPr>
            <a:r>
              <a:rPr lang="pt-PT" sz="2300" dirty="0"/>
              <a:t> Exerce um papel fulcral nos seguintes domínios: relações sociais e interpessoais, nas organizações, nos sistemas políticos, nas relações entre as entidade políticas, entre outros;</a:t>
            </a:r>
          </a:p>
          <a:p>
            <a:pPr>
              <a:lnSpc>
                <a:spcPct val="150000"/>
              </a:lnSpc>
              <a:buFont typeface="Wingdings" panose="05000000000000000000" pitchFamily="2" charset="2"/>
              <a:buChar char="§"/>
            </a:pPr>
            <a:r>
              <a:rPr lang="pt-PT" sz="2300" dirty="0"/>
              <a:t> Confiança – é a disposição para ser vulnerável perante outro.  </a:t>
            </a:r>
            <a:r>
              <a:rPr lang="pt-PT" sz="2000" dirty="0"/>
              <a:t>Mayer </a:t>
            </a:r>
            <a:r>
              <a:rPr lang="pt-PT" sz="2000" i="1" dirty="0" err="1"/>
              <a:t>et</a:t>
            </a:r>
            <a:r>
              <a:rPr lang="pt-PT" sz="2000" i="1" dirty="0"/>
              <a:t> al</a:t>
            </a:r>
            <a:r>
              <a:rPr lang="pt-PT" sz="2000" dirty="0"/>
              <a:t>. (1995)</a:t>
            </a:r>
          </a:p>
        </p:txBody>
      </p:sp>
      <p:pic>
        <p:nvPicPr>
          <p:cNvPr id="4" name="Imagem 3"/>
          <p:cNvPicPr>
            <a:picLocks noChangeAspect="1"/>
          </p:cNvPicPr>
          <p:nvPr/>
        </p:nvPicPr>
        <p:blipFill rotWithShape="1">
          <a:blip r:embed="rId2">
            <a:duotone>
              <a:schemeClr val="accent1">
                <a:shade val="45000"/>
                <a:satMod val="135000"/>
              </a:schemeClr>
              <a:prstClr val="white"/>
            </a:duotone>
          </a:blip>
          <a:srcRect r="4342"/>
          <a:stretch/>
        </p:blipFill>
        <p:spPr>
          <a:xfrm>
            <a:off x="3657600" y="406358"/>
            <a:ext cx="2129883" cy="1879634"/>
          </a:xfrm>
          <a:prstGeom prst="rect">
            <a:avLst/>
          </a:prstGeom>
        </p:spPr>
      </p:pic>
    </p:spTree>
    <p:extLst>
      <p:ext uri="{BB962C8B-B14F-4D97-AF65-F5344CB8AC3E}">
        <p14:creationId xmlns:p14="http://schemas.microsoft.com/office/powerpoint/2010/main" xmlns="" val="722477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Comportamentos de um líder para criar uma cultura de confiança</a:t>
            </a:r>
          </a:p>
        </p:txBody>
      </p:sp>
      <p:sp>
        <p:nvSpPr>
          <p:cNvPr id="3" name="Marcador de Posição de Conteúdo 2"/>
          <p:cNvSpPr>
            <a:spLocks noGrp="1"/>
          </p:cNvSpPr>
          <p:nvPr>
            <p:ph idx="1"/>
          </p:nvPr>
        </p:nvSpPr>
        <p:spPr/>
        <p:txBody>
          <a:bodyPr/>
          <a:lstStyle/>
          <a:p>
            <a:pPr>
              <a:buFont typeface="Wingdings" panose="05000000000000000000" pitchFamily="2" charset="2"/>
              <a:buChar char="§"/>
            </a:pPr>
            <a:r>
              <a:rPr lang="pt-PT" dirty="0"/>
              <a:t> Convidem os seus colaboradores a participar na tomada da decisão;</a:t>
            </a:r>
          </a:p>
          <a:p>
            <a:pPr>
              <a:buFont typeface="Wingdings" panose="05000000000000000000" pitchFamily="2" charset="2"/>
              <a:buChar char="§"/>
            </a:pPr>
            <a:r>
              <a:rPr lang="pt-PT" dirty="0"/>
              <a:t> Atuem de modo consistente com o discurso; </a:t>
            </a:r>
          </a:p>
          <a:p>
            <a:pPr>
              <a:buFont typeface="Wingdings" panose="05000000000000000000" pitchFamily="2" charset="2"/>
              <a:buChar char="§"/>
            </a:pPr>
            <a:r>
              <a:rPr lang="pt-PT" dirty="0"/>
              <a:t> Clarifiquem a lógica subjacente às decisões;</a:t>
            </a:r>
          </a:p>
          <a:p>
            <a:pPr>
              <a:buFont typeface="Wingdings" panose="05000000000000000000" pitchFamily="2" charset="2"/>
              <a:buChar char="§"/>
            </a:pPr>
            <a:r>
              <a:rPr lang="pt-PT" dirty="0"/>
              <a:t> Tratem as pessoas com dignidade e respeito e atuem com justiça;</a:t>
            </a:r>
          </a:p>
          <a:p>
            <a:pPr>
              <a:buFont typeface="Wingdings" panose="05000000000000000000" pitchFamily="2" charset="2"/>
              <a:buChar char="§"/>
            </a:pPr>
            <a:r>
              <a:rPr lang="pt-PT" dirty="0"/>
              <a:t> Sejam leais para com a equipa;</a:t>
            </a:r>
          </a:p>
          <a:p>
            <a:pPr>
              <a:buFont typeface="Wingdings" panose="05000000000000000000" pitchFamily="2" charset="2"/>
              <a:buChar char="§"/>
            </a:pPr>
            <a:r>
              <a:rPr lang="pt-PT" dirty="0"/>
              <a:t> Procurem soluções;</a:t>
            </a:r>
          </a:p>
          <a:p>
            <a:pPr>
              <a:buFont typeface="Wingdings" panose="05000000000000000000" pitchFamily="2" charset="2"/>
              <a:buChar char="§"/>
            </a:pPr>
            <a:r>
              <a:rPr lang="pt-PT" dirty="0"/>
              <a:t> Confiem nos outros.</a:t>
            </a:r>
          </a:p>
        </p:txBody>
      </p:sp>
    </p:spTree>
    <p:extLst>
      <p:ext uri="{BB962C8B-B14F-4D97-AF65-F5344CB8AC3E}">
        <p14:creationId xmlns:p14="http://schemas.microsoft.com/office/powerpoint/2010/main" xmlns="" val="1100341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Os perigos do excesso de confiança e da sua falta</a:t>
            </a:r>
          </a:p>
        </p:txBody>
      </p:sp>
      <p:sp>
        <p:nvSpPr>
          <p:cNvPr id="3" name="Marcador de Posição do Texto 2"/>
          <p:cNvSpPr>
            <a:spLocks noGrp="1"/>
          </p:cNvSpPr>
          <p:nvPr>
            <p:ph type="body" idx="1"/>
          </p:nvPr>
        </p:nvSpPr>
        <p:spPr>
          <a:xfrm>
            <a:off x="1303528" y="2636836"/>
            <a:ext cx="4220972" cy="788152"/>
          </a:xfr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lstStyle/>
          <a:p>
            <a:pPr algn="ctr"/>
            <a:r>
              <a:rPr lang="pt-PT" b="1" dirty="0"/>
              <a:t>Excesso de confiança</a:t>
            </a:r>
          </a:p>
        </p:txBody>
      </p:sp>
      <p:sp>
        <p:nvSpPr>
          <p:cNvPr id="4" name="Marcador de Posição de Conteúdo 3"/>
          <p:cNvSpPr>
            <a:spLocks noGrp="1"/>
          </p:cNvSpPr>
          <p:nvPr>
            <p:ph sz="half" idx="2"/>
          </p:nvPr>
        </p:nvSpPr>
        <p:spPr>
          <a:xfrm>
            <a:off x="1303528" y="3424988"/>
            <a:ext cx="4220972" cy="2721812"/>
          </a:xfrm>
        </p:spPr>
        <p:style>
          <a:lnRef idx="2">
            <a:schemeClr val="accent1"/>
          </a:lnRef>
          <a:fillRef idx="1">
            <a:schemeClr val="lt1"/>
          </a:fillRef>
          <a:effectRef idx="0">
            <a:schemeClr val="accent1"/>
          </a:effectRef>
          <a:fontRef idx="minor">
            <a:schemeClr val="dk1"/>
          </a:fontRef>
        </p:style>
        <p:txBody>
          <a:bodyPr/>
          <a:lstStyle/>
          <a:p>
            <a:pPr algn="just">
              <a:buFont typeface="Wingdings" panose="05000000000000000000" pitchFamily="2" charset="2"/>
              <a:buChar char="§"/>
            </a:pPr>
            <a:r>
              <a:rPr lang="pt-PT" dirty="0"/>
              <a:t> Crença injustificada no sucesso e excesso de otimismo;</a:t>
            </a:r>
          </a:p>
          <a:p>
            <a:pPr algn="just">
              <a:buFont typeface="Wingdings" panose="05000000000000000000" pitchFamily="2" charset="2"/>
              <a:buChar char="§"/>
            </a:pPr>
            <a:r>
              <a:rPr lang="pt-PT" dirty="0"/>
              <a:t> Falta de vigilância;</a:t>
            </a:r>
          </a:p>
          <a:p>
            <a:pPr algn="just">
              <a:buFont typeface="Wingdings" panose="05000000000000000000" pitchFamily="2" charset="2"/>
              <a:buChar char="§"/>
            </a:pPr>
            <a:r>
              <a:rPr lang="pt-PT" dirty="0"/>
              <a:t> Decisões sem qualidade podem passar incontestadas.</a:t>
            </a:r>
          </a:p>
        </p:txBody>
      </p:sp>
      <p:sp>
        <p:nvSpPr>
          <p:cNvPr id="5" name="Marcador de Posição do Texto 4"/>
          <p:cNvSpPr>
            <a:spLocks noGrp="1"/>
          </p:cNvSpPr>
          <p:nvPr>
            <p:ph type="body" sz="quarter" idx="3"/>
          </p:nvPr>
        </p:nvSpPr>
        <p:spPr>
          <a:xfrm>
            <a:off x="6235700" y="2636836"/>
            <a:ext cx="4152900" cy="788152"/>
          </a:xfr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lstStyle/>
          <a:p>
            <a:pPr algn="ctr"/>
            <a:r>
              <a:rPr lang="pt-PT" b="1" dirty="0"/>
              <a:t>Falta de confiança</a:t>
            </a:r>
          </a:p>
        </p:txBody>
      </p:sp>
      <p:sp>
        <p:nvSpPr>
          <p:cNvPr id="6" name="Marcador de Posição de Conteúdo 5"/>
          <p:cNvSpPr>
            <a:spLocks noGrp="1"/>
          </p:cNvSpPr>
          <p:nvPr>
            <p:ph sz="quarter" idx="4"/>
          </p:nvPr>
        </p:nvSpPr>
        <p:spPr>
          <a:xfrm>
            <a:off x="6235700" y="3424988"/>
            <a:ext cx="4152900" cy="2721812"/>
          </a:xfrm>
        </p:spPr>
        <p:style>
          <a:lnRef idx="2">
            <a:schemeClr val="accent1"/>
          </a:lnRef>
          <a:fillRef idx="1">
            <a:schemeClr val="lt1"/>
          </a:fillRef>
          <a:effectRef idx="0">
            <a:schemeClr val="accent1"/>
          </a:effectRef>
          <a:fontRef idx="minor">
            <a:schemeClr val="dk1"/>
          </a:fontRef>
        </p:style>
        <p:txBody>
          <a:bodyPr/>
          <a:lstStyle/>
          <a:p>
            <a:pPr>
              <a:buFont typeface="Wingdings" panose="05000000000000000000" pitchFamily="2" charset="2"/>
              <a:buChar char="§"/>
            </a:pPr>
            <a:r>
              <a:rPr lang="pt-PT" dirty="0"/>
              <a:t> Pode causar arrependimento antecipatório suscitado pela necessidade de decidir;</a:t>
            </a:r>
          </a:p>
          <a:p>
            <a:pPr>
              <a:buFont typeface="Wingdings" panose="05000000000000000000" pitchFamily="2" charset="2"/>
              <a:buChar char="§"/>
            </a:pPr>
            <a:r>
              <a:rPr lang="pt-PT" dirty="0"/>
              <a:t> Pode gerar atrasos na decisão;</a:t>
            </a:r>
          </a:p>
          <a:p>
            <a:pPr>
              <a:buFont typeface="Wingdings" panose="05000000000000000000" pitchFamily="2" charset="2"/>
              <a:buChar char="§"/>
            </a:pPr>
            <a:r>
              <a:rPr lang="pt-PT" dirty="0"/>
              <a:t> Tende a suscitar menor persistência.</a:t>
            </a:r>
          </a:p>
        </p:txBody>
      </p:sp>
    </p:spTree>
    <p:extLst>
      <p:ext uri="{BB962C8B-B14F-4D97-AF65-F5344CB8AC3E}">
        <p14:creationId xmlns:p14="http://schemas.microsoft.com/office/powerpoint/2010/main" xmlns="" val="347909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0675" y="562914"/>
            <a:ext cx="9720072" cy="1499616"/>
          </a:xfrm>
        </p:spPr>
        <p:txBody>
          <a:bodyPr>
            <a:normAutofit/>
          </a:bodyPr>
          <a:lstStyle/>
          <a:p>
            <a:r>
              <a:rPr lang="pt-PT" sz="4400" dirty="0">
                <a:solidFill>
                  <a:schemeClr val="accent1">
                    <a:lumMod val="75000"/>
                  </a:schemeClr>
                </a:solidFill>
              </a:rPr>
              <a:t>cooperação</a:t>
            </a:r>
          </a:p>
        </p:txBody>
      </p:sp>
      <p:sp>
        <p:nvSpPr>
          <p:cNvPr id="3" name="Marcador de Posição de Conteúdo 2"/>
          <p:cNvSpPr>
            <a:spLocks noGrp="1"/>
          </p:cNvSpPr>
          <p:nvPr>
            <p:ph idx="1"/>
          </p:nvPr>
        </p:nvSpPr>
        <p:spPr>
          <a:xfrm>
            <a:off x="909828" y="2654300"/>
            <a:ext cx="10291572" cy="4023360"/>
          </a:xfrm>
        </p:spPr>
        <p:txBody>
          <a:bodyPr/>
          <a:lstStyle/>
          <a:p>
            <a:pPr algn="just">
              <a:buFont typeface="Wingdings" panose="05000000000000000000" pitchFamily="2" charset="2"/>
              <a:buChar char="§"/>
            </a:pPr>
            <a:r>
              <a:rPr lang="pt-PT" dirty="0"/>
              <a:t> </a:t>
            </a:r>
            <a:r>
              <a:rPr lang="pt-PT" sz="2400" dirty="0"/>
              <a:t>Quanto mais confiança existir, maior é a cooperação;</a:t>
            </a:r>
          </a:p>
          <a:p>
            <a:pPr algn="just">
              <a:buFont typeface="Wingdings" panose="05000000000000000000" pitchFamily="2" charset="2"/>
              <a:buChar char="§"/>
            </a:pPr>
            <a:r>
              <a:rPr lang="pt-PT" sz="2400" dirty="0"/>
              <a:t> Sem cooperação não se é bem-sucedido e o poder competitivo diminui;</a:t>
            </a:r>
          </a:p>
          <a:p>
            <a:pPr algn="just">
              <a:buFont typeface="Wingdings" panose="05000000000000000000" pitchFamily="2" charset="2"/>
              <a:buChar char="§"/>
            </a:pPr>
            <a:r>
              <a:rPr lang="pt-PT" sz="2400" dirty="0"/>
              <a:t> As organizações devem estimular a cooperação (recompensas coletivas)</a:t>
            </a:r>
          </a:p>
          <a:p>
            <a:pPr marL="0" indent="0" algn="just">
              <a:buNone/>
            </a:pPr>
            <a:r>
              <a:rPr lang="pt-PT" sz="2400" b="1" dirty="0">
                <a:solidFill>
                  <a:schemeClr val="accent1">
                    <a:lumMod val="60000"/>
                    <a:lumOff val="40000"/>
                  </a:schemeClr>
                </a:solidFill>
              </a:rPr>
              <a:t>  Contudo,</a:t>
            </a:r>
          </a:p>
          <a:p>
            <a:pPr marL="0" indent="0" algn="just">
              <a:buNone/>
            </a:pPr>
            <a:r>
              <a:rPr lang="pt-PT" sz="2400" dirty="0"/>
              <a:t>  É fundamental conciliar os desempenhos individuais com o desempenho grupal. </a:t>
            </a:r>
          </a:p>
          <a:p>
            <a:pPr algn="just"/>
            <a:endParaRPr lang="pt-PT" dirty="0"/>
          </a:p>
        </p:txBody>
      </p:sp>
      <p:pic>
        <p:nvPicPr>
          <p:cNvPr id="5" name="Imagem 4"/>
          <p:cNvPicPr>
            <a:picLocks noChangeAspect="1"/>
          </p:cNvPicPr>
          <p:nvPr/>
        </p:nvPicPr>
        <p:blipFill rotWithShape="1">
          <a:blip r:embed="rId2">
            <a:duotone>
              <a:schemeClr val="accent1">
                <a:shade val="45000"/>
                <a:satMod val="135000"/>
              </a:schemeClr>
              <a:prstClr val="white"/>
            </a:duotone>
          </a:blip>
          <a:srcRect r="4093"/>
          <a:stretch/>
        </p:blipFill>
        <p:spPr>
          <a:xfrm>
            <a:off x="3950481" y="381087"/>
            <a:ext cx="2796007" cy="2273213"/>
          </a:xfrm>
          <a:prstGeom prst="rect">
            <a:avLst/>
          </a:prstGeom>
        </p:spPr>
      </p:pic>
    </p:spTree>
    <p:extLst>
      <p:ext uri="{BB962C8B-B14F-4D97-AF65-F5344CB8AC3E}">
        <p14:creationId xmlns:p14="http://schemas.microsoft.com/office/powerpoint/2010/main" xmlns="" val="2875864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solidFill>
                  <a:schemeClr val="accent1">
                    <a:lumMod val="75000"/>
                  </a:schemeClr>
                </a:solidFill>
              </a:rPr>
              <a:t>Transparência </a:t>
            </a:r>
          </a:p>
        </p:txBody>
      </p:sp>
      <p:sp>
        <p:nvSpPr>
          <p:cNvPr id="3" name="Marcador de Posição de Conteúdo 2"/>
          <p:cNvSpPr>
            <a:spLocks noGrp="1"/>
          </p:cNvSpPr>
          <p:nvPr>
            <p:ph idx="1"/>
          </p:nvPr>
        </p:nvSpPr>
        <p:spPr/>
        <p:txBody>
          <a:bodyPr>
            <a:normAutofit/>
          </a:bodyPr>
          <a:lstStyle/>
          <a:p>
            <a:pPr algn="just">
              <a:buFont typeface="Wingdings" panose="05000000000000000000" pitchFamily="2" charset="2"/>
              <a:buChar char="§"/>
            </a:pPr>
            <a:r>
              <a:rPr lang="pt-PT" sz="2400" dirty="0"/>
              <a:t> É um requisito para o bom funcionamento dos grupos; </a:t>
            </a:r>
          </a:p>
          <a:p>
            <a:pPr algn="just">
              <a:buFont typeface="Wingdings" panose="05000000000000000000" pitchFamily="2" charset="2"/>
              <a:buChar char="§"/>
            </a:pPr>
            <a:r>
              <a:rPr lang="pt-PT" sz="2400" dirty="0"/>
              <a:t> As equipas eficazes discutem as questões que perturbam com os seus membros de forma aberta;</a:t>
            </a:r>
          </a:p>
          <a:p>
            <a:pPr algn="just">
              <a:buFont typeface="Wingdings" panose="05000000000000000000" pitchFamily="2" charset="2"/>
              <a:buChar char="§"/>
            </a:pPr>
            <a:r>
              <a:rPr lang="pt-PT" sz="2400" dirty="0"/>
              <a:t> A falta de transparência conduz aos efeitos perversos do pensamento grupal;</a:t>
            </a:r>
          </a:p>
          <a:p>
            <a:pPr algn="just">
              <a:buFont typeface="Wingdings" panose="05000000000000000000" pitchFamily="2" charset="2"/>
              <a:buChar char="§"/>
            </a:pPr>
            <a:r>
              <a:rPr lang="pt-PT" sz="2400" dirty="0"/>
              <a:t> O líder tem uma responsabilidade especial na criação da transparência;</a:t>
            </a:r>
          </a:p>
          <a:p>
            <a:pPr algn="just">
              <a:buFont typeface="Wingdings" panose="05000000000000000000" pitchFamily="2" charset="2"/>
              <a:buChar char="§"/>
            </a:pPr>
            <a:r>
              <a:rPr lang="pt-PT" sz="2400" dirty="0"/>
              <a:t> As pessoas têm que sentir confiança no ambiente organizacional para conseguirem ser transparentes.</a:t>
            </a:r>
          </a:p>
        </p:txBody>
      </p:sp>
      <p:pic>
        <p:nvPicPr>
          <p:cNvPr id="4" name="Imagem 3"/>
          <p:cNvPicPr>
            <a:picLocks noChangeAspect="1"/>
          </p:cNvPicPr>
          <p:nvPr/>
        </p:nvPicPr>
        <p:blipFill>
          <a:blip r:embed="rId2">
            <a:duotone>
              <a:schemeClr val="accent1">
                <a:shade val="45000"/>
                <a:satMod val="135000"/>
              </a:schemeClr>
              <a:prstClr val="white"/>
            </a:duotone>
          </a:blip>
          <a:stretch>
            <a:fillRect/>
          </a:stretch>
        </p:blipFill>
        <p:spPr>
          <a:xfrm>
            <a:off x="4471334" y="259517"/>
            <a:ext cx="1877731" cy="1639966"/>
          </a:xfrm>
          <a:prstGeom prst="rect">
            <a:avLst/>
          </a:prstGeom>
        </p:spPr>
      </p:pic>
    </p:spTree>
    <p:extLst>
      <p:ext uri="{BB962C8B-B14F-4D97-AF65-F5344CB8AC3E}">
        <p14:creationId xmlns:p14="http://schemas.microsoft.com/office/powerpoint/2010/main" xmlns="" val="674870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Transparência </a:t>
            </a:r>
          </a:p>
        </p:txBody>
      </p:sp>
      <p:graphicFrame>
        <p:nvGraphicFramePr>
          <p:cNvPr id="6" name="Diagrama 5"/>
          <p:cNvGraphicFramePr/>
          <p:nvPr>
            <p:extLst>
              <p:ext uri="{D42A27DB-BD31-4B8C-83A1-F6EECF244321}">
                <p14:modId xmlns:p14="http://schemas.microsoft.com/office/powerpoint/2010/main" xmlns="" val="2841466256"/>
              </p:ext>
            </p:extLst>
          </p:nvPr>
        </p:nvGraphicFramePr>
        <p:xfrm>
          <a:off x="1737112" y="1311817"/>
          <a:ext cx="10769600" cy="6449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16019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e Conteúdo 4"/>
          <p:cNvSpPr>
            <a:spLocks noGrp="1"/>
          </p:cNvSpPr>
          <p:nvPr>
            <p:ph idx="1"/>
          </p:nvPr>
        </p:nvSpPr>
        <p:spPr/>
        <p:txBody>
          <a:bodyPr>
            <a:normAutofit/>
          </a:bodyPr>
          <a:lstStyle/>
          <a:p>
            <a:pPr>
              <a:buFont typeface="Arial" pitchFamily="34" charset="0"/>
              <a:buChar char="•"/>
            </a:pPr>
            <a:r>
              <a:rPr lang="pt-PT" sz="2800" dirty="0"/>
              <a:t> São as ações que uma pessoa desenvolve por iniciativa própria;</a:t>
            </a:r>
          </a:p>
          <a:p>
            <a:pPr>
              <a:buFont typeface="Arial" pitchFamily="34" charset="0"/>
              <a:buChar char="•"/>
            </a:pPr>
            <a:r>
              <a:rPr lang="pt-PT" sz="2800" dirty="0"/>
              <a:t> Melhoram a organização;</a:t>
            </a:r>
          </a:p>
          <a:p>
            <a:pPr>
              <a:buFont typeface="Arial" pitchFamily="34" charset="0"/>
              <a:buChar char="•"/>
            </a:pPr>
            <a:r>
              <a:rPr lang="pt-PT" sz="2800" dirty="0"/>
              <a:t> Não existe, necessariamente, uma recompensa associada.</a:t>
            </a:r>
          </a:p>
          <a:p>
            <a:pPr>
              <a:buFont typeface="Arial" pitchFamily="34" charset="0"/>
              <a:buChar char="•"/>
            </a:pPr>
            <a:endParaRPr lang="pt-PT" sz="2800" dirty="0"/>
          </a:p>
        </p:txBody>
      </p:sp>
      <p:sp>
        <p:nvSpPr>
          <p:cNvPr id="6" name="Title 5"/>
          <p:cNvSpPr>
            <a:spLocks noGrp="1"/>
          </p:cNvSpPr>
          <p:nvPr>
            <p:ph type="title"/>
          </p:nvPr>
        </p:nvSpPr>
        <p:spPr/>
        <p:txBody>
          <a:bodyPr>
            <a:normAutofit/>
          </a:bodyPr>
          <a:lstStyle/>
          <a:p>
            <a:r>
              <a:rPr lang="pt-PT" sz="4400" dirty="0"/>
              <a:t>Comportamentos de cidadania organizacional</a:t>
            </a:r>
          </a:p>
        </p:txBody>
      </p:sp>
      <p:pic>
        <p:nvPicPr>
          <p:cNvPr id="5122" name="Picture 2" descr="Imagem relacionada"/>
          <p:cNvPicPr>
            <a:picLocks noChangeAspect="1" noChangeArrowheads="1"/>
          </p:cNvPicPr>
          <p:nvPr/>
        </p:nvPicPr>
        <p:blipFill>
          <a:blip r:embed="rId2"/>
          <a:srcRect/>
          <a:stretch>
            <a:fillRect/>
          </a:stretch>
        </p:blipFill>
        <p:spPr bwMode="auto">
          <a:xfrm>
            <a:off x="10334292" y="631657"/>
            <a:ext cx="1161048" cy="116104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4400" dirty="0"/>
              <a:t>Comportamentos de cidadania organizacional</a:t>
            </a:r>
          </a:p>
        </p:txBody>
      </p:sp>
      <p:graphicFrame>
        <p:nvGraphicFramePr>
          <p:cNvPr id="6" name="Diagram 5"/>
          <p:cNvGraphicFramePr/>
          <p:nvPr/>
        </p:nvGraphicFramePr>
        <p:xfrm>
          <a:off x="2213798" y="1934841"/>
          <a:ext cx="7555843" cy="2216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2113536" y="4389282"/>
          <a:ext cx="7656105" cy="21679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4400" dirty="0"/>
              <a:t>Comportamentos de cidadania organizacional</a:t>
            </a:r>
          </a:p>
        </p:txBody>
      </p:sp>
      <p:sp>
        <p:nvSpPr>
          <p:cNvPr id="7" name="Content Placeholder 2"/>
          <p:cNvSpPr>
            <a:spLocks noGrp="1"/>
          </p:cNvSpPr>
          <p:nvPr>
            <p:ph idx="1"/>
          </p:nvPr>
        </p:nvSpPr>
        <p:spPr>
          <a:xfrm>
            <a:off x="1024128" y="2286000"/>
            <a:ext cx="9720071" cy="4023360"/>
          </a:xfrm>
        </p:spPr>
        <p:txBody>
          <a:bodyPr>
            <a:normAutofit/>
          </a:bodyPr>
          <a:lstStyle/>
          <a:p>
            <a:pPr>
              <a:buFont typeface="Arial" pitchFamily="34" charset="0"/>
              <a:buChar char="•"/>
            </a:pPr>
            <a:r>
              <a:rPr lang="pt-PT" dirty="0"/>
              <a:t> Têm um impacto na produtividade dos pares e dos superiores </a:t>
            </a:r>
            <a:r>
              <a:rPr lang="pt-PT" sz="2400" b="1" dirty="0">
                <a:solidFill>
                  <a:srgbClr val="FF0000"/>
                </a:solidFill>
                <a:effectLst>
                  <a:outerShdw blurRad="38100" dist="38100" dir="2700000" algn="tl">
                    <a:srgbClr val="000000">
                      <a:alpha val="43137"/>
                    </a:srgbClr>
                  </a:outerShdw>
                </a:effectLst>
              </a:rPr>
              <a:t>»</a:t>
            </a:r>
            <a:r>
              <a:rPr lang="pt-PT" sz="2400" dirty="0"/>
              <a:t> </a:t>
            </a:r>
            <a:r>
              <a:rPr lang="pt-PT" dirty="0"/>
              <a:t>melhoram o desempenho organizacional;</a:t>
            </a:r>
          </a:p>
          <a:p>
            <a:pPr>
              <a:buFont typeface="Arial" pitchFamily="34" charset="0"/>
              <a:buChar char="•"/>
            </a:pPr>
            <a:r>
              <a:rPr lang="pt-PT" dirty="0"/>
              <a:t> Reduzem a necessidade de atribuir recursos escassos a atividades de manutenção social;</a:t>
            </a:r>
          </a:p>
          <a:p>
            <a:pPr>
              <a:buFont typeface="Arial" pitchFamily="34" charset="0"/>
              <a:buChar char="•"/>
            </a:pPr>
            <a:r>
              <a:rPr lang="pt-PT" dirty="0"/>
              <a:t> Facilitam a coordenação das atividades entre os membros de uma equipa e entre equipas;</a:t>
            </a:r>
          </a:p>
          <a:p>
            <a:pPr>
              <a:buFont typeface="Arial" pitchFamily="34" charset="0"/>
              <a:buChar char="•"/>
            </a:pPr>
            <a:r>
              <a:rPr lang="pt-PT" dirty="0"/>
              <a:t> Facilitam a retenção de empregados talentosos;</a:t>
            </a:r>
          </a:p>
          <a:p>
            <a:pPr>
              <a:buFont typeface="Arial" pitchFamily="34" charset="0"/>
              <a:buChar char="•"/>
            </a:pPr>
            <a:r>
              <a:rPr lang="pt-PT" dirty="0"/>
              <a:t> Facilitam a adaptação a envolventes em mudança.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4400" dirty="0"/>
              <a:t>Comportamentos de cidadania organizacional</a:t>
            </a:r>
          </a:p>
        </p:txBody>
      </p:sp>
      <p:sp>
        <p:nvSpPr>
          <p:cNvPr id="6" name="Content Placeholder 2"/>
          <p:cNvSpPr>
            <a:spLocks noGrp="1"/>
          </p:cNvSpPr>
          <p:nvPr>
            <p:ph idx="1"/>
          </p:nvPr>
        </p:nvSpPr>
        <p:spPr>
          <a:xfrm>
            <a:off x="1024128" y="4138882"/>
            <a:ext cx="9720071" cy="2851484"/>
          </a:xfrm>
        </p:spPr>
        <p:txBody>
          <a:bodyPr>
            <a:normAutofit/>
          </a:bodyPr>
          <a:lstStyle/>
          <a:p>
            <a:pPr>
              <a:buFont typeface="Arial" pitchFamily="34" charset="0"/>
              <a:buChar char="•"/>
            </a:pPr>
            <a:r>
              <a:rPr lang="pt-PT" dirty="0"/>
              <a:t> Correlação entre as auto-avaliações e as avaliações de desempenho realizadas pelas chefias é baixa; </a:t>
            </a:r>
          </a:p>
          <a:p>
            <a:pPr>
              <a:buFont typeface="Arial" pitchFamily="34" charset="0"/>
              <a:buChar char="•"/>
            </a:pPr>
            <a:r>
              <a:rPr lang="pt-PT" dirty="0"/>
              <a:t> A importância real que as chefias atribuem aos CCO não é devidamente reconhecida pelos trabalhadores.</a:t>
            </a:r>
          </a:p>
        </p:txBody>
      </p:sp>
      <p:graphicFrame>
        <p:nvGraphicFramePr>
          <p:cNvPr id="7" name="Diagram 6"/>
          <p:cNvGraphicFramePr/>
          <p:nvPr/>
        </p:nvGraphicFramePr>
        <p:xfrm>
          <a:off x="3078746" y="1850645"/>
          <a:ext cx="6065251" cy="2071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585216"/>
            <a:ext cx="10177272" cy="1499616"/>
          </a:xfrm>
        </p:spPr>
        <p:txBody>
          <a:bodyPr>
            <a:normAutofit/>
          </a:bodyPr>
          <a:lstStyle/>
          <a:p>
            <a:r>
              <a:rPr lang="pt-PT" sz="4400" dirty="0">
                <a:solidFill>
                  <a:schemeClr val="accent1">
                    <a:lumMod val="75000"/>
                  </a:schemeClr>
                </a:solidFill>
              </a:rPr>
              <a:t>Trabalho de equipa – interações respeitosas</a:t>
            </a:r>
          </a:p>
        </p:txBody>
      </p:sp>
      <p:sp>
        <p:nvSpPr>
          <p:cNvPr id="3" name="Marcador de Posição de Conteúdo 2"/>
          <p:cNvSpPr>
            <a:spLocks noGrp="1"/>
          </p:cNvSpPr>
          <p:nvPr>
            <p:ph idx="1"/>
          </p:nvPr>
        </p:nvSpPr>
        <p:spPr>
          <a:xfrm>
            <a:off x="952500" y="2209800"/>
            <a:ext cx="10248900" cy="1917700"/>
          </a:xfrm>
        </p:spPr>
        <p:txBody>
          <a:bodyPr>
            <a:normAutofit fontScale="92500" lnSpcReduction="20000"/>
          </a:bodyPr>
          <a:lstStyle/>
          <a:p>
            <a:pPr>
              <a:buFont typeface="Wingdings" panose="05000000000000000000" pitchFamily="2" charset="2"/>
              <a:buChar char="§"/>
            </a:pPr>
            <a:r>
              <a:rPr lang="pt-PT" sz="2400" dirty="0"/>
              <a:t> </a:t>
            </a:r>
            <a:r>
              <a:rPr lang="pt-PT" sz="2400" b="1" dirty="0"/>
              <a:t>O que distingue as equipas eficazes das ineficazes?</a:t>
            </a:r>
          </a:p>
          <a:p>
            <a:pPr marL="0" indent="0">
              <a:buNone/>
            </a:pPr>
            <a:endParaRPr lang="pt-PT" sz="2400" dirty="0"/>
          </a:p>
          <a:p>
            <a:pPr>
              <a:buFont typeface="Wingdings" panose="05000000000000000000" pitchFamily="2" charset="2"/>
              <a:buChar char="§"/>
            </a:pPr>
            <a:r>
              <a:rPr lang="pt-PT" sz="2400" dirty="0"/>
              <a:t> </a:t>
            </a:r>
            <a:r>
              <a:rPr lang="pt-PT" sz="2400" b="1" dirty="0"/>
              <a:t>As interações respeitosas constituem a </a:t>
            </a:r>
            <a:r>
              <a:rPr lang="pt-PT" sz="2400" b="1" dirty="0" err="1"/>
              <a:t>infra-estrutura</a:t>
            </a:r>
            <a:r>
              <a:rPr lang="pt-PT" sz="2400" b="1" dirty="0"/>
              <a:t> da eficácia grupal e os seus ingredientes são:</a:t>
            </a:r>
          </a:p>
          <a:p>
            <a:pPr marL="0" indent="0">
              <a:buNone/>
            </a:pPr>
            <a:r>
              <a:rPr lang="pt-PT" sz="2400" b="1" dirty="0"/>
              <a:t>	</a:t>
            </a:r>
            <a:endParaRPr lang="pt-PT" dirty="0"/>
          </a:p>
        </p:txBody>
      </p:sp>
      <p:sp>
        <p:nvSpPr>
          <p:cNvPr id="4" name="CaixaDeTexto 3"/>
          <p:cNvSpPr txBox="1"/>
          <p:nvPr/>
        </p:nvSpPr>
        <p:spPr>
          <a:xfrm>
            <a:off x="609600" y="3708400"/>
            <a:ext cx="7048500" cy="2462213"/>
          </a:xfrm>
          <a:prstGeom prst="rect">
            <a:avLst/>
          </a:prstGeom>
          <a:noFill/>
        </p:spPr>
        <p:txBody>
          <a:bodyPr wrap="square" rtlCol="0">
            <a:spAutoFit/>
          </a:bodyPr>
          <a:lstStyle/>
          <a:p>
            <a:r>
              <a:rPr lang="pt-PT" dirty="0"/>
              <a:t>	</a:t>
            </a:r>
            <a:r>
              <a:rPr lang="pt-PT" sz="2200" dirty="0"/>
              <a:t>-</a:t>
            </a:r>
            <a:r>
              <a:rPr lang="pt-PT" dirty="0"/>
              <a:t> </a:t>
            </a:r>
            <a:r>
              <a:rPr lang="pt-PT" sz="2200" dirty="0"/>
              <a:t>Ajuda;</a:t>
            </a:r>
          </a:p>
          <a:p>
            <a:r>
              <a:rPr lang="pt-PT" sz="2200" dirty="0"/>
              <a:t>	- Consideração e apoio psicológico;</a:t>
            </a:r>
          </a:p>
          <a:p>
            <a:r>
              <a:rPr lang="pt-PT" sz="2200" dirty="0"/>
              <a:t>	- Confiança;</a:t>
            </a:r>
          </a:p>
          <a:p>
            <a:r>
              <a:rPr lang="pt-PT" sz="2200" dirty="0"/>
              <a:t>	- Cooperação;</a:t>
            </a:r>
          </a:p>
          <a:p>
            <a:r>
              <a:rPr lang="pt-PT" sz="2200" dirty="0"/>
              <a:t>	- Transparência;</a:t>
            </a:r>
          </a:p>
          <a:p>
            <a:r>
              <a:rPr lang="pt-PT" sz="2200" dirty="0"/>
              <a:t>	- Cidadania Organizacional;</a:t>
            </a:r>
          </a:p>
          <a:p>
            <a:r>
              <a:rPr lang="pt-PT" sz="2200" dirty="0"/>
              <a:t>	- Segurança Psicológica.</a:t>
            </a:r>
          </a:p>
        </p:txBody>
      </p:sp>
    </p:spTree>
    <p:extLst>
      <p:ext uri="{BB962C8B-B14F-4D97-AF65-F5344CB8AC3E}">
        <p14:creationId xmlns:p14="http://schemas.microsoft.com/office/powerpoint/2010/main" xmlns="" val="204282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4400" dirty="0"/>
              <a:t>Comportamentos de cidadania organizacional</a:t>
            </a:r>
          </a:p>
        </p:txBody>
      </p:sp>
      <p:sp>
        <p:nvSpPr>
          <p:cNvPr id="8" name="Rounded Rectangle 7"/>
          <p:cNvSpPr/>
          <p:nvPr/>
        </p:nvSpPr>
        <p:spPr>
          <a:xfrm>
            <a:off x="1359531" y="2971819"/>
            <a:ext cx="4331368" cy="180473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000" dirty="0">
                <a:solidFill>
                  <a:schemeClr val="tx1"/>
                </a:solidFill>
              </a:rPr>
              <a:t>Os CCO devem ser explicitamente reconhecidos pelos sistemas de recompensas.</a:t>
            </a:r>
          </a:p>
        </p:txBody>
      </p:sp>
      <p:sp>
        <p:nvSpPr>
          <p:cNvPr id="9" name="Rounded Rectangle 8"/>
          <p:cNvSpPr/>
          <p:nvPr/>
        </p:nvSpPr>
        <p:spPr>
          <a:xfrm>
            <a:off x="6240375" y="2967809"/>
            <a:ext cx="4331368" cy="180473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dirty="0">
                <a:solidFill>
                  <a:schemeClr val="tx1"/>
                </a:solidFill>
              </a:rPr>
              <a:t>Se forem formalmente incluídos</a:t>
            </a:r>
          </a:p>
          <a:p>
            <a:r>
              <a:rPr lang="pt-PT" sz="2000" dirty="0">
                <a:solidFill>
                  <a:schemeClr val="tx1"/>
                </a:solidFill>
              </a:rPr>
              <a:t>nos sistemas de avaliação, os CCO perdem o seu caracter de espontaneidade - uma característica fundamental.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4400" dirty="0"/>
              <a:t>Comportamentos de cidadania organizacional</a:t>
            </a:r>
          </a:p>
        </p:txBody>
      </p:sp>
      <p:pic>
        <p:nvPicPr>
          <p:cNvPr id="1026" name="Picture 2" descr="Resultado de imagem para icon person"/>
          <p:cNvPicPr>
            <a:picLocks noChangeAspect="1" noChangeArrowheads="1"/>
          </p:cNvPicPr>
          <p:nvPr/>
        </p:nvPicPr>
        <p:blipFill>
          <a:blip r:embed="rId2"/>
          <a:srcRect/>
          <a:stretch>
            <a:fillRect/>
          </a:stretch>
        </p:blipFill>
        <p:spPr bwMode="auto">
          <a:xfrm>
            <a:off x="1328820" y="2105854"/>
            <a:ext cx="3343478" cy="3343478"/>
          </a:xfrm>
          <a:prstGeom prst="rect">
            <a:avLst/>
          </a:prstGeom>
          <a:noFill/>
        </p:spPr>
      </p:pic>
      <p:sp>
        <p:nvSpPr>
          <p:cNvPr id="5" name="Content Placeholder 2"/>
          <p:cNvSpPr>
            <a:spLocks noGrp="1"/>
          </p:cNvSpPr>
          <p:nvPr>
            <p:ph idx="1"/>
          </p:nvPr>
        </p:nvSpPr>
        <p:spPr>
          <a:xfrm>
            <a:off x="4365658" y="3698900"/>
            <a:ext cx="9720071" cy="4023360"/>
          </a:xfrm>
        </p:spPr>
        <p:txBody>
          <a:bodyPr>
            <a:normAutofit/>
          </a:bodyPr>
          <a:lstStyle/>
          <a:p>
            <a:pPr>
              <a:buNone/>
            </a:pPr>
            <a:r>
              <a:rPr lang="pt-PT" sz="3600" dirty="0"/>
              <a:t>Bom soldado ou bom ator </a:t>
            </a:r>
            <a:r>
              <a:rPr lang="pt-PT" sz="4800" b="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4400" dirty="0"/>
              <a:t>Comportamentos de cidadania organizacional</a:t>
            </a:r>
          </a:p>
        </p:txBody>
      </p:sp>
      <p:sp>
        <p:nvSpPr>
          <p:cNvPr id="7" name="Content Placeholder 2"/>
          <p:cNvSpPr>
            <a:spLocks noGrp="1"/>
          </p:cNvSpPr>
          <p:nvPr>
            <p:ph idx="1"/>
          </p:nvPr>
        </p:nvSpPr>
        <p:spPr>
          <a:xfrm>
            <a:off x="1024128" y="2286000"/>
            <a:ext cx="9720071" cy="4023360"/>
          </a:xfrm>
        </p:spPr>
        <p:txBody>
          <a:bodyPr>
            <a:normAutofit/>
          </a:bodyPr>
          <a:lstStyle/>
          <a:p>
            <a:r>
              <a:rPr lang="pt-PT" b="1" dirty="0">
                <a:effectLst>
                  <a:outerShdw blurRad="38100" dist="38100" dir="2700000" algn="tl">
                    <a:srgbClr val="000000">
                      <a:alpha val="43137"/>
                    </a:srgbClr>
                  </a:outerShdw>
                </a:effectLst>
              </a:rPr>
              <a:t>O que explica os CCO? </a:t>
            </a:r>
          </a:p>
          <a:p>
            <a:r>
              <a:rPr lang="pt-PT" dirty="0"/>
              <a:t>- Características individuais. </a:t>
            </a:r>
          </a:p>
          <a:p>
            <a:r>
              <a:rPr lang="pt-PT" dirty="0"/>
              <a:t>- O comportamento dos lideres e as caractedsticas da equipa e da organização.</a:t>
            </a:r>
          </a:p>
          <a:p>
            <a:r>
              <a:rPr lang="pt-PT" dirty="0"/>
              <a:t>- As atitudes formadas relativamente às equipas e à organização.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4400" dirty="0"/>
              <a:t>Comportamentos de cidadania organizacional</a:t>
            </a:r>
          </a:p>
        </p:txBody>
      </p:sp>
      <p:sp>
        <p:nvSpPr>
          <p:cNvPr id="5" name="Rectangle 4"/>
          <p:cNvSpPr/>
          <p:nvPr/>
        </p:nvSpPr>
        <p:spPr>
          <a:xfrm>
            <a:off x="1580145" y="2119251"/>
            <a:ext cx="9164053" cy="369332"/>
          </a:xfrm>
          <a:prstGeom prst="rect">
            <a:avLst/>
          </a:prstGeom>
        </p:spPr>
        <p:txBody>
          <a:bodyPr wrap="square">
            <a:spAutoFit/>
          </a:bodyPr>
          <a:lstStyle/>
          <a:p>
            <a:pPr algn="ctr"/>
            <a:r>
              <a:rPr lang="pt-PT" b="1" dirty="0"/>
              <a:t>Fatores que podem promover a adopção de comportamentos de cidadania organizacional</a:t>
            </a:r>
            <a:endParaRPr lang="pt-PT" dirty="0"/>
          </a:p>
        </p:txBody>
      </p:sp>
      <p:pic>
        <p:nvPicPr>
          <p:cNvPr id="19458" name="Picture 2" descr="Resultado de imagem para satisfaction icon"/>
          <p:cNvPicPr>
            <a:picLocks noChangeAspect="1" noChangeArrowheads="1"/>
          </p:cNvPicPr>
          <p:nvPr/>
        </p:nvPicPr>
        <p:blipFill>
          <a:blip r:embed="rId2"/>
          <a:srcRect/>
          <a:stretch>
            <a:fillRect/>
          </a:stretch>
        </p:blipFill>
        <p:spPr bwMode="auto">
          <a:xfrm>
            <a:off x="1612660" y="2719137"/>
            <a:ext cx="1083678" cy="1083678"/>
          </a:xfrm>
          <a:prstGeom prst="rect">
            <a:avLst/>
          </a:prstGeom>
          <a:noFill/>
        </p:spPr>
      </p:pic>
      <p:sp>
        <p:nvSpPr>
          <p:cNvPr id="8" name="TextBox 7"/>
          <p:cNvSpPr txBox="1"/>
          <p:nvPr/>
        </p:nvSpPr>
        <p:spPr>
          <a:xfrm>
            <a:off x="2830312" y="3092116"/>
            <a:ext cx="1648326" cy="461665"/>
          </a:xfrm>
          <a:prstGeom prst="rect">
            <a:avLst/>
          </a:prstGeom>
          <a:noFill/>
        </p:spPr>
        <p:txBody>
          <a:bodyPr wrap="square" rtlCol="0">
            <a:spAutoFit/>
          </a:bodyPr>
          <a:lstStyle/>
          <a:p>
            <a:r>
              <a:rPr lang="pt-PT" sz="2400" dirty="0"/>
              <a:t>Satisfação</a:t>
            </a:r>
          </a:p>
        </p:txBody>
      </p:sp>
      <p:pic>
        <p:nvPicPr>
          <p:cNvPr id="19460" name="Picture 4" descr="Resultado de imagem para justice icon"/>
          <p:cNvPicPr>
            <a:picLocks noChangeAspect="1" noChangeArrowheads="1"/>
          </p:cNvPicPr>
          <p:nvPr/>
        </p:nvPicPr>
        <p:blipFill>
          <a:blip r:embed="rId3"/>
          <a:srcRect/>
          <a:stretch>
            <a:fillRect/>
          </a:stretch>
        </p:blipFill>
        <p:spPr bwMode="auto">
          <a:xfrm>
            <a:off x="1674669" y="4089066"/>
            <a:ext cx="923792" cy="897875"/>
          </a:xfrm>
          <a:prstGeom prst="rect">
            <a:avLst/>
          </a:prstGeom>
          <a:noFill/>
        </p:spPr>
      </p:pic>
      <p:sp>
        <p:nvSpPr>
          <p:cNvPr id="10" name="TextBox 9"/>
          <p:cNvSpPr txBox="1"/>
          <p:nvPr/>
        </p:nvSpPr>
        <p:spPr>
          <a:xfrm>
            <a:off x="2822396" y="4236310"/>
            <a:ext cx="1648326" cy="830997"/>
          </a:xfrm>
          <a:prstGeom prst="rect">
            <a:avLst/>
          </a:prstGeom>
          <a:noFill/>
        </p:spPr>
        <p:txBody>
          <a:bodyPr wrap="square" rtlCol="0">
            <a:spAutoFit/>
          </a:bodyPr>
          <a:lstStyle/>
          <a:p>
            <a:r>
              <a:rPr lang="pt-PT" sz="2400" dirty="0"/>
              <a:t>Percepção de justiça</a:t>
            </a:r>
          </a:p>
        </p:txBody>
      </p:sp>
      <p:pic>
        <p:nvPicPr>
          <p:cNvPr id="19464" name="Picture 8" descr="Imagem relacionada"/>
          <p:cNvPicPr>
            <a:picLocks noChangeAspect="1" noChangeArrowheads="1"/>
          </p:cNvPicPr>
          <p:nvPr/>
        </p:nvPicPr>
        <p:blipFill>
          <a:blip r:embed="rId4">
            <a:clrChange>
              <a:clrFrom>
                <a:srgbClr val="F1F1F1"/>
              </a:clrFrom>
              <a:clrTo>
                <a:srgbClr val="F1F1F1">
                  <a:alpha val="0"/>
                </a:srgbClr>
              </a:clrTo>
            </a:clrChange>
          </a:blip>
          <a:srcRect/>
          <a:stretch>
            <a:fillRect/>
          </a:stretch>
        </p:blipFill>
        <p:spPr bwMode="auto">
          <a:xfrm>
            <a:off x="1580145" y="5431446"/>
            <a:ext cx="1080100" cy="865464"/>
          </a:xfrm>
          <a:prstGeom prst="rect">
            <a:avLst/>
          </a:prstGeom>
          <a:noFill/>
        </p:spPr>
      </p:pic>
      <p:sp>
        <p:nvSpPr>
          <p:cNvPr id="13" name="TextBox 12"/>
          <p:cNvSpPr txBox="1"/>
          <p:nvPr/>
        </p:nvSpPr>
        <p:spPr>
          <a:xfrm>
            <a:off x="2806353" y="5690399"/>
            <a:ext cx="1648326" cy="461665"/>
          </a:xfrm>
          <a:prstGeom prst="rect">
            <a:avLst/>
          </a:prstGeom>
          <a:noFill/>
        </p:spPr>
        <p:txBody>
          <a:bodyPr wrap="square" rtlCol="0">
            <a:spAutoFit/>
          </a:bodyPr>
          <a:lstStyle/>
          <a:p>
            <a:r>
              <a:rPr lang="pt-PT" sz="2400" dirty="0"/>
              <a:t>Confiança</a:t>
            </a:r>
          </a:p>
        </p:txBody>
      </p:sp>
      <p:sp>
        <p:nvSpPr>
          <p:cNvPr id="14" name="Rectangle 13"/>
          <p:cNvSpPr/>
          <p:nvPr/>
        </p:nvSpPr>
        <p:spPr>
          <a:xfrm>
            <a:off x="7773778" y="2866504"/>
            <a:ext cx="6096000" cy="830997"/>
          </a:xfrm>
          <a:prstGeom prst="rect">
            <a:avLst/>
          </a:prstGeom>
        </p:spPr>
        <p:txBody>
          <a:bodyPr>
            <a:spAutoFit/>
          </a:bodyPr>
          <a:lstStyle/>
          <a:p>
            <a:r>
              <a:rPr lang="pt-PT" sz="2400" dirty="0"/>
              <a:t>Apoio organizacional</a:t>
            </a:r>
          </a:p>
          <a:p>
            <a:r>
              <a:rPr lang="pt-PT" sz="2400" dirty="0"/>
              <a:t>percepcionado</a:t>
            </a:r>
          </a:p>
        </p:txBody>
      </p:sp>
      <p:sp>
        <p:nvSpPr>
          <p:cNvPr id="15" name="Rectangle 14"/>
          <p:cNvSpPr/>
          <p:nvPr/>
        </p:nvSpPr>
        <p:spPr>
          <a:xfrm>
            <a:off x="7774420" y="4223798"/>
            <a:ext cx="6096000" cy="830997"/>
          </a:xfrm>
          <a:prstGeom prst="rect">
            <a:avLst/>
          </a:prstGeom>
        </p:spPr>
        <p:txBody>
          <a:bodyPr>
            <a:spAutoFit/>
          </a:bodyPr>
          <a:lstStyle/>
          <a:p>
            <a:r>
              <a:rPr lang="pt-PT" sz="2400" dirty="0"/>
              <a:t>Práticas de gestão de</a:t>
            </a:r>
          </a:p>
          <a:p>
            <a:r>
              <a:rPr lang="pt-PT" sz="2400" dirty="0"/>
              <a:t>recursos humanos</a:t>
            </a:r>
          </a:p>
        </p:txBody>
      </p:sp>
      <p:sp>
        <p:nvSpPr>
          <p:cNvPr id="16" name="Rectangle 15"/>
          <p:cNvSpPr/>
          <p:nvPr/>
        </p:nvSpPr>
        <p:spPr>
          <a:xfrm>
            <a:off x="7772148" y="5367153"/>
            <a:ext cx="6096000" cy="1200329"/>
          </a:xfrm>
          <a:prstGeom prst="rect">
            <a:avLst/>
          </a:prstGeom>
        </p:spPr>
        <p:txBody>
          <a:bodyPr>
            <a:spAutoFit/>
          </a:bodyPr>
          <a:lstStyle/>
          <a:p>
            <a:r>
              <a:rPr lang="pt-PT" sz="2400" dirty="0"/>
              <a:t>Comportamentos</a:t>
            </a:r>
          </a:p>
          <a:p>
            <a:r>
              <a:rPr lang="pt-PT" sz="2400" dirty="0"/>
              <a:t>de liderança</a:t>
            </a:r>
          </a:p>
          <a:p>
            <a:r>
              <a:rPr lang="pt-PT" sz="2400" dirty="0"/>
              <a:t>transformacional</a:t>
            </a:r>
          </a:p>
        </p:txBody>
      </p:sp>
      <p:pic>
        <p:nvPicPr>
          <p:cNvPr id="19468" name="Picture 12" descr="Resultado de imagem para aperto de mao icon"/>
          <p:cNvPicPr>
            <a:picLocks noChangeAspect="1" noChangeArrowheads="1"/>
          </p:cNvPicPr>
          <p:nvPr/>
        </p:nvPicPr>
        <p:blipFill>
          <a:blip r:embed="rId5"/>
          <a:srcRect/>
          <a:stretch>
            <a:fillRect/>
          </a:stretch>
        </p:blipFill>
        <p:spPr bwMode="auto">
          <a:xfrm>
            <a:off x="6094448" y="2881648"/>
            <a:ext cx="1479885" cy="855867"/>
          </a:xfrm>
          <a:prstGeom prst="rect">
            <a:avLst/>
          </a:prstGeom>
          <a:noFill/>
        </p:spPr>
      </p:pic>
      <p:pic>
        <p:nvPicPr>
          <p:cNvPr id="19470" name="Picture 14" descr="Imagem relacionada"/>
          <p:cNvPicPr>
            <a:picLocks noChangeAspect="1" noChangeArrowheads="1"/>
          </p:cNvPicPr>
          <p:nvPr/>
        </p:nvPicPr>
        <p:blipFill>
          <a:blip r:embed="rId6">
            <a:duotone>
              <a:prstClr val="black"/>
              <a:schemeClr val="accent6">
                <a:tint val="45000"/>
                <a:satMod val="400000"/>
              </a:schemeClr>
            </a:duotone>
            <a:lum contrast="40000"/>
          </a:blip>
          <a:srcRect/>
          <a:stretch>
            <a:fillRect/>
          </a:stretch>
        </p:blipFill>
        <p:spPr bwMode="auto">
          <a:xfrm>
            <a:off x="6166129" y="4082386"/>
            <a:ext cx="1162050" cy="1162050"/>
          </a:xfrm>
          <a:prstGeom prst="rect">
            <a:avLst/>
          </a:prstGeom>
          <a:noFill/>
        </p:spPr>
      </p:pic>
      <p:pic>
        <p:nvPicPr>
          <p:cNvPr id="19472" name="Picture 16" descr="Resultado de imagem para leadership icon"/>
          <p:cNvPicPr>
            <a:picLocks noChangeAspect="1" noChangeArrowheads="1"/>
          </p:cNvPicPr>
          <p:nvPr/>
        </p:nvPicPr>
        <p:blipFill>
          <a:blip r:embed="rId7">
            <a:duotone>
              <a:prstClr val="black"/>
              <a:schemeClr val="accent6">
                <a:tint val="45000"/>
                <a:satMod val="400000"/>
              </a:schemeClr>
            </a:duotone>
            <a:lum contrast="40000"/>
          </a:blip>
          <a:srcRect/>
          <a:stretch>
            <a:fillRect/>
          </a:stretch>
        </p:blipFill>
        <p:spPr bwMode="auto">
          <a:xfrm>
            <a:off x="6246773" y="5382157"/>
            <a:ext cx="1107742" cy="11108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9468"/>
                                        </p:tgtEl>
                                        <p:attrNameLst>
                                          <p:attrName>style.visibility</p:attrName>
                                        </p:attrNameLst>
                                      </p:cBhvr>
                                      <p:to>
                                        <p:strVal val="visible"/>
                                      </p:to>
                                    </p:set>
                                    <p:animEffect transition="in" filter="wipe(down)">
                                      <p:cBhvr>
                                        <p:cTn id="10" dur="500"/>
                                        <p:tgtEl>
                                          <p:spTgt spid="19468"/>
                                        </p:tgtEl>
                                      </p:cBhvr>
                                    </p:animEffect>
                                  </p:childTnLst>
                                </p:cTn>
                              </p:par>
                              <p:par>
                                <p:cTn id="11" presetID="22" presetClass="entr" presetSubtype="4" fill="hold" nodeType="withEffect">
                                  <p:stCondLst>
                                    <p:cond delay="0"/>
                                  </p:stCondLst>
                                  <p:childTnLst>
                                    <p:set>
                                      <p:cBhvr>
                                        <p:cTn id="12" dur="1" fill="hold">
                                          <p:stCondLst>
                                            <p:cond delay="0"/>
                                          </p:stCondLst>
                                        </p:cTn>
                                        <p:tgtEl>
                                          <p:spTgt spid="19470"/>
                                        </p:tgtEl>
                                        <p:attrNameLst>
                                          <p:attrName>style.visibility</p:attrName>
                                        </p:attrNameLst>
                                      </p:cBhvr>
                                      <p:to>
                                        <p:strVal val="visible"/>
                                      </p:to>
                                    </p:set>
                                    <p:animEffect transition="in" filter="wipe(down)">
                                      <p:cBhvr>
                                        <p:cTn id="13" dur="500"/>
                                        <p:tgtEl>
                                          <p:spTgt spid="1947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22" presetClass="entr" presetSubtype="4" fill="hold" nodeType="withEffect">
                                  <p:stCondLst>
                                    <p:cond delay="0"/>
                                  </p:stCondLst>
                                  <p:childTnLst>
                                    <p:set>
                                      <p:cBhvr>
                                        <p:cTn id="18" dur="1" fill="hold">
                                          <p:stCondLst>
                                            <p:cond delay="0"/>
                                          </p:stCondLst>
                                        </p:cTn>
                                        <p:tgtEl>
                                          <p:spTgt spid="19472"/>
                                        </p:tgtEl>
                                        <p:attrNameLst>
                                          <p:attrName>style.visibility</p:attrName>
                                        </p:attrNameLst>
                                      </p:cBhvr>
                                      <p:to>
                                        <p:strVal val="visible"/>
                                      </p:to>
                                    </p:set>
                                    <p:animEffect transition="in" filter="wipe(down)">
                                      <p:cBhvr>
                                        <p:cTn id="19" dur="500"/>
                                        <p:tgtEl>
                                          <p:spTgt spid="1947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4400" dirty="0"/>
              <a:t>justiça</a:t>
            </a:r>
          </a:p>
        </p:txBody>
      </p:sp>
      <p:sp>
        <p:nvSpPr>
          <p:cNvPr id="7" name="Content Placeholder 2"/>
          <p:cNvSpPr>
            <a:spLocks noGrp="1"/>
          </p:cNvSpPr>
          <p:nvPr>
            <p:ph idx="1"/>
          </p:nvPr>
        </p:nvSpPr>
        <p:spPr>
          <a:xfrm>
            <a:off x="1024129" y="2286000"/>
            <a:ext cx="5463168" cy="4023360"/>
          </a:xfrm>
        </p:spPr>
        <p:txBody>
          <a:bodyPr>
            <a:normAutofit/>
          </a:bodyPr>
          <a:lstStyle/>
          <a:p>
            <a:pPr>
              <a:buFont typeface="Arial" pitchFamily="34" charset="0"/>
              <a:buChar char="•"/>
            </a:pPr>
            <a:r>
              <a:rPr lang="pt-PT" dirty="0"/>
              <a:t> Justiça organizacional é importante;</a:t>
            </a:r>
          </a:p>
          <a:p>
            <a:pPr>
              <a:buFont typeface="Arial" pitchFamily="34" charset="0"/>
              <a:buChar char="•"/>
            </a:pPr>
            <a:r>
              <a:rPr lang="pt-PT" dirty="0"/>
              <a:t> Todos os seres humanos são sensíveis;</a:t>
            </a:r>
          </a:p>
          <a:p>
            <a:pPr>
              <a:buFont typeface="Arial" pitchFamily="34" charset="0"/>
              <a:buChar char="•"/>
            </a:pPr>
            <a:r>
              <a:rPr lang="pt-PT" dirty="0"/>
              <a:t> É um elemento fulcral para a vida organizacional, para as interações e as relações - fomenta a positividade organizacional.</a:t>
            </a:r>
          </a:p>
          <a:p>
            <a:pPr>
              <a:buFont typeface="Arial" pitchFamily="34" charset="0"/>
              <a:buChar char="•"/>
            </a:pPr>
            <a:r>
              <a:rPr lang="pt-PT" dirty="0"/>
              <a:t> A justiça é multidimensional:</a:t>
            </a:r>
          </a:p>
          <a:p>
            <a:pPr>
              <a:buFont typeface="Arial" pitchFamily="34" charset="0"/>
              <a:buChar char="•"/>
            </a:pPr>
            <a:endParaRPr lang="pt-PT" dirty="0"/>
          </a:p>
        </p:txBody>
      </p:sp>
      <p:graphicFrame>
        <p:nvGraphicFramePr>
          <p:cNvPr id="4" name="Diagram 3"/>
          <p:cNvGraphicFramePr/>
          <p:nvPr/>
        </p:nvGraphicFramePr>
        <p:xfrm>
          <a:off x="6393931" y="2014152"/>
          <a:ext cx="4838357" cy="3493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4400" dirty="0"/>
              <a:t>JUSTIÇA</a:t>
            </a:r>
          </a:p>
        </p:txBody>
      </p:sp>
      <p:sp>
        <p:nvSpPr>
          <p:cNvPr id="7" name="Content Placeholder 2"/>
          <p:cNvSpPr>
            <a:spLocks noGrp="1"/>
          </p:cNvSpPr>
          <p:nvPr>
            <p:ph idx="1"/>
          </p:nvPr>
        </p:nvSpPr>
        <p:spPr>
          <a:xfrm>
            <a:off x="1024128" y="2545497"/>
            <a:ext cx="9720071" cy="4023360"/>
          </a:xfrm>
        </p:spPr>
        <p:txBody>
          <a:bodyPr>
            <a:normAutofit/>
          </a:bodyPr>
          <a:lstStyle/>
          <a:p>
            <a:pPr algn="just"/>
            <a:r>
              <a:rPr lang="pt-PT" b="1" dirty="0">
                <a:effectLst>
                  <a:outerShdw blurRad="38100" dist="38100" dir="2700000" algn="tl">
                    <a:srgbClr val="000000">
                      <a:alpha val="43137"/>
                    </a:srgbClr>
                  </a:outerShdw>
                </a:effectLst>
              </a:rPr>
              <a:t>Respostas das pessoas:</a:t>
            </a:r>
          </a:p>
          <a:p>
            <a:pPr algn="just"/>
            <a:r>
              <a:rPr lang="pt-PT" dirty="0"/>
              <a:t>- Os membros organizacionais que se sentem justiçados respondem com maior </a:t>
            </a:r>
            <a:r>
              <a:rPr lang="pt-PT" b="1" dirty="0"/>
              <a:t>satisfação</a:t>
            </a:r>
            <a:r>
              <a:rPr lang="pt-PT" dirty="0"/>
              <a:t>, maior </a:t>
            </a:r>
            <a:r>
              <a:rPr lang="pt-PT" b="1" dirty="0"/>
              <a:t>empenhamento</a:t>
            </a:r>
            <a:r>
              <a:rPr lang="pt-PT" dirty="0"/>
              <a:t> </a:t>
            </a:r>
            <a:r>
              <a:rPr lang="pt-PT" b="1" dirty="0"/>
              <a:t>afectivo</a:t>
            </a:r>
            <a:r>
              <a:rPr lang="pt-PT" dirty="0"/>
              <a:t> na organização, mais </a:t>
            </a:r>
            <a:r>
              <a:rPr lang="pt-PT" b="1" dirty="0"/>
              <a:t>lealdade</a:t>
            </a:r>
            <a:r>
              <a:rPr lang="pt-PT" dirty="0"/>
              <a:t>, menor </a:t>
            </a:r>
            <a:r>
              <a:rPr lang="pt-PT" b="1" dirty="0"/>
              <a:t>absentismo</a:t>
            </a:r>
            <a:r>
              <a:rPr lang="pt-PT" dirty="0"/>
              <a:t>, mais CCO e melhor </a:t>
            </a:r>
            <a:r>
              <a:rPr lang="pt-PT" b="1" dirty="0"/>
              <a:t>desempenho</a:t>
            </a:r>
            <a:r>
              <a:rPr lang="pt-PT" dirty="0"/>
              <a:t>. </a:t>
            </a:r>
          </a:p>
          <a:p>
            <a:pPr algn="just"/>
            <a:r>
              <a:rPr lang="pt-PT" dirty="0"/>
              <a:t>- Quando se sentem injustiçados, abandonam mais frequentemente a organização, são menos leais, adoptam mais comportamentos indesejáveis, adoptam menos CCO, apresentam pior desempenho.</a:t>
            </a:r>
          </a:p>
        </p:txBody>
      </p:sp>
      <p:pic>
        <p:nvPicPr>
          <p:cNvPr id="21506" name="Picture 2" descr="Resultado de imagem para people icon"/>
          <p:cNvPicPr>
            <a:picLocks noChangeAspect="1" noChangeArrowheads="1"/>
          </p:cNvPicPr>
          <p:nvPr/>
        </p:nvPicPr>
        <p:blipFill>
          <a:blip r:embed="rId2"/>
          <a:srcRect/>
          <a:stretch>
            <a:fillRect/>
          </a:stretch>
        </p:blipFill>
        <p:spPr bwMode="auto">
          <a:xfrm>
            <a:off x="7505828" y="-410732"/>
            <a:ext cx="3969479" cy="396948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4400" dirty="0"/>
              <a:t>JUSTIÇA</a:t>
            </a:r>
          </a:p>
        </p:txBody>
      </p:sp>
      <p:sp>
        <p:nvSpPr>
          <p:cNvPr id="5" name="Rectangle 4"/>
          <p:cNvSpPr/>
          <p:nvPr/>
        </p:nvSpPr>
        <p:spPr>
          <a:xfrm>
            <a:off x="3046036" y="1872734"/>
            <a:ext cx="6069034" cy="461665"/>
          </a:xfrm>
          <a:prstGeom prst="rect">
            <a:avLst/>
          </a:prstGeom>
        </p:spPr>
        <p:txBody>
          <a:bodyPr wrap="none">
            <a:spAutoFit/>
          </a:bodyPr>
          <a:lstStyle/>
          <a:p>
            <a:r>
              <a:rPr lang="pt-PT" sz="2400" b="1" dirty="0"/>
              <a:t>Fatores explicativos das percepções de justiça</a:t>
            </a:r>
            <a:endParaRPr lang="pt-PT" sz="2400" dirty="0"/>
          </a:p>
        </p:txBody>
      </p:sp>
      <p:graphicFrame>
        <p:nvGraphicFramePr>
          <p:cNvPr id="8" name="Diagram 7"/>
          <p:cNvGraphicFramePr/>
          <p:nvPr/>
        </p:nvGraphicFramePr>
        <p:xfrm>
          <a:off x="1334527" y="2449611"/>
          <a:ext cx="9514703" cy="3988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4400" dirty="0"/>
              <a:t>JUSTIÇA</a:t>
            </a:r>
          </a:p>
        </p:txBody>
      </p:sp>
      <p:sp>
        <p:nvSpPr>
          <p:cNvPr id="7" name="Content Placeholder 2"/>
          <p:cNvSpPr>
            <a:spLocks noGrp="1"/>
          </p:cNvSpPr>
          <p:nvPr>
            <p:ph idx="1"/>
          </p:nvPr>
        </p:nvSpPr>
        <p:spPr>
          <a:xfrm>
            <a:off x="1024128" y="2088288"/>
            <a:ext cx="9720071" cy="4023360"/>
          </a:xfrm>
        </p:spPr>
        <p:txBody>
          <a:bodyPr>
            <a:normAutofit/>
          </a:bodyPr>
          <a:lstStyle/>
          <a:p>
            <a:pPr algn="just"/>
            <a:r>
              <a:rPr lang="pt-PT" b="1" dirty="0">
                <a:effectLst>
                  <a:outerShdw blurRad="38100" dist="38100" dir="2700000" algn="tl">
                    <a:srgbClr val="000000">
                      <a:alpha val="43137"/>
                    </a:srgbClr>
                  </a:outerShdw>
                </a:effectLst>
              </a:rPr>
              <a:t>Segurança psicológica</a:t>
            </a:r>
          </a:p>
          <a:p>
            <a:r>
              <a:rPr lang="pt-PT" dirty="0"/>
              <a:t>“a crença partilhada de que a equipa é segura para a tomada de risco interpessoal” </a:t>
            </a:r>
            <a:r>
              <a:rPr lang="pt-PT" sz="1800" dirty="0"/>
              <a:t>Edmondson (1999, p. 354);</a:t>
            </a:r>
          </a:p>
          <a:p>
            <a:endParaRPr lang="pt-PT" u="sng" dirty="0"/>
          </a:p>
          <a:p>
            <a:r>
              <a:rPr lang="pt-PT" u="sng" dirty="0"/>
              <a:t>As equipas onde este sentimento existe:</a:t>
            </a:r>
          </a:p>
          <a:p>
            <a:r>
              <a:rPr lang="pt-PT" dirty="0"/>
              <a:t>- Constituem bons contextos para aprender;</a:t>
            </a:r>
          </a:p>
          <a:p>
            <a:r>
              <a:rPr lang="pt-PT" dirty="0"/>
              <a:t>- Os líderes são vistos como líderes acessíveis, que pedem contributos e servem como modelos de fiabilidade</a:t>
            </a:r>
          </a:p>
        </p:txBody>
      </p:sp>
      <p:sp>
        <p:nvSpPr>
          <p:cNvPr id="5" name="Right Arrow 4"/>
          <p:cNvSpPr/>
          <p:nvPr/>
        </p:nvSpPr>
        <p:spPr>
          <a:xfrm rot="5400000">
            <a:off x="5504935" y="5480222"/>
            <a:ext cx="525161" cy="376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ctangle 5"/>
          <p:cNvSpPr/>
          <p:nvPr/>
        </p:nvSpPr>
        <p:spPr>
          <a:xfrm>
            <a:off x="2273644" y="6034387"/>
            <a:ext cx="7587046" cy="584775"/>
          </a:xfrm>
          <a:prstGeom prst="rect">
            <a:avLst/>
          </a:prstGeom>
        </p:spPr>
        <p:txBody>
          <a:bodyPr wrap="square">
            <a:spAutoFit/>
          </a:bodyPr>
          <a:lstStyle/>
          <a:p>
            <a:r>
              <a:rPr lang="pt-PT" dirty="0"/>
              <a:t>Uma mera falha, pode ser vista como uma oportunidade de aprendizagem </a:t>
            </a:r>
            <a:r>
              <a:rPr lang="pt-PT" sz="1400" dirty="0"/>
              <a:t>(Weick,1999).</a:t>
            </a:r>
            <a:endParaRPr lang="pt-P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4400" dirty="0"/>
              <a:t>As consequências de 4 tipos de organizações</a:t>
            </a:r>
          </a:p>
        </p:txBody>
      </p:sp>
      <p:graphicFrame>
        <p:nvGraphicFramePr>
          <p:cNvPr id="6" name="Table 5"/>
          <p:cNvGraphicFramePr>
            <a:graphicFrameLocks noGrp="1"/>
          </p:cNvGraphicFramePr>
          <p:nvPr/>
        </p:nvGraphicFramePr>
        <p:xfrm>
          <a:off x="3920617" y="2270770"/>
          <a:ext cx="4319374" cy="3271568"/>
        </p:xfrm>
        <a:graphic>
          <a:graphicData uri="http://schemas.openxmlformats.org/drawingml/2006/table">
            <a:tbl>
              <a:tblPr firstRow="1" bandRow="1">
                <a:tableStyleId>{2D5ABB26-0587-4C30-8999-92F81FD0307C}</a:tableStyleId>
              </a:tblPr>
              <a:tblGrid>
                <a:gridCol w="2159687">
                  <a:extLst>
                    <a:ext uri="{9D8B030D-6E8A-4147-A177-3AD203B41FA5}">
                      <a16:colId xmlns="" xmlns:a16="http://schemas.microsoft.com/office/drawing/2014/main" val="20000"/>
                    </a:ext>
                  </a:extLst>
                </a:gridCol>
                <a:gridCol w="2159687">
                  <a:extLst>
                    <a:ext uri="{9D8B030D-6E8A-4147-A177-3AD203B41FA5}">
                      <a16:colId xmlns="" xmlns:a16="http://schemas.microsoft.com/office/drawing/2014/main" val="20001"/>
                    </a:ext>
                  </a:extLst>
                </a:gridCol>
              </a:tblGrid>
              <a:tr h="1635784">
                <a:tc>
                  <a:txBody>
                    <a:bodyPr/>
                    <a:lstStyle/>
                    <a:p>
                      <a:pPr algn="ctr"/>
                      <a:r>
                        <a:rPr lang="pt-PT" sz="2400" dirty="0"/>
                        <a:t>Organização</a:t>
                      </a:r>
                      <a:r>
                        <a:rPr lang="pt-PT" sz="2400" baseline="0" dirty="0"/>
                        <a:t> secretista</a:t>
                      </a:r>
                      <a:endParaRPr lang="pt-PT" sz="2400" dirty="0"/>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pt-PT" sz="2400" dirty="0"/>
                        <a:t>Organização positiva</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 xmlns:a16="http://schemas.microsoft.com/office/drawing/2014/main" val="10000"/>
                  </a:ext>
                </a:extLst>
              </a:tr>
              <a:tr h="1635784">
                <a:tc>
                  <a:txBody>
                    <a:bodyPr/>
                    <a:lstStyle/>
                    <a:p>
                      <a:pPr algn="ctr"/>
                      <a:r>
                        <a:rPr lang="pt-PT" sz="2400" dirty="0"/>
                        <a:t>Organização abusiva</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pt-PT" sz="2400" dirty="0"/>
                        <a:t>Organização desleixada</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8" name="TextBox 7"/>
          <p:cNvSpPr txBox="1"/>
          <p:nvPr/>
        </p:nvSpPr>
        <p:spPr>
          <a:xfrm>
            <a:off x="2222254" y="3342834"/>
            <a:ext cx="1729946" cy="1200329"/>
          </a:xfrm>
          <a:prstGeom prst="rect">
            <a:avLst/>
          </a:prstGeom>
          <a:noFill/>
        </p:spPr>
        <p:txBody>
          <a:bodyPr wrap="square" rtlCol="0">
            <a:spAutoFit/>
          </a:bodyPr>
          <a:lstStyle/>
          <a:p>
            <a:pPr algn="ctr"/>
            <a:r>
              <a:rPr lang="pt-PT" dirty="0"/>
              <a:t>As interações pessoais são dignas e respeitosas?</a:t>
            </a:r>
          </a:p>
        </p:txBody>
      </p:sp>
      <p:sp>
        <p:nvSpPr>
          <p:cNvPr id="9" name="TextBox 8"/>
          <p:cNvSpPr txBox="1"/>
          <p:nvPr/>
        </p:nvSpPr>
        <p:spPr>
          <a:xfrm>
            <a:off x="5076663" y="5583525"/>
            <a:ext cx="2174789" cy="923330"/>
          </a:xfrm>
          <a:prstGeom prst="rect">
            <a:avLst/>
          </a:prstGeom>
          <a:noFill/>
        </p:spPr>
        <p:txBody>
          <a:bodyPr wrap="square" rtlCol="0">
            <a:spAutoFit/>
          </a:bodyPr>
          <a:lstStyle/>
          <a:p>
            <a:pPr algn="ctr"/>
            <a:r>
              <a:rPr lang="pt-PT" dirty="0"/>
              <a:t>Os procedimentos, as regras e os critérios são claro ou opacos?</a:t>
            </a:r>
          </a:p>
        </p:txBody>
      </p:sp>
      <p:cxnSp>
        <p:nvCxnSpPr>
          <p:cNvPr id="11" name="Straight Arrow Connector 10"/>
          <p:cNvCxnSpPr/>
          <p:nvPr/>
        </p:nvCxnSpPr>
        <p:spPr>
          <a:xfrm rot="10800000">
            <a:off x="4743032" y="6048965"/>
            <a:ext cx="358348" cy="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a:off x="7226741" y="6061321"/>
            <a:ext cx="32127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rot="16200000" flipH="1">
            <a:off x="2838032" y="4737092"/>
            <a:ext cx="416009" cy="823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a:xfrm rot="5400000" flipH="1" flipV="1">
            <a:off x="2864806" y="3206916"/>
            <a:ext cx="34598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0" name="TextBox 19"/>
          <p:cNvSpPr txBox="1"/>
          <p:nvPr/>
        </p:nvSpPr>
        <p:spPr>
          <a:xfrm>
            <a:off x="7572728" y="5875969"/>
            <a:ext cx="1112108" cy="369332"/>
          </a:xfrm>
          <a:prstGeom prst="rect">
            <a:avLst/>
          </a:prstGeom>
          <a:noFill/>
        </p:spPr>
        <p:txBody>
          <a:bodyPr wrap="square" rtlCol="0">
            <a:spAutoFit/>
          </a:bodyPr>
          <a:lstStyle/>
          <a:p>
            <a:r>
              <a:rPr lang="pt-PT" dirty="0"/>
              <a:t>Claros</a:t>
            </a:r>
          </a:p>
        </p:txBody>
      </p:sp>
      <p:sp>
        <p:nvSpPr>
          <p:cNvPr id="21" name="TextBox 20"/>
          <p:cNvSpPr txBox="1"/>
          <p:nvPr/>
        </p:nvSpPr>
        <p:spPr>
          <a:xfrm>
            <a:off x="3610329" y="5855374"/>
            <a:ext cx="1112108" cy="369332"/>
          </a:xfrm>
          <a:prstGeom prst="rect">
            <a:avLst/>
          </a:prstGeom>
          <a:noFill/>
        </p:spPr>
        <p:txBody>
          <a:bodyPr wrap="square" rtlCol="0">
            <a:spAutoFit/>
          </a:bodyPr>
          <a:lstStyle/>
          <a:p>
            <a:pPr algn="r"/>
            <a:r>
              <a:rPr lang="pt-PT" dirty="0"/>
              <a:t>Opacos</a:t>
            </a:r>
          </a:p>
        </p:txBody>
      </p:sp>
      <p:sp>
        <p:nvSpPr>
          <p:cNvPr id="23" name="TextBox 22"/>
          <p:cNvSpPr txBox="1"/>
          <p:nvPr/>
        </p:nvSpPr>
        <p:spPr>
          <a:xfrm>
            <a:off x="2485861" y="2667289"/>
            <a:ext cx="1112108" cy="369332"/>
          </a:xfrm>
          <a:prstGeom prst="rect">
            <a:avLst/>
          </a:prstGeom>
          <a:noFill/>
        </p:spPr>
        <p:txBody>
          <a:bodyPr wrap="square" rtlCol="0">
            <a:spAutoFit/>
          </a:bodyPr>
          <a:lstStyle/>
          <a:p>
            <a:pPr algn="ctr"/>
            <a:r>
              <a:rPr lang="pt-PT" dirty="0"/>
              <a:t>Sim</a:t>
            </a:r>
          </a:p>
        </p:txBody>
      </p:sp>
      <p:sp>
        <p:nvSpPr>
          <p:cNvPr id="24" name="TextBox 23"/>
          <p:cNvSpPr txBox="1"/>
          <p:nvPr/>
        </p:nvSpPr>
        <p:spPr>
          <a:xfrm>
            <a:off x="2506456" y="4899785"/>
            <a:ext cx="1112108" cy="369332"/>
          </a:xfrm>
          <a:prstGeom prst="rect">
            <a:avLst/>
          </a:prstGeom>
          <a:noFill/>
        </p:spPr>
        <p:txBody>
          <a:bodyPr wrap="square" rtlCol="0">
            <a:spAutoFit/>
          </a:bodyPr>
          <a:lstStyle/>
          <a:p>
            <a:pPr algn="ctr"/>
            <a:r>
              <a:rPr lang="pt-PT" dirty="0"/>
              <a:t>Não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par>
                                <p:cTn id="32" presetID="22" presetClass="entr" presetSubtype="4"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0" grpId="0"/>
      <p:bldP spid="21"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4400" dirty="0"/>
              <a:t>Como criar organizações globais positivas</a:t>
            </a:r>
          </a:p>
        </p:txBody>
      </p:sp>
      <p:sp>
        <p:nvSpPr>
          <p:cNvPr id="17" name="Content Placeholder 2"/>
          <p:cNvSpPr>
            <a:spLocks noGrp="1"/>
          </p:cNvSpPr>
          <p:nvPr>
            <p:ph idx="1"/>
          </p:nvPr>
        </p:nvSpPr>
        <p:spPr>
          <a:xfrm>
            <a:off x="1024128" y="2286000"/>
            <a:ext cx="9720071" cy="4023360"/>
          </a:xfrm>
        </p:spPr>
        <p:txBody>
          <a:bodyPr>
            <a:normAutofit/>
          </a:bodyPr>
          <a:lstStyle/>
          <a:p>
            <a:pPr>
              <a:buFont typeface="Wingdings" pitchFamily="2" charset="2"/>
              <a:buChar char="Ø"/>
            </a:pPr>
            <a:r>
              <a:rPr lang="pt-PT" dirty="0"/>
              <a:t> Fundar o desempenho nos sistemas humanos motivacionais básicos;</a:t>
            </a:r>
          </a:p>
          <a:p>
            <a:pPr>
              <a:buFont typeface="Wingdings" pitchFamily="2" charset="2"/>
              <a:buChar char="Ø"/>
            </a:pPr>
            <a:r>
              <a:rPr lang="pt-PT" dirty="0"/>
              <a:t> Comunidade;</a:t>
            </a:r>
          </a:p>
          <a:p>
            <a:pPr>
              <a:buFont typeface="Wingdings" pitchFamily="2" charset="2"/>
              <a:buChar char="Ø"/>
            </a:pPr>
            <a:r>
              <a:rPr lang="pt-PT" dirty="0"/>
              <a:t> Alegria/prazer;</a:t>
            </a:r>
          </a:p>
          <a:p>
            <a:pPr>
              <a:buFont typeface="Wingdings" pitchFamily="2" charset="2"/>
              <a:buChar char="Ø"/>
            </a:pPr>
            <a:r>
              <a:rPr lang="pt-PT" dirty="0"/>
              <a:t> Significado;</a:t>
            </a:r>
          </a:p>
          <a:p>
            <a:pPr>
              <a:buFont typeface="Wingdings" pitchFamily="2" charset="2"/>
              <a:buChar char="Ø"/>
            </a:pPr>
            <a:r>
              <a:rPr lang="pt-PT" dirty="0"/>
              <a:t> Liderança global positiva.</a:t>
            </a:r>
          </a:p>
          <a:p>
            <a:pPr>
              <a:buFont typeface="Wingdings" pitchFamily="2" charset="2"/>
              <a:buChar char="Ø"/>
            </a:pPr>
            <a:endParaRPr lang="pt-PT" dirty="0"/>
          </a:p>
        </p:txBody>
      </p:sp>
      <p:pic>
        <p:nvPicPr>
          <p:cNvPr id="24578" name="Picture 2" descr="Resultado de imagem para business icon png"/>
          <p:cNvPicPr>
            <a:picLocks noChangeAspect="1" noChangeArrowheads="1"/>
          </p:cNvPicPr>
          <p:nvPr/>
        </p:nvPicPr>
        <p:blipFill>
          <a:blip r:embed="rId2"/>
          <a:srcRect/>
          <a:stretch>
            <a:fillRect/>
          </a:stretch>
        </p:blipFill>
        <p:spPr bwMode="auto">
          <a:xfrm>
            <a:off x="7855785" y="3416967"/>
            <a:ext cx="2611689" cy="261168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err="1">
                <a:solidFill>
                  <a:schemeClr val="accent1">
                    <a:lumMod val="75000"/>
                  </a:schemeClr>
                </a:solidFill>
              </a:rPr>
              <a:t>aJUDA</a:t>
            </a:r>
            <a:endParaRPr lang="pt-PT" sz="4400" dirty="0">
              <a:solidFill>
                <a:schemeClr val="accent1">
                  <a:lumMod val="75000"/>
                </a:schemeClr>
              </a:solidFill>
            </a:endParaRPr>
          </a:p>
        </p:txBody>
      </p:sp>
      <p:sp>
        <p:nvSpPr>
          <p:cNvPr id="3" name="Marcador de Posição de Conteúdo 2"/>
          <p:cNvSpPr>
            <a:spLocks noGrp="1"/>
          </p:cNvSpPr>
          <p:nvPr>
            <p:ph idx="1"/>
          </p:nvPr>
        </p:nvSpPr>
        <p:spPr>
          <a:xfrm>
            <a:off x="1024128" y="2084832"/>
            <a:ext cx="9720071" cy="1077468"/>
          </a:xfrm>
        </p:spPr>
        <p:txBody>
          <a:bodyPr/>
          <a:lstStyle/>
          <a:p>
            <a:pPr>
              <a:buFont typeface="Wingdings" panose="05000000000000000000" pitchFamily="2" charset="2"/>
              <a:buChar char="§"/>
            </a:pPr>
            <a:r>
              <a:rPr lang="pt-PT" b="1" dirty="0"/>
              <a:t> Pedir ajuda é mais complicado do que parece!</a:t>
            </a:r>
          </a:p>
          <a:p>
            <a:pPr>
              <a:buFont typeface="Wingdings" panose="05000000000000000000" pitchFamily="2" charset="2"/>
              <a:buChar char="§"/>
            </a:pPr>
            <a:r>
              <a:rPr lang="pt-PT" b="1" dirty="0"/>
              <a:t> Quais são as razões para as pessoas não solicitarem ajuda?</a:t>
            </a:r>
          </a:p>
          <a:p>
            <a:pPr marL="0" indent="0">
              <a:buNone/>
            </a:pPr>
            <a:endParaRPr lang="pt-PT" b="1" dirty="0"/>
          </a:p>
          <a:p>
            <a:pPr lvl="2">
              <a:buFont typeface="Wingdings" panose="05000000000000000000" pitchFamily="2" charset="2"/>
              <a:buChar char="§"/>
            </a:pPr>
            <a:endParaRPr lang="pt-PT" b="1" dirty="0"/>
          </a:p>
          <a:p>
            <a:pPr lvl="2">
              <a:buFont typeface="Wingdings" panose="05000000000000000000" pitchFamily="2" charset="2"/>
              <a:buChar char="§"/>
            </a:pPr>
            <a:endParaRPr lang="pt-PT" b="1" dirty="0"/>
          </a:p>
        </p:txBody>
      </p:sp>
      <p:graphicFrame>
        <p:nvGraphicFramePr>
          <p:cNvPr id="13" name="Diagrama 12"/>
          <p:cNvGraphicFramePr/>
          <p:nvPr>
            <p:extLst>
              <p:ext uri="{D42A27DB-BD31-4B8C-83A1-F6EECF244321}">
                <p14:modId xmlns:p14="http://schemas.microsoft.com/office/powerpoint/2010/main" xmlns="" val="3068303645"/>
              </p:ext>
            </p:extLst>
          </p:nvPr>
        </p:nvGraphicFramePr>
        <p:xfrm>
          <a:off x="1024126" y="3162300"/>
          <a:ext cx="9974073" cy="355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Imagem 13"/>
          <p:cNvPicPr>
            <a:picLocks noChangeAspect="1"/>
          </p:cNvPicPr>
          <p:nvPr/>
        </p:nvPicPr>
        <p:blipFill rotWithShape="1">
          <a:blip r:embed="rId7">
            <a:duotone>
              <a:schemeClr val="accent1">
                <a:shade val="45000"/>
                <a:satMod val="135000"/>
              </a:schemeClr>
              <a:prstClr val="white"/>
            </a:duotone>
          </a:blip>
          <a:srcRect b="5075"/>
          <a:stretch/>
        </p:blipFill>
        <p:spPr>
          <a:xfrm>
            <a:off x="2755900" y="335784"/>
            <a:ext cx="1905000" cy="1660284"/>
          </a:xfrm>
          <a:prstGeom prst="rect">
            <a:avLst/>
          </a:prstGeom>
        </p:spPr>
      </p:pic>
    </p:spTree>
    <p:extLst>
      <p:ext uri="{BB962C8B-B14F-4D97-AF65-F5344CB8AC3E}">
        <p14:creationId xmlns:p14="http://schemas.microsoft.com/office/powerpoint/2010/main" xmlns="" val="8442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Equipas positivas</a:t>
            </a:r>
          </a:p>
        </p:txBody>
      </p:sp>
      <p:sp>
        <p:nvSpPr>
          <p:cNvPr id="3" name="Marcador de Posição de Conteúdo 2"/>
          <p:cNvSpPr>
            <a:spLocks noGrp="1"/>
          </p:cNvSpPr>
          <p:nvPr>
            <p:ph idx="1"/>
          </p:nvPr>
        </p:nvSpPr>
        <p:spPr>
          <a:xfrm>
            <a:off x="1273980" y="2308018"/>
            <a:ext cx="4263490" cy="3282298"/>
          </a:xfrm>
        </p:spPr>
        <p:txBody>
          <a:bodyPr/>
          <a:lstStyle/>
          <a:p>
            <a:pPr algn="just">
              <a:buFont typeface="Wingdings" panose="05000000000000000000" pitchFamily="2" charset="2"/>
              <a:buChar char="Ø"/>
            </a:pPr>
            <a:r>
              <a:rPr lang="pt-PT" dirty="0"/>
              <a:t> O João faz parte de um grupo de trabalho de 7 pessoas, que trabalham para um objetivo comum. </a:t>
            </a:r>
          </a:p>
          <a:p>
            <a:pPr marL="0" indent="0" algn="just">
              <a:buNone/>
            </a:pPr>
            <a:r>
              <a:rPr lang="pt-PT" dirty="0"/>
              <a:t>    No entanto, o João interpreta decisões de forma diferente do grupo, oferece resistência constante, é abrasivo e por vezes considerado indelicado e a sua presença inquieta o grupo. </a:t>
            </a:r>
          </a:p>
        </p:txBody>
      </p:sp>
      <p:pic>
        <p:nvPicPr>
          <p:cNvPr id="1026" name="Picture 2" descr="https://d30y9cdsu7xlg0.cloudfront.net/png/126771-200.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22962" y="2084832"/>
            <a:ext cx="3468475" cy="34684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image.freepik.com/free-icon/question-mark_318-5283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902642" y="1230273"/>
            <a:ext cx="1709117" cy="17091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3166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Equipas positivas</a:t>
            </a:r>
          </a:p>
        </p:txBody>
      </p:sp>
      <p:sp>
        <p:nvSpPr>
          <p:cNvPr id="3" name="Marcador de Posição de Conteúdo 2"/>
          <p:cNvSpPr>
            <a:spLocks noGrp="1"/>
          </p:cNvSpPr>
          <p:nvPr>
            <p:ph idx="1"/>
          </p:nvPr>
        </p:nvSpPr>
        <p:spPr>
          <a:xfrm>
            <a:off x="1024128" y="2286000"/>
            <a:ext cx="3715140" cy="3081130"/>
          </a:xfrm>
        </p:spPr>
        <p:txBody>
          <a:bodyPr>
            <a:normAutofit/>
          </a:bodyPr>
          <a:lstStyle/>
          <a:p>
            <a:pPr>
              <a:buFont typeface="Wingdings" panose="05000000000000000000" pitchFamily="2" charset="2"/>
              <a:buChar char="§"/>
            </a:pPr>
            <a:r>
              <a:rPr lang="pt-PT" dirty="0"/>
              <a:t> Background diferente;</a:t>
            </a:r>
          </a:p>
          <a:p>
            <a:pPr>
              <a:buFont typeface="Wingdings" panose="05000000000000000000" pitchFamily="2" charset="2"/>
              <a:buChar char="§"/>
            </a:pPr>
            <a:r>
              <a:rPr lang="pt-PT" dirty="0"/>
              <a:t> Empenhado no sucesso;</a:t>
            </a:r>
          </a:p>
          <a:p>
            <a:pPr>
              <a:buFont typeface="Wingdings" panose="05000000000000000000" pitchFamily="2" charset="2"/>
              <a:buChar char="§"/>
            </a:pPr>
            <a:r>
              <a:rPr lang="pt-PT" dirty="0"/>
              <a:t> Pensamento grupal;</a:t>
            </a:r>
          </a:p>
          <a:p>
            <a:pPr>
              <a:buFont typeface="Wingdings" panose="05000000000000000000" pitchFamily="2" charset="2"/>
              <a:buChar char="§"/>
            </a:pPr>
            <a:r>
              <a:rPr lang="pt-PT" dirty="0"/>
              <a:t> Preconceito;</a:t>
            </a:r>
          </a:p>
          <a:p>
            <a:pPr>
              <a:buFont typeface="Wingdings" panose="05000000000000000000" pitchFamily="2" charset="2"/>
              <a:buChar char="§"/>
            </a:pPr>
            <a:r>
              <a:rPr lang="pt-PT" dirty="0"/>
              <a:t> Dotado de discernimento;</a:t>
            </a:r>
          </a:p>
          <a:p>
            <a:pPr>
              <a:buFont typeface="Wingdings" panose="05000000000000000000" pitchFamily="2" charset="2"/>
              <a:buChar char="§"/>
            </a:pPr>
            <a:r>
              <a:rPr lang="pt-PT" dirty="0"/>
              <a:t> Tem razão .</a:t>
            </a:r>
          </a:p>
        </p:txBody>
      </p:sp>
      <p:sp>
        <p:nvSpPr>
          <p:cNvPr id="4" name="Seta: Para a Direita 3"/>
          <p:cNvSpPr/>
          <p:nvPr/>
        </p:nvSpPr>
        <p:spPr>
          <a:xfrm>
            <a:off x="5808168" y="3051379"/>
            <a:ext cx="1020417" cy="371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CaixaDeTexto 4"/>
          <p:cNvSpPr txBox="1"/>
          <p:nvPr/>
        </p:nvSpPr>
        <p:spPr>
          <a:xfrm>
            <a:off x="7447722" y="2769704"/>
            <a:ext cx="4638261" cy="830997"/>
          </a:xfrm>
          <a:prstGeom prst="rect">
            <a:avLst/>
          </a:prstGeom>
          <a:noFill/>
        </p:spPr>
        <p:txBody>
          <a:bodyPr wrap="square" rtlCol="0">
            <a:spAutoFit/>
          </a:bodyPr>
          <a:lstStyle/>
          <a:p>
            <a:r>
              <a:rPr lang="pt-PT" sz="2400" dirty="0"/>
              <a:t>Discordar da maioria não significa ser mau “</a:t>
            </a:r>
            <a:r>
              <a:rPr lang="pt-PT" sz="2400" i="1" dirty="0"/>
              <a:t>team </a:t>
            </a:r>
            <a:r>
              <a:rPr lang="pt-PT" sz="2400" i="1" dirty="0" err="1"/>
              <a:t>player</a:t>
            </a:r>
            <a:r>
              <a:rPr lang="pt-PT" sz="2400" dirty="0"/>
              <a:t>”!</a:t>
            </a:r>
          </a:p>
        </p:txBody>
      </p:sp>
    </p:spTree>
    <p:extLst>
      <p:ext uri="{BB962C8B-B14F-4D97-AF65-F5344CB8AC3E}">
        <p14:creationId xmlns:p14="http://schemas.microsoft.com/office/powerpoint/2010/main" xmlns="" val="25722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Equipas positivas</a:t>
            </a:r>
          </a:p>
        </p:txBody>
      </p:sp>
      <p:sp>
        <p:nvSpPr>
          <p:cNvPr id="3" name="Marcador de Posição de Conteúdo 2"/>
          <p:cNvSpPr>
            <a:spLocks noGrp="1"/>
          </p:cNvSpPr>
          <p:nvPr>
            <p:ph idx="1"/>
          </p:nvPr>
        </p:nvSpPr>
        <p:spPr>
          <a:xfrm>
            <a:off x="1024129" y="2286000"/>
            <a:ext cx="4488776" cy="457200"/>
          </a:xfrm>
        </p:spPr>
        <p:txBody>
          <a:bodyPr/>
          <a:lstStyle/>
          <a:p>
            <a:pPr>
              <a:buFont typeface="Wingdings" panose="05000000000000000000" pitchFamily="2" charset="2"/>
              <a:buChar char="Ø"/>
            </a:pPr>
            <a:r>
              <a:rPr lang="pt-PT" dirty="0"/>
              <a:t> Como avaliar se a equipa é eficaz?</a:t>
            </a:r>
          </a:p>
        </p:txBody>
      </p:sp>
      <p:graphicFrame>
        <p:nvGraphicFramePr>
          <p:cNvPr id="5" name="Diagrama 4"/>
          <p:cNvGraphicFramePr/>
          <p:nvPr>
            <p:extLst>
              <p:ext uri="{D42A27DB-BD31-4B8C-83A1-F6EECF244321}">
                <p14:modId xmlns:p14="http://schemas.microsoft.com/office/powerpoint/2010/main" xmlns="" val="3622828360"/>
              </p:ext>
            </p:extLst>
          </p:nvPr>
        </p:nvGraphicFramePr>
        <p:xfrm>
          <a:off x="2372138" y="2497878"/>
          <a:ext cx="8123584"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ixaDeTexto 5"/>
          <p:cNvSpPr txBox="1"/>
          <p:nvPr/>
        </p:nvSpPr>
        <p:spPr>
          <a:xfrm>
            <a:off x="702365" y="6082749"/>
            <a:ext cx="1842052" cy="369332"/>
          </a:xfrm>
          <a:prstGeom prst="rect">
            <a:avLst/>
          </a:prstGeom>
          <a:noFill/>
        </p:spPr>
        <p:txBody>
          <a:bodyPr wrap="square" rtlCol="0">
            <a:spAutoFit/>
          </a:bodyPr>
          <a:lstStyle/>
          <a:p>
            <a:r>
              <a:rPr lang="pt-PT" dirty="0" err="1"/>
              <a:t>Hackman</a:t>
            </a:r>
            <a:r>
              <a:rPr lang="pt-PT" dirty="0"/>
              <a:t>, (2002)</a:t>
            </a:r>
          </a:p>
        </p:txBody>
      </p:sp>
    </p:spTree>
    <p:extLst>
      <p:ext uri="{BB962C8B-B14F-4D97-AF65-F5344CB8AC3E}">
        <p14:creationId xmlns:p14="http://schemas.microsoft.com/office/powerpoint/2010/main" xmlns="" val="17523081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Equipas positivas</a:t>
            </a:r>
          </a:p>
        </p:txBody>
      </p:sp>
      <p:sp>
        <p:nvSpPr>
          <p:cNvPr id="5" name="CaixaDeTexto 4"/>
          <p:cNvSpPr txBox="1"/>
          <p:nvPr/>
        </p:nvSpPr>
        <p:spPr>
          <a:xfrm>
            <a:off x="4480574" y="5274365"/>
            <a:ext cx="2806989" cy="1015663"/>
          </a:xfrm>
          <a:prstGeom prst="rect">
            <a:avLst/>
          </a:prstGeom>
          <a:noFill/>
        </p:spPr>
        <p:txBody>
          <a:bodyPr wrap="square" rtlCol="0">
            <a:spAutoFit/>
          </a:bodyPr>
          <a:lstStyle/>
          <a:p>
            <a:pPr algn="ctr"/>
            <a:r>
              <a:rPr lang="pt-PT" sz="6000" dirty="0"/>
              <a:t>Líderes</a:t>
            </a:r>
          </a:p>
        </p:txBody>
      </p:sp>
      <p:sp>
        <p:nvSpPr>
          <p:cNvPr id="6" name="Seta: Divisa 5"/>
          <p:cNvSpPr/>
          <p:nvPr/>
        </p:nvSpPr>
        <p:spPr>
          <a:xfrm rot="16200000">
            <a:off x="5822166" y="2851774"/>
            <a:ext cx="318053" cy="410817"/>
          </a:xfrm>
          <a:prstGeom prst="chevron">
            <a:avLst>
              <a:gd name="adj" fmla="val 65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7" name="Seta: Divisa 6"/>
          <p:cNvSpPr/>
          <p:nvPr/>
        </p:nvSpPr>
        <p:spPr>
          <a:xfrm>
            <a:off x="7457608" y="3397108"/>
            <a:ext cx="318053" cy="397878"/>
          </a:xfrm>
          <a:prstGeom prst="chevron">
            <a:avLst>
              <a:gd name="adj" fmla="val 739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8" name="Seta: Divisa 7"/>
          <p:cNvSpPr/>
          <p:nvPr/>
        </p:nvSpPr>
        <p:spPr>
          <a:xfrm rot="10800000">
            <a:off x="4226240" y="3398442"/>
            <a:ext cx="318053" cy="410817"/>
          </a:xfrm>
          <a:prstGeom prst="chevron">
            <a:avLst>
              <a:gd name="adj" fmla="val 779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chemeClr val="tx1"/>
              </a:solidFill>
            </a:endParaRPr>
          </a:p>
        </p:txBody>
      </p:sp>
      <p:sp>
        <p:nvSpPr>
          <p:cNvPr id="10" name="Seta: Divisa 9"/>
          <p:cNvSpPr/>
          <p:nvPr/>
        </p:nvSpPr>
        <p:spPr>
          <a:xfrm rot="10800000">
            <a:off x="3721852" y="4877904"/>
            <a:ext cx="318053" cy="410817"/>
          </a:xfrm>
          <a:prstGeom prst="chevron">
            <a:avLst>
              <a:gd name="adj" fmla="val 70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1" name="Seta: Divisa 10"/>
          <p:cNvSpPr/>
          <p:nvPr/>
        </p:nvSpPr>
        <p:spPr>
          <a:xfrm>
            <a:off x="7769328" y="4863548"/>
            <a:ext cx="318053" cy="410817"/>
          </a:xfrm>
          <a:prstGeom prst="chevron">
            <a:avLst>
              <a:gd name="adj" fmla="val 699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chemeClr val="tx1"/>
              </a:solidFill>
            </a:endParaRPr>
          </a:p>
        </p:txBody>
      </p:sp>
      <p:sp>
        <p:nvSpPr>
          <p:cNvPr id="12" name="CaixaDeTexto 11"/>
          <p:cNvSpPr txBox="1"/>
          <p:nvPr/>
        </p:nvSpPr>
        <p:spPr>
          <a:xfrm>
            <a:off x="4480574" y="2099774"/>
            <a:ext cx="3098800" cy="461665"/>
          </a:xfrm>
          <a:prstGeom prst="rect">
            <a:avLst/>
          </a:prstGeom>
          <a:noFill/>
        </p:spPr>
        <p:txBody>
          <a:bodyPr wrap="square" rtlCol="0">
            <a:spAutoFit/>
          </a:bodyPr>
          <a:lstStyle/>
          <a:p>
            <a:pPr algn="ctr"/>
            <a:r>
              <a:rPr lang="pt-PT" sz="2400" dirty="0"/>
              <a:t>Estrutura </a:t>
            </a:r>
            <a:r>
              <a:rPr lang="pt-PT" sz="2400" dirty="0" err="1"/>
              <a:t>Capacitadora</a:t>
            </a:r>
            <a:endParaRPr lang="pt-PT" sz="2400" dirty="0"/>
          </a:p>
        </p:txBody>
      </p:sp>
      <p:sp>
        <p:nvSpPr>
          <p:cNvPr id="13" name="CaixaDeTexto 12"/>
          <p:cNvSpPr txBox="1"/>
          <p:nvPr/>
        </p:nvSpPr>
        <p:spPr>
          <a:xfrm>
            <a:off x="257695" y="3439927"/>
            <a:ext cx="4086874" cy="369332"/>
          </a:xfrm>
          <a:prstGeom prst="rect">
            <a:avLst/>
          </a:prstGeom>
          <a:noFill/>
        </p:spPr>
        <p:txBody>
          <a:bodyPr wrap="square" rtlCol="0">
            <a:spAutoFit/>
          </a:bodyPr>
          <a:lstStyle/>
          <a:p>
            <a:r>
              <a:rPr lang="pt-PT" dirty="0"/>
              <a:t>Visão apelativa, realista e mobilizadora</a:t>
            </a:r>
          </a:p>
        </p:txBody>
      </p:sp>
      <p:sp>
        <p:nvSpPr>
          <p:cNvPr id="14" name="CaixaDeTexto 13"/>
          <p:cNvSpPr txBox="1"/>
          <p:nvPr/>
        </p:nvSpPr>
        <p:spPr>
          <a:xfrm>
            <a:off x="1511543" y="4862659"/>
            <a:ext cx="2222500" cy="400110"/>
          </a:xfrm>
          <a:prstGeom prst="rect">
            <a:avLst/>
          </a:prstGeom>
          <a:noFill/>
        </p:spPr>
        <p:txBody>
          <a:bodyPr wrap="square" rtlCol="0">
            <a:spAutoFit/>
          </a:bodyPr>
          <a:lstStyle/>
          <a:p>
            <a:r>
              <a:rPr lang="pt-PT" sz="2000" dirty="0"/>
              <a:t>Verdadeira Equipa</a:t>
            </a:r>
          </a:p>
        </p:txBody>
      </p:sp>
      <p:sp>
        <p:nvSpPr>
          <p:cNvPr id="15" name="CaixaDeTexto 14"/>
          <p:cNvSpPr txBox="1"/>
          <p:nvPr/>
        </p:nvSpPr>
        <p:spPr>
          <a:xfrm>
            <a:off x="7739268" y="3425654"/>
            <a:ext cx="3665331" cy="369332"/>
          </a:xfrm>
          <a:prstGeom prst="rect">
            <a:avLst/>
          </a:prstGeom>
          <a:noFill/>
        </p:spPr>
        <p:txBody>
          <a:bodyPr wrap="square" rtlCol="0">
            <a:spAutoFit/>
          </a:bodyPr>
          <a:lstStyle/>
          <a:p>
            <a:r>
              <a:rPr lang="pt-PT" dirty="0"/>
              <a:t>Contexto Organizacional Facilitador</a:t>
            </a:r>
          </a:p>
        </p:txBody>
      </p:sp>
      <p:sp>
        <p:nvSpPr>
          <p:cNvPr id="16" name="CaixaDeTexto 15"/>
          <p:cNvSpPr txBox="1"/>
          <p:nvPr/>
        </p:nvSpPr>
        <p:spPr>
          <a:xfrm>
            <a:off x="8331200" y="4877904"/>
            <a:ext cx="2222500" cy="461665"/>
          </a:xfrm>
          <a:prstGeom prst="rect">
            <a:avLst/>
          </a:prstGeom>
          <a:noFill/>
        </p:spPr>
        <p:txBody>
          <a:bodyPr wrap="square" rtlCol="0">
            <a:spAutoFit/>
          </a:bodyPr>
          <a:lstStyle/>
          <a:p>
            <a:r>
              <a:rPr lang="pt-PT" sz="2400" i="1" dirty="0" err="1"/>
              <a:t>Coaching</a:t>
            </a:r>
            <a:endParaRPr lang="pt-PT" sz="2400" i="1" dirty="0"/>
          </a:p>
        </p:txBody>
      </p:sp>
      <p:pic>
        <p:nvPicPr>
          <p:cNvPr id="2050" name="Picture 2" descr="http://imageog.flaticon.com/icons/png/512/30/30355.png?size=1200x630f&amp;pad=10,10,10,10&amp;ext=png&amp;bg=FFFFFFF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44895" y="3648141"/>
            <a:ext cx="2919046" cy="15324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832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A Verdadeira equipa</a:t>
            </a:r>
          </a:p>
        </p:txBody>
      </p:sp>
      <p:graphicFrame>
        <p:nvGraphicFramePr>
          <p:cNvPr id="4" name="Marcador de Posição de Conteúdo 3"/>
          <p:cNvGraphicFramePr>
            <a:graphicFrameLocks noGrp="1"/>
          </p:cNvGraphicFramePr>
          <p:nvPr>
            <p:ph idx="1"/>
            <p:extLst/>
          </p:nvPr>
        </p:nvGraphicFramePr>
        <p:xfrm>
          <a:off x="1023938" y="2286000"/>
          <a:ext cx="9834562" cy="424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13352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Criar visão, estabelecer direção</a:t>
            </a:r>
          </a:p>
        </p:txBody>
      </p:sp>
      <p:sp>
        <p:nvSpPr>
          <p:cNvPr id="4" name="CaixaDeTexto 3"/>
          <p:cNvSpPr txBox="1"/>
          <p:nvPr/>
        </p:nvSpPr>
        <p:spPr>
          <a:xfrm>
            <a:off x="850107" y="2664771"/>
            <a:ext cx="2457054" cy="523220"/>
          </a:xfrm>
          <a:prstGeom prst="rect">
            <a:avLst/>
          </a:prstGeom>
          <a:noFill/>
        </p:spPr>
        <p:txBody>
          <a:bodyPr wrap="square" rtlCol="0">
            <a:spAutoFit/>
          </a:bodyPr>
          <a:lstStyle/>
          <a:p>
            <a:pPr algn="ctr"/>
            <a:r>
              <a:rPr lang="pt-PT" sz="2800" dirty="0"/>
              <a:t>Gera Energia</a:t>
            </a:r>
          </a:p>
        </p:txBody>
      </p:sp>
      <p:pic>
        <p:nvPicPr>
          <p:cNvPr id="4100" name="Picture 4" descr="https://d30y9cdsu7xlg0.cloudfront.net/png/44224-200.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14850" y="2644775"/>
            <a:ext cx="2527300" cy="25273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ixaDeTexto 4"/>
          <p:cNvSpPr txBox="1"/>
          <p:nvPr/>
        </p:nvSpPr>
        <p:spPr>
          <a:xfrm>
            <a:off x="4692650" y="5645805"/>
            <a:ext cx="3060700" cy="523220"/>
          </a:xfrm>
          <a:prstGeom prst="rect">
            <a:avLst/>
          </a:prstGeom>
          <a:noFill/>
        </p:spPr>
        <p:txBody>
          <a:bodyPr wrap="square" rtlCol="0">
            <a:spAutoFit/>
          </a:bodyPr>
          <a:lstStyle/>
          <a:p>
            <a:pPr algn="ctr"/>
            <a:r>
              <a:rPr lang="pt-PT" sz="2800" dirty="0"/>
              <a:t>Fornece Orientação</a:t>
            </a:r>
          </a:p>
        </p:txBody>
      </p:sp>
      <p:pic>
        <p:nvPicPr>
          <p:cNvPr id="4102" name="Picture 6" descr="Resultado de imagem para community ico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674100" y="3654425"/>
            <a:ext cx="2705100" cy="27051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8483600" y="2664771"/>
            <a:ext cx="3378200" cy="523220"/>
          </a:xfrm>
          <a:prstGeom prst="rect">
            <a:avLst/>
          </a:prstGeom>
          <a:noFill/>
        </p:spPr>
        <p:txBody>
          <a:bodyPr wrap="square" rtlCol="0">
            <a:spAutoFit/>
          </a:bodyPr>
          <a:lstStyle/>
          <a:p>
            <a:r>
              <a:rPr lang="pt-PT" sz="2800" dirty="0"/>
              <a:t>Fonte de Envolvimento</a:t>
            </a:r>
          </a:p>
        </p:txBody>
      </p:sp>
      <p:sp>
        <p:nvSpPr>
          <p:cNvPr id="3" name="Marcador de Posição de Conteúdo 2"/>
          <p:cNvSpPr>
            <a:spLocks noGrp="1"/>
          </p:cNvSpPr>
          <p:nvPr>
            <p:ph idx="1"/>
          </p:nvPr>
        </p:nvSpPr>
        <p:spPr/>
        <p:txBody>
          <a:bodyPr/>
          <a:lstStyle/>
          <a:p>
            <a:endParaRPr lang="pt-PT"/>
          </a:p>
        </p:txBody>
      </p:sp>
      <p:pic>
        <p:nvPicPr>
          <p:cNvPr id="1026" name="Picture 2" descr="Resultado de imagem para battery icon"/>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7297" r="19328"/>
          <a:stretch/>
        </p:blipFill>
        <p:spPr bwMode="auto">
          <a:xfrm>
            <a:off x="1383544" y="3291544"/>
            <a:ext cx="1657810" cy="26158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562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Estrutura </a:t>
            </a:r>
            <a:r>
              <a:rPr lang="pt-PT" sz="4400" dirty="0" err="1"/>
              <a:t>capacitadora</a:t>
            </a:r>
            <a:endParaRPr lang="pt-PT" sz="4400" dirty="0"/>
          </a:p>
        </p:txBody>
      </p:sp>
      <p:sp>
        <p:nvSpPr>
          <p:cNvPr id="3" name="Marcador de Posição de Conteúdo 2"/>
          <p:cNvSpPr>
            <a:spLocks noGrp="1"/>
          </p:cNvSpPr>
          <p:nvPr>
            <p:ph idx="1"/>
          </p:nvPr>
        </p:nvSpPr>
        <p:spPr/>
        <p:txBody>
          <a:bodyPr>
            <a:normAutofit/>
          </a:bodyPr>
          <a:lstStyle/>
          <a:p>
            <a:pPr>
              <a:buFont typeface="Wingdings" panose="05000000000000000000" pitchFamily="2" charset="2"/>
              <a:buChar char="§"/>
            </a:pPr>
            <a:r>
              <a:rPr lang="pt-PT" sz="3200" dirty="0"/>
              <a:t>Design do Trabalho;</a:t>
            </a:r>
          </a:p>
          <a:p>
            <a:pPr>
              <a:buFont typeface="Wingdings" panose="05000000000000000000" pitchFamily="2" charset="2"/>
              <a:buChar char="§"/>
            </a:pPr>
            <a:r>
              <a:rPr lang="pt-PT" sz="3200" dirty="0"/>
              <a:t> Normas Grupais;</a:t>
            </a:r>
          </a:p>
          <a:p>
            <a:pPr>
              <a:buFont typeface="Wingdings" panose="05000000000000000000" pitchFamily="2" charset="2"/>
              <a:buChar char="§"/>
            </a:pPr>
            <a:r>
              <a:rPr lang="pt-PT" sz="3200" dirty="0"/>
              <a:t> Composição/Dimensão.</a:t>
            </a:r>
          </a:p>
        </p:txBody>
      </p:sp>
      <p:pic>
        <p:nvPicPr>
          <p:cNvPr id="6146" name="Picture 2" descr="https://d30y9cdsu7xlg0.cloudfront.net/png/122458-200.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79858" y="2084832"/>
            <a:ext cx="3156241" cy="31562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534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O contexto organizacional</a:t>
            </a:r>
          </a:p>
        </p:txBody>
      </p:sp>
      <p:graphicFrame>
        <p:nvGraphicFramePr>
          <p:cNvPr id="5" name="Marcador de Posição de Conteúdo 4"/>
          <p:cNvGraphicFramePr>
            <a:graphicFrameLocks noGrp="1"/>
          </p:cNvGraphicFramePr>
          <p:nvPr>
            <p:ph idx="1"/>
            <p:extLst>
              <p:ext uri="{D42A27DB-BD31-4B8C-83A1-F6EECF244321}">
                <p14:modId xmlns:p14="http://schemas.microsoft.com/office/powerpoint/2010/main" xmlns="" val="1944946719"/>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47469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i="1" dirty="0" err="1"/>
              <a:t>coaching</a:t>
            </a:r>
            <a:endParaRPr lang="pt-PT" sz="4400" i="1" dirty="0"/>
          </a:p>
        </p:txBody>
      </p:sp>
      <p:pic>
        <p:nvPicPr>
          <p:cNvPr id="3074" name="Picture 2" descr="Resultado de imagem para coach icon"/>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825183" y="1490965"/>
            <a:ext cx="2370931" cy="2370931"/>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Resultado de imagem para coach ic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1168400" y="3615458"/>
            <a:ext cx="3034770" cy="303477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aixaDeTexto 3"/>
          <p:cNvSpPr txBox="1"/>
          <p:nvPr/>
        </p:nvSpPr>
        <p:spPr>
          <a:xfrm>
            <a:off x="3467099" y="1741015"/>
            <a:ext cx="3682999" cy="1938992"/>
          </a:xfrm>
          <a:prstGeom prst="rect">
            <a:avLst/>
          </a:prstGeom>
          <a:noFill/>
        </p:spPr>
        <p:txBody>
          <a:bodyPr wrap="square" rtlCol="0">
            <a:spAutoFit/>
          </a:bodyPr>
          <a:lstStyle/>
          <a:p>
            <a:pPr marL="285750" indent="-285750">
              <a:buFont typeface="Wingdings" panose="05000000000000000000" pitchFamily="2" charset="2"/>
              <a:buChar char="Ø"/>
            </a:pPr>
            <a:r>
              <a:rPr lang="pt-PT" sz="2400" dirty="0"/>
              <a:t> Estratégia</a:t>
            </a:r>
          </a:p>
          <a:p>
            <a:endParaRPr lang="pt-PT" sz="2400" dirty="0"/>
          </a:p>
          <a:p>
            <a:pPr marL="285750" indent="-285750">
              <a:buFont typeface="Wingdings" panose="05000000000000000000" pitchFamily="2" charset="2"/>
              <a:buChar char="Ø"/>
            </a:pPr>
            <a:r>
              <a:rPr lang="pt-PT" sz="2400" dirty="0"/>
              <a:t> Esforço</a:t>
            </a:r>
          </a:p>
          <a:p>
            <a:endParaRPr lang="pt-PT" sz="2400" dirty="0"/>
          </a:p>
          <a:p>
            <a:pPr marL="285750" indent="-285750">
              <a:buFont typeface="Wingdings" panose="05000000000000000000" pitchFamily="2" charset="2"/>
              <a:buChar char="Ø"/>
            </a:pPr>
            <a:r>
              <a:rPr lang="pt-PT" sz="2400" dirty="0"/>
              <a:t> Conhecimentos</a:t>
            </a:r>
          </a:p>
        </p:txBody>
      </p:sp>
      <p:sp>
        <p:nvSpPr>
          <p:cNvPr id="5" name="CaixaDeTexto 4"/>
          <p:cNvSpPr txBox="1"/>
          <p:nvPr/>
        </p:nvSpPr>
        <p:spPr>
          <a:xfrm>
            <a:off x="5911547" y="4163347"/>
            <a:ext cx="3403600" cy="1938992"/>
          </a:xfrm>
          <a:prstGeom prst="rect">
            <a:avLst/>
          </a:prstGeom>
          <a:noFill/>
        </p:spPr>
        <p:txBody>
          <a:bodyPr wrap="square" rtlCol="0">
            <a:spAutoFit/>
          </a:bodyPr>
          <a:lstStyle/>
          <a:p>
            <a:pPr marL="285750" indent="-285750">
              <a:buFont typeface="Wingdings" panose="05000000000000000000" pitchFamily="2" charset="2"/>
              <a:buChar char="Ø"/>
            </a:pPr>
            <a:r>
              <a:rPr lang="pt-PT" sz="2400" dirty="0"/>
              <a:t> </a:t>
            </a:r>
            <a:r>
              <a:rPr lang="pt-PT" sz="2400" i="1" dirty="0" err="1"/>
              <a:t>Coaching</a:t>
            </a:r>
            <a:r>
              <a:rPr lang="pt-PT" sz="2400" dirty="0"/>
              <a:t> Motivacional</a:t>
            </a:r>
          </a:p>
          <a:p>
            <a:endParaRPr lang="pt-PT" sz="2400" dirty="0"/>
          </a:p>
          <a:p>
            <a:pPr marL="285750" indent="-285750">
              <a:buFont typeface="Wingdings" panose="05000000000000000000" pitchFamily="2" charset="2"/>
              <a:buChar char="Ø"/>
            </a:pPr>
            <a:r>
              <a:rPr lang="pt-PT" sz="2400" dirty="0"/>
              <a:t> </a:t>
            </a:r>
            <a:r>
              <a:rPr lang="pt-PT" sz="2400" i="1" dirty="0" err="1"/>
              <a:t>Coaching</a:t>
            </a:r>
            <a:r>
              <a:rPr lang="pt-PT" sz="2400" dirty="0"/>
              <a:t> Consultivo</a:t>
            </a:r>
          </a:p>
          <a:p>
            <a:endParaRPr lang="pt-PT" sz="2400" dirty="0"/>
          </a:p>
          <a:p>
            <a:pPr marL="285750" indent="-285750">
              <a:buFont typeface="Wingdings" panose="05000000000000000000" pitchFamily="2" charset="2"/>
              <a:buChar char="Ø"/>
            </a:pPr>
            <a:r>
              <a:rPr lang="pt-PT" sz="2400" i="1" dirty="0" err="1"/>
              <a:t>Coaching</a:t>
            </a:r>
            <a:r>
              <a:rPr lang="pt-PT" sz="2400" dirty="0"/>
              <a:t> Educacional</a:t>
            </a:r>
          </a:p>
        </p:txBody>
      </p:sp>
    </p:spTree>
    <p:extLst>
      <p:ext uri="{BB962C8B-B14F-4D97-AF65-F5344CB8AC3E}">
        <p14:creationId xmlns:p14="http://schemas.microsoft.com/office/powerpoint/2010/main" xmlns="" val="311793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Diversidade e conflito</a:t>
            </a:r>
          </a:p>
        </p:txBody>
      </p:sp>
      <p:sp>
        <p:nvSpPr>
          <p:cNvPr id="8" name="Marcador de Posição de Conteúdo 7"/>
          <p:cNvSpPr>
            <a:spLocks noGrp="1"/>
          </p:cNvSpPr>
          <p:nvPr>
            <p:ph sz="half" idx="1"/>
          </p:nvPr>
        </p:nvSpPr>
        <p:spPr>
          <a:xfrm>
            <a:off x="3894328" y="2844800"/>
            <a:ext cx="3776472" cy="1524000"/>
          </a:xfrm>
        </p:spPr>
        <p:txBody>
          <a:bodyPr>
            <a:normAutofit fontScale="92500" lnSpcReduction="10000"/>
          </a:bodyPr>
          <a:lstStyle/>
          <a:p>
            <a:pPr>
              <a:buFont typeface="Wingdings" panose="05000000000000000000" pitchFamily="2" charset="2"/>
              <a:buChar char="§"/>
            </a:pPr>
            <a:r>
              <a:rPr lang="pt-PT" dirty="0"/>
              <a:t>  Conflito é natural;</a:t>
            </a:r>
          </a:p>
          <a:p>
            <a:pPr>
              <a:buFont typeface="Wingdings" panose="05000000000000000000" pitchFamily="2" charset="2"/>
              <a:buChar char="§"/>
            </a:pPr>
            <a:r>
              <a:rPr lang="pt-PT" dirty="0"/>
              <a:t> Conflito existe em todas as equipas.</a:t>
            </a:r>
          </a:p>
        </p:txBody>
      </p:sp>
      <p:sp>
        <p:nvSpPr>
          <p:cNvPr id="9" name="Marcador de Posição de Conteúdo 8"/>
          <p:cNvSpPr>
            <a:spLocks noGrp="1"/>
          </p:cNvSpPr>
          <p:nvPr>
            <p:ph sz="half" idx="2"/>
          </p:nvPr>
        </p:nvSpPr>
        <p:spPr>
          <a:xfrm>
            <a:off x="9220200" y="4724400"/>
            <a:ext cx="1803400" cy="1231900"/>
          </a:xfrm>
        </p:spPr>
        <p:txBody>
          <a:bodyPr>
            <a:normAutofit fontScale="92500" lnSpcReduction="10000"/>
          </a:bodyPr>
          <a:lstStyle/>
          <a:p>
            <a:pPr>
              <a:buFont typeface="Wingdings" panose="05000000000000000000" pitchFamily="2" charset="2"/>
              <a:buChar char="§"/>
            </a:pPr>
            <a:r>
              <a:rPr lang="pt-PT" dirty="0"/>
              <a:t> Construtivo;</a:t>
            </a:r>
          </a:p>
          <a:p>
            <a:pPr>
              <a:buFont typeface="Wingdings" panose="05000000000000000000" pitchFamily="2" charset="2"/>
              <a:buChar char="§"/>
            </a:pPr>
            <a:r>
              <a:rPr lang="pt-PT" dirty="0"/>
              <a:t> Substantivo;</a:t>
            </a:r>
          </a:p>
          <a:p>
            <a:pPr>
              <a:buFont typeface="Wingdings" panose="05000000000000000000" pitchFamily="2" charset="2"/>
              <a:buChar char="§"/>
            </a:pPr>
            <a:r>
              <a:rPr lang="pt-PT" dirty="0"/>
              <a:t> Saudável.</a:t>
            </a:r>
          </a:p>
        </p:txBody>
      </p:sp>
      <p:pic>
        <p:nvPicPr>
          <p:cNvPr id="5126" name="Picture 6" descr="Resultado de imagem para conflict ic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22400" y="2286000"/>
            <a:ext cx="2209800" cy="22098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8" name="Picture 8" descr="Resultado de imagem para friends ico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84164" y="3769868"/>
            <a:ext cx="2717800" cy="2717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7030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COMO SE PODE ESTIMULAR A BUSCA DA AJUDA NAS ORGANIZAÇÕES?</a:t>
            </a:r>
          </a:p>
        </p:txBody>
      </p:sp>
      <p:pic>
        <p:nvPicPr>
          <p:cNvPr id="4" name="Marcador de Posição de Conteúdo 3"/>
          <p:cNvPicPr>
            <a:picLocks noGrp="1" noChangeAspect="1"/>
          </p:cNvPicPr>
          <p:nvPr>
            <p:ph idx="1"/>
          </p:nvPr>
        </p:nvPicPr>
        <p:blipFill>
          <a:blip r:embed="rId2"/>
          <a:stretch>
            <a:fillRect/>
          </a:stretch>
        </p:blipFill>
        <p:spPr>
          <a:xfrm>
            <a:off x="2006600" y="2275332"/>
            <a:ext cx="2867086" cy="2411091"/>
          </a:xfrm>
          <a:prstGeom prst="rect">
            <a:avLst/>
          </a:prstGeom>
        </p:spPr>
      </p:pic>
      <p:pic>
        <p:nvPicPr>
          <p:cNvPr id="5" name="Imagem 4"/>
          <p:cNvPicPr>
            <a:picLocks noChangeAspect="1"/>
          </p:cNvPicPr>
          <p:nvPr/>
        </p:nvPicPr>
        <p:blipFill>
          <a:blip r:embed="rId3"/>
          <a:stretch>
            <a:fillRect/>
          </a:stretch>
        </p:blipFill>
        <p:spPr>
          <a:xfrm>
            <a:off x="7249570" y="2275332"/>
            <a:ext cx="2694530" cy="2614942"/>
          </a:xfrm>
          <a:prstGeom prst="rect">
            <a:avLst/>
          </a:prstGeom>
        </p:spPr>
      </p:pic>
      <p:sp>
        <p:nvSpPr>
          <p:cNvPr id="6" name="CaixaDeTexto 5"/>
          <p:cNvSpPr txBox="1"/>
          <p:nvPr/>
        </p:nvSpPr>
        <p:spPr>
          <a:xfrm>
            <a:off x="2092386" y="4699245"/>
            <a:ext cx="2781300" cy="1200329"/>
          </a:xfrm>
          <a:prstGeom prst="rect">
            <a:avLst/>
          </a:prstGeom>
          <a:noFill/>
          <a:ln>
            <a:solidFill>
              <a:schemeClr val="bg1">
                <a:lumMod val="65000"/>
              </a:schemeClr>
            </a:solidFill>
          </a:ln>
        </p:spPr>
        <p:txBody>
          <a:bodyPr wrap="square" rtlCol="0">
            <a:spAutoFit/>
          </a:bodyPr>
          <a:lstStyle/>
          <a:p>
            <a:pPr algn="just"/>
            <a:r>
              <a:rPr lang="pt-PT" dirty="0"/>
              <a:t>Os homens tendem a procurar mais ajuda em contextos coletivistas do que em contexto individualistas.</a:t>
            </a:r>
          </a:p>
        </p:txBody>
      </p:sp>
      <p:sp>
        <p:nvSpPr>
          <p:cNvPr id="7" name="CaixaDeTexto 6"/>
          <p:cNvSpPr txBox="1"/>
          <p:nvPr/>
        </p:nvSpPr>
        <p:spPr>
          <a:xfrm>
            <a:off x="7366984" y="4699246"/>
            <a:ext cx="2183416" cy="1200329"/>
          </a:xfrm>
          <a:prstGeom prst="rect">
            <a:avLst/>
          </a:prstGeom>
          <a:noFill/>
          <a:ln>
            <a:solidFill>
              <a:schemeClr val="bg1">
                <a:lumMod val="65000"/>
              </a:schemeClr>
            </a:solidFill>
          </a:ln>
        </p:spPr>
        <p:txBody>
          <a:bodyPr wrap="square" rtlCol="0">
            <a:spAutoFit/>
          </a:bodyPr>
          <a:lstStyle/>
          <a:p>
            <a:pPr algn="just"/>
            <a:r>
              <a:rPr lang="pt-PT" dirty="0"/>
              <a:t>As mulheres são mais propensas a procurar ajuda em todas as circunstâncias.</a:t>
            </a:r>
          </a:p>
        </p:txBody>
      </p:sp>
      <p:sp>
        <p:nvSpPr>
          <p:cNvPr id="3" name="CaixaDeTexto 2"/>
          <p:cNvSpPr txBox="1"/>
          <p:nvPr/>
        </p:nvSpPr>
        <p:spPr>
          <a:xfrm>
            <a:off x="8458692" y="6032500"/>
            <a:ext cx="1397000" cy="369332"/>
          </a:xfrm>
          <a:prstGeom prst="rect">
            <a:avLst/>
          </a:prstGeom>
          <a:noFill/>
        </p:spPr>
        <p:txBody>
          <a:bodyPr wrap="square" rtlCol="0">
            <a:spAutoFit/>
          </a:bodyPr>
          <a:lstStyle/>
          <a:p>
            <a:r>
              <a:rPr lang="pt-PT" dirty="0">
                <a:solidFill>
                  <a:schemeClr val="bg1">
                    <a:lumMod val="50000"/>
                  </a:schemeClr>
                </a:solidFill>
              </a:rPr>
              <a:t>Lee (1997)</a:t>
            </a:r>
          </a:p>
        </p:txBody>
      </p:sp>
    </p:spTree>
    <p:extLst>
      <p:ext uri="{BB962C8B-B14F-4D97-AF65-F5344CB8AC3E}">
        <p14:creationId xmlns:p14="http://schemas.microsoft.com/office/powerpoint/2010/main" xmlns="" val="1010570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Capital social / organizacional</a:t>
            </a:r>
          </a:p>
        </p:txBody>
      </p:sp>
      <p:graphicFrame>
        <p:nvGraphicFramePr>
          <p:cNvPr id="4" name="Diagrama 3"/>
          <p:cNvGraphicFramePr/>
          <p:nvPr>
            <p:extLst>
              <p:ext uri="{D42A27DB-BD31-4B8C-83A1-F6EECF244321}">
                <p14:modId xmlns:p14="http://schemas.microsoft.com/office/powerpoint/2010/main" xmlns="" val="3579344895"/>
              </p:ext>
            </p:extLst>
          </p:nvPr>
        </p:nvGraphicFramePr>
        <p:xfrm>
          <a:off x="1942827" y="2017926"/>
          <a:ext cx="8128000" cy="4530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35586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Sinais de capital social numa organização</a:t>
            </a:r>
          </a:p>
        </p:txBody>
      </p:sp>
      <p:pic>
        <p:nvPicPr>
          <p:cNvPr id="1026" name="Picture 2" descr="Resultado de imagem para confiance ic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9339" y="2371432"/>
            <a:ext cx="1799811" cy="179981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Resultado de imagem para participation ico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8824" y="1819439"/>
            <a:ext cx="2610679" cy="261067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7"/>
          <p:cNvSpPr txBox="1"/>
          <p:nvPr/>
        </p:nvSpPr>
        <p:spPr>
          <a:xfrm>
            <a:off x="4930666" y="4799449"/>
            <a:ext cx="2612609" cy="830997"/>
          </a:xfrm>
          <a:prstGeom prst="rect">
            <a:avLst/>
          </a:prstGeom>
          <a:noFill/>
        </p:spPr>
        <p:txBody>
          <a:bodyPr wrap="square" rtlCol="0">
            <a:spAutoFit/>
          </a:bodyPr>
          <a:lstStyle/>
          <a:p>
            <a:r>
              <a:rPr lang="pt-PT" sz="2400" dirty="0"/>
              <a:t>Sentimentos de participação</a:t>
            </a:r>
          </a:p>
        </p:txBody>
      </p:sp>
      <p:sp>
        <p:nvSpPr>
          <p:cNvPr id="8" name="TextBox 7"/>
          <p:cNvSpPr txBox="1"/>
          <p:nvPr/>
        </p:nvSpPr>
        <p:spPr>
          <a:xfrm>
            <a:off x="8083827" y="4614782"/>
            <a:ext cx="3553435" cy="1200329"/>
          </a:xfrm>
          <a:prstGeom prst="rect">
            <a:avLst/>
          </a:prstGeom>
          <a:noFill/>
        </p:spPr>
        <p:txBody>
          <a:bodyPr wrap="square" rtlCol="0">
            <a:spAutoFit/>
          </a:bodyPr>
          <a:lstStyle/>
          <a:p>
            <a:r>
              <a:rPr lang="pt-PT" sz="2400" dirty="0"/>
              <a:t>Redes interpessoais fortes</a:t>
            </a:r>
          </a:p>
          <a:p>
            <a:r>
              <a:rPr lang="pt-PT" sz="2400" dirty="0"/>
              <a:t>Comunidades de trabalho dedicadas</a:t>
            </a:r>
          </a:p>
        </p:txBody>
      </p:sp>
      <p:sp>
        <p:nvSpPr>
          <p:cNvPr id="9" name="TextBox 7"/>
          <p:cNvSpPr txBox="1"/>
          <p:nvPr/>
        </p:nvSpPr>
        <p:spPr>
          <a:xfrm>
            <a:off x="869995" y="4430118"/>
            <a:ext cx="3708829" cy="1569660"/>
          </a:xfrm>
          <a:prstGeom prst="rect">
            <a:avLst/>
          </a:prstGeom>
          <a:noFill/>
        </p:spPr>
        <p:txBody>
          <a:bodyPr wrap="square" rtlCol="0">
            <a:spAutoFit/>
          </a:bodyPr>
          <a:lstStyle/>
          <a:p>
            <a:r>
              <a:rPr lang="pt-PT" sz="2400" dirty="0"/>
              <a:t>Níveis elevados de confiança</a:t>
            </a:r>
          </a:p>
          <a:p>
            <a:r>
              <a:rPr lang="pt-PT" sz="2400" dirty="0"/>
              <a:t>Sentimento de respeito</a:t>
            </a:r>
          </a:p>
          <a:p>
            <a:r>
              <a:rPr lang="pt-PT" sz="2400" dirty="0"/>
              <a:t>Entendimento mútuo</a:t>
            </a:r>
          </a:p>
        </p:txBody>
      </p:sp>
      <p:pic>
        <p:nvPicPr>
          <p:cNvPr id="2050" name="Picture 2" descr="Imagem relacionad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634332" y="2201341"/>
            <a:ext cx="2139992" cy="21399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4212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noGrp="1"/>
          </p:cNvGraphicFramePr>
          <p:nvPr>
            <p:ph idx="1"/>
            <p:extLst>
              <p:ext uri="{D42A27DB-BD31-4B8C-83A1-F6EECF244321}">
                <p14:modId xmlns:p14="http://schemas.microsoft.com/office/powerpoint/2010/main" xmlns="" val="3639402133"/>
              </p:ext>
            </p:extLst>
          </p:nvPr>
        </p:nvGraphicFramePr>
        <p:xfrm>
          <a:off x="1023938" y="768625"/>
          <a:ext cx="10399436" cy="6440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ângulo 4"/>
          <p:cNvSpPr/>
          <p:nvPr/>
        </p:nvSpPr>
        <p:spPr>
          <a:xfrm>
            <a:off x="557561" y="691376"/>
            <a:ext cx="334537" cy="1204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xmlns="" val="2461856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Dimensões do capital social</a:t>
            </a:r>
          </a:p>
        </p:txBody>
      </p:sp>
      <p:sp>
        <p:nvSpPr>
          <p:cNvPr id="3" name="Marcador de Posição de Conteúdo 2"/>
          <p:cNvSpPr>
            <a:spLocks noGrp="1"/>
          </p:cNvSpPr>
          <p:nvPr>
            <p:ph idx="1"/>
          </p:nvPr>
        </p:nvSpPr>
        <p:spPr/>
        <p:txBody>
          <a:bodyPr>
            <a:normAutofit/>
          </a:bodyPr>
          <a:lstStyle/>
          <a:p>
            <a:pPr algn="just"/>
            <a:r>
              <a:rPr lang="pt-PT" sz="2400" dirty="0">
                <a:solidFill>
                  <a:schemeClr val="accent1">
                    <a:lumMod val="75000"/>
                  </a:schemeClr>
                </a:solidFill>
              </a:rPr>
              <a:t>1) ESTRUTURAL: </a:t>
            </a:r>
            <a:r>
              <a:rPr lang="pt-PT" sz="2400" dirty="0"/>
              <a:t>Refere-se ao padrão global de relações encontrado numa organização – forma como as pessoas estão ligadas</a:t>
            </a:r>
          </a:p>
          <a:p>
            <a:pPr algn="just"/>
            <a:endParaRPr lang="pt-PT" sz="2400" dirty="0"/>
          </a:p>
          <a:p>
            <a:pPr algn="just"/>
            <a:r>
              <a:rPr lang="pt-PT" sz="2400" dirty="0">
                <a:solidFill>
                  <a:schemeClr val="accent1">
                    <a:lumMod val="75000"/>
                  </a:schemeClr>
                </a:solidFill>
              </a:rPr>
              <a:t>2) RELACIONAL: </a:t>
            </a:r>
            <a:r>
              <a:rPr lang="pt-PT" sz="2400" dirty="0"/>
              <a:t>Refere-se à qualidade das conexões</a:t>
            </a:r>
          </a:p>
          <a:p>
            <a:pPr algn="just"/>
            <a:endParaRPr lang="pt-PT" sz="2400" dirty="0"/>
          </a:p>
          <a:p>
            <a:pPr algn="just"/>
            <a:r>
              <a:rPr lang="pt-PT" sz="2400" dirty="0">
                <a:solidFill>
                  <a:schemeClr val="accent1">
                    <a:lumMod val="75000"/>
                  </a:schemeClr>
                </a:solidFill>
              </a:rPr>
              <a:t>3) COGNITIVO: </a:t>
            </a:r>
            <a:r>
              <a:rPr lang="pt-PT" sz="2400" dirty="0"/>
              <a:t>Refere-se ao grau em que as pessoas num determinado contexto partilham uma perspetiva ou entendimento comum.</a:t>
            </a:r>
          </a:p>
        </p:txBody>
      </p:sp>
    </p:spTree>
    <p:extLst>
      <p:ext uri="{BB962C8B-B14F-4D97-AF65-F5344CB8AC3E}">
        <p14:creationId xmlns:p14="http://schemas.microsoft.com/office/powerpoint/2010/main" xmlns="" val="35773550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Competência e amabilidade</a:t>
            </a:r>
          </a:p>
        </p:txBody>
      </p:sp>
      <p:graphicFrame>
        <p:nvGraphicFramePr>
          <p:cNvPr id="4" name="Table 5"/>
          <p:cNvGraphicFramePr>
            <a:graphicFrameLocks noGrp="1"/>
          </p:cNvGraphicFramePr>
          <p:nvPr>
            <p:extLst>
              <p:ext uri="{D42A27DB-BD31-4B8C-83A1-F6EECF244321}">
                <p14:modId xmlns:p14="http://schemas.microsoft.com/office/powerpoint/2010/main" xmlns="" val="1263377391"/>
              </p:ext>
            </p:extLst>
          </p:nvPr>
        </p:nvGraphicFramePr>
        <p:xfrm>
          <a:off x="3907684" y="2284959"/>
          <a:ext cx="4599718" cy="3250546"/>
        </p:xfrm>
        <a:graphic>
          <a:graphicData uri="http://schemas.openxmlformats.org/drawingml/2006/table">
            <a:tbl>
              <a:tblPr firstRow="1" bandRow="1">
                <a:tableStyleId>{2D5ABB26-0587-4C30-8999-92F81FD0307C}</a:tableStyleId>
              </a:tblPr>
              <a:tblGrid>
                <a:gridCol w="2299859">
                  <a:extLst>
                    <a:ext uri="{9D8B030D-6E8A-4147-A177-3AD203B41FA5}">
                      <a16:colId xmlns="" xmlns:a16="http://schemas.microsoft.com/office/drawing/2014/main" val="20000"/>
                    </a:ext>
                  </a:extLst>
                </a:gridCol>
                <a:gridCol w="2299859">
                  <a:extLst>
                    <a:ext uri="{9D8B030D-6E8A-4147-A177-3AD203B41FA5}">
                      <a16:colId xmlns="" xmlns:a16="http://schemas.microsoft.com/office/drawing/2014/main" val="20001"/>
                    </a:ext>
                  </a:extLst>
                </a:gridCol>
              </a:tblGrid>
              <a:tr h="1625273">
                <a:tc>
                  <a:txBody>
                    <a:bodyPr/>
                    <a:lstStyle/>
                    <a:p>
                      <a:pPr algn="ctr"/>
                      <a:r>
                        <a:rPr lang="pt-PT" sz="2400" dirty="0"/>
                        <a:t>Parvo competente</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pt-PT" sz="2400" dirty="0"/>
                        <a:t>Estrela adorável</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 xmlns:a16="http://schemas.microsoft.com/office/drawing/2014/main" val="10000"/>
                  </a:ext>
                </a:extLst>
              </a:tr>
              <a:tr h="1625273">
                <a:tc>
                  <a:txBody>
                    <a:bodyPr/>
                    <a:lstStyle/>
                    <a:p>
                      <a:pPr algn="ctr"/>
                      <a:r>
                        <a:rPr lang="pt-PT" sz="2400" dirty="0"/>
                        <a:t>Parvo incompetente</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pt-PT" sz="2400" dirty="0"/>
                        <a:t>Pateta adorável</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5" name="TextBox 7"/>
          <p:cNvSpPr txBox="1"/>
          <p:nvPr/>
        </p:nvSpPr>
        <p:spPr>
          <a:xfrm>
            <a:off x="1877656" y="3725566"/>
            <a:ext cx="1729946" cy="369332"/>
          </a:xfrm>
          <a:prstGeom prst="rect">
            <a:avLst/>
          </a:prstGeom>
          <a:noFill/>
        </p:spPr>
        <p:txBody>
          <a:bodyPr wrap="square" rtlCol="0">
            <a:spAutoFit/>
          </a:bodyPr>
          <a:lstStyle/>
          <a:p>
            <a:pPr algn="ctr"/>
            <a:r>
              <a:rPr lang="pt-PT" dirty="0"/>
              <a:t>COMPETÊNCIA</a:t>
            </a:r>
          </a:p>
        </p:txBody>
      </p:sp>
      <p:cxnSp>
        <p:nvCxnSpPr>
          <p:cNvPr id="6" name="Straight Arrow Connector 17"/>
          <p:cNvCxnSpPr/>
          <p:nvPr/>
        </p:nvCxnSpPr>
        <p:spPr>
          <a:xfrm rot="16200000" flipH="1">
            <a:off x="2538743" y="4505460"/>
            <a:ext cx="416009" cy="823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 name="Straight Arrow Connector 18"/>
          <p:cNvCxnSpPr/>
          <p:nvPr/>
        </p:nvCxnSpPr>
        <p:spPr>
          <a:xfrm rot="5400000" flipH="1" flipV="1">
            <a:off x="2570431" y="3296395"/>
            <a:ext cx="34598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 name="TextBox 22"/>
          <p:cNvSpPr txBox="1"/>
          <p:nvPr/>
        </p:nvSpPr>
        <p:spPr>
          <a:xfrm>
            <a:off x="2194812" y="2524882"/>
            <a:ext cx="1112108" cy="369332"/>
          </a:xfrm>
          <a:prstGeom prst="rect">
            <a:avLst/>
          </a:prstGeom>
          <a:noFill/>
        </p:spPr>
        <p:txBody>
          <a:bodyPr wrap="square" rtlCol="0">
            <a:spAutoFit/>
          </a:bodyPr>
          <a:lstStyle/>
          <a:p>
            <a:pPr algn="ctr"/>
            <a:r>
              <a:rPr lang="pt-PT" dirty="0"/>
              <a:t>Alta</a:t>
            </a:r>
          </a:p>
        </p:txBody>
      </p:sp>
      <p:sp>
        <p:nvSpPr>
          <p:cNvPr id="9" name="TextBox 23"/>
          <p:cNvSpPr txBox="1"/>
          <p:nvPr/>
        </p:nvSpPr>
        <p:spPr>
          <a:xfrm>
            <a:off x="2186575" y="5110916"/>
            <a:ext cx="1112108" cy="369332"/>
          </a:xfrm>
          <a:prstGeom prst="rect">
            <a:avLst/>
          </a:prstGeom>
          <a:noFill/>
        </p:spPr>
        <p:txBody>
          <a:bodyPr wrap="square" rtlCol="0">
            <a:spAutoFit/>
          </a:bodyPr>
          <a:lstStyle/>
          <a:p>
            <a:pPr algn="ctr"/>
            <a:r>
              <a:rPr lang="pt-PT" dirty="0"/>
              <a:t>Baixa</a:t>
            </a:r>
          </a:p>
        </p:txBody>
      </p:sp>
      <p:sp>
        <p:nvSpPr>
          <p:cNvPr id="10" name="TextBox 8"/>
          <p:cNvSpPr txBox="1"/>
          <p:nvPr/>
        </p:nvSpPr>
        <p:spPr>
          <a:xfrm>
            <a:off x="5120148" y="5773302"/>
            <a:ext cx="2174789" cy="369332"/>
          </a:xfrm>
          <a:prstGeom prst="rect">
            <a:avLst/>
          </a:prstGeom>
          <a:noFill/>
        </p:spPr>
        <p:txBody>
          <a:bodyPr wrap="square" rtlCol="0">
            <a:spAutoFit/>
          </a:bodyPr>
          <a:lstStyle/>
          <a:p>
            <a:pPr algn="ctr"/>
            <a:r>
              <a:rPr lang="pt-PT" dirty="0"/>
              <a:t>AMABILIDADE</a:t>
            </a:r>
          </a:p>
        </p:txBody>
      </p:sp>
      <p:cxnSp>
        <p:nvCxnSpPr>
          <p:cNvPr id="11" name="Straight Arrow Connector 10"/>
          <p:cNvCxnSpPr/>
          <p:nvPr/>
        </p:nvCxnSpPr>
        <p:spPr>
          <a:xfrm rot="10800000">
            <a:off x="5008201" y="5956380"/>
            <a:ext cx="358348" cy="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3"/>
          <p:cNvCxnSpPr/>
          <p:nvPr/>
        </p:nvCxnSpPr>
        <p:spPr>
          <a:xfrm>
            <a:off x="7067163" y="5956380"/>
            <a:ext cx="32127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TextBox 19"/>
          <p:cNvSpPr txBox="1"/>
          <p:nvPr/>
        </p:nvSpPr>
        <p:spPr>
          <a:xfrm>
            <a:off x="7578055" y="5773302"/>
            <a:ext cx="1112108" cy="369332"/>
          </a:xfrm>
          <a:prstGeom prst="rect">
            <a:avLst/>
          </a:prstGeom>
          <a:noFill/>
        </p:spPr>
        <p:txBody>
          <a:bodyPr wrap="square" rtlCol="0">
            <a:spAutoFit/>
          </a:bodyPr>
          <a:lstStyle/>
          <a:p>
            <a:r>
              <a:rPr lang="pt-PT" dirty="0"/>
              <a:t>Alta</a:t>
            </a:r>
          </a:p>
        </p:txBody>
      </p:sp>
      <p:sp>
        <p:nvSpPr>
          <p:cNvPr id="14" name="TextBox 20"/>
          <p:cNvSpPr txBox="1"/>
          <p:nvPr/>
        </p:nvSpPr>
        <p:spPr>
          <a:xfrm>
            <a:off x="3818423" y="5773302"/>
            <a:ext cx="1112108" cy="369332"/>
          </a:xfrm>
          <a:prstGeom prst="rect">
            <a:avLst/>
          </a:prstGeom>
          <a:noFill/>
        </p:spPr>
        <p:txBody>
          <a:bodyPr wrap="square" rtlCol="0">
            <a:spAutoFit/>
          </a:bodyPr>
          <a:lstStyle/>
          <a:p>
            <a:pPr algn="r"/>
            <a:r>
              <a:rPr lang="pt-PT" dirty="0"/>
              <a:t>Baixa</a:t>
            </a:r>
          </a:p>
        </p:txBody>
      </p:sp>
    </p:spTree>
    <p:extLst>
      <p:ext uri="{BB962C8B-B14F-4D97-AF65-F5344CB8AC3E}">
        <p14:creationId xmlns:p14="http://schemas.microsoft.com/office/powerpoint/2010/main" xmlns="" val="262877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3"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Capital social positivo</a:t>
            </a:r>
          </a:p>
        </p:txBody>
      </p:sp>
      <p:sp>
        <p:nvSpPr>
          <p:cNvPr id="3" name="Marcador de Posição de Conteúdo 2"/>
          <p:cNvSpPr>
            <a:spLocks noGrp="1"/>
          </p:cNvSpPr>
          <p:nvPr>
            <p:ph idx="1"/>
          </p:nvPr>
        </p:nvSpPr>
        <p:spPr/>
        <p:txBody>
          <a:bodyPr/>
          <a:lstStyle/>
          <a:p>
            <a:r>
              <a:rPr lang="pt-PT" dirty="0"/>
              <a:t>Elementos estruturantes do capital social positivo:</a:t>
            </a:r>
          </a:p>
        </p:txBody>
      </p:sp>
      <p:graphicFrame>
        <p:nvGraphicFramePr>
          <p:cNvPr id="4" name="Diagrama 3"/>
          <p:cNvGraphicFramePr/>
          <p:nvPr>
            <p:extLst>
              <p:ext uri="{D42A27DB-BD31-4B8C-83A1-F6EECF244321}">
                <p14:modId xmlns:p14="http://schemas.microsoft.com/office/powerpoint/2010/main" xmlns="" val="718137218"/>
              </p:ext>
            </p:extLst>
          </p:nvPr>
        </p:nvGraphicFramePr>
        <p:xfrm>
          <a:off x="1819965" y="2286000"/>
          <a:ext cx="8317948" cy="4275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7307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585216"/>
            <a:ext cx="9720072" cy="1499616"/>
          </a:xfrm>
        </p:spPr>
        <p:txBody>
          <a:bodyPr>
            <a:normAutofit/>
          </a:bodyPr>
          <a:lstStyle/>
          <a:p>
            <a:r>
              <a:rPr lang="pt-PT" sz="4400" dirty="0"/>
              <a:t>Gerar, gerir e viver o trio infraestrutural</a:t>
            </a:r>
          </a:p>
        </p:txBody>
      </p:sp>
      <p:sp>
        <p:nvSpPr>
          <p:cNvPr id="3" name="Marcador de Posição de Conteúdo 2"/>
          <p:cNvSpPr>
            <a:spLocks noGrp="1"/>
          </p:cNvSpPr>
          <p:nvPr>
            <p:ph idx="1"/>
          </p:nvPr>
        </p:nvSpPr>
        <p:spPr>
          <a:xfrm>
            <a:off x="410817" y="3209148"/>
            <a:ext cx="6840838" cy="2621809"/>
          </a:xfrm>
        </p:spPr>
        <p:txBody>
          <a:bodyPr/>
          <a:lstStyle/>
          <a:p>
            <a:pPr marL="0" indent="0" algn="ctr">
              <a:buNone/>
            </a:pPr>
            <a:r>
              <a:rPr lang="pt-PT" dirty="0">
                <a:solidFill>
                  <a:schemeClr val="tx1">
                    <a:lumMod val="85000"/>
                    <a:lumOff val="15000"/>
                  </a:schemeClr>
                </a:solidFill>
              </a:rPr>
              <a:t> Criar e revigorar o bom nome da organização;</a:t>
            </a:r>
          </a:p>
          <a:p>
            <a:pPr marL="0" indent="0" algn="ctr">
              <a:buNone/>
            </a:pPr>
            <a:r>
              <a:rPr lang="pt-PT" dirty="0">
                <a:solidFill>
                  <a:schemeClr val="tx1">
                    <a:lumMod val="85000"/>
                    <a:lumOff val="15000"/>
                  </a:schemeClr>
                </a:solidFill>
              </a:rPr>
              <a:t> Clarificar as regras de funcionamento da comunidade organizacional;</a:t>
            </a:r>
          </a:p>
          <a:p>
            <a:pPr marL="0" indent="0" algn="ctr">
              <a:buNone/>
            </a:pPr>
            <a:r>
              <a:rPr lang="pt-PT" dirty="0">
                <a:solidFill>
                  <a:schemeClr val="tx1">
                    <a:lumMod val="85000"/>
                    <a:lumOff val="15000"/>
                  </a:schemeClr>
                </a:solidFill>
              </a:rPr>
              <a:t> Contribuir para o bem-estar e o desenvolvimento da sociedade.</a:t>
            </a:r>
          </a:p>
        </p:txBody>
      </p:sp>
      <p:sp>
        <p:nvSpPr>
          <p:cNvPr id="4" name="Seta: Para Baixo 3"/>
          <p:cNvSpPr/>
          <p:nvPr/>
        </p:nvSpPr>
        <p:spPr>
          <a:xfrm>
            <a:off x="3586071" y="2084832"/>
            <a:ext cx="490330" cy="887895"/>
          </a:xfrm>
          <a:prstGeom prst="downArrow">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havetas 5"/>
          <p:cNvSpPr/>
          <p:nvPr/>
        </p:nvSpPr>
        <p:spPr>
          <a:xfrm>
            <a:off x="7779028" y="3963460"/>
            <a:ext cx="4098830" cy="2463844"/>
          </a:xfrm>
          <a:prstGeom prst="brace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r>
              <a:rPr lang="pt-PT" sz="2000" dirty="0"/>
              <a:t>A articulação consequente destas três linhas de atuação transforma a organização num motor de desenvolvimento dos seus membros e da sociedade</a:t>
            </a:r>
          </a:p>
        </p:txBody>
      </p:sp>
    </p:spTree>
    <p:extLst>
      <p:ext uri="{BB962C8B-B14F-4D97-AF65-F5344CB8AC3E}">
        <p14:creationId xmlns:p14="http://schemas.microsoft.com/office/powerpoint/2010/main" xmlns="" val="76293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xmlns="" val="1674201771"/>
              </p:ext>
            </p:extLst>
          </p:nvPr>
        </p:nvGraphicFramePr>
        <p:xfrm>
          <a:off x="1140497" y="779776"/>
          <a:ext cx="9899374" cy="5373760"/>
        </p:xfrm>
        <a:graphic>
          <a:graphicData uri="http://schemas.openxmlformats.org/drawingml/2006/table">
            <a:tbl>
              <a:tblPr firstRow="1" bandRow="1">
                <a:tableStyleId>{3B4B98B0-60AC-42C2-AFA5-B58CD77FA1E5}</a:tableStyleId>
              </a:tblPr>
              <a:tblGrid>
                <a:gridCol w="4949687">
                  <a:extLst>
                    <a:ext uri="{9D8B030D-6E8A-4147-A177-3AD203B41FA5}">
                      <a16:colId xmlns="" xmlns:a16="http://schemas.microsoft.com/office/drawing/2014/main" val="1401389227"/>
                    </a:ext>
                  </a:extLst>
                </a:gridCol>
                <a:gridCol w="4949687">
                  <a:extLst>
                    <a:ext uri="{9D8B030D-6E8A-4147-A177-3AD203B41FA5}">
                      <a16:colId xmlns="" xmlns:a16="http://schemas.microsoft.com/office/drawing/2014/main" val="1228666772"/>
                    </a:ext>
                  </a:extLst>
                </a:gridCol>
              </a:tblGrid>
              <a:tr h="1074752">
                <a:tc>
                  <a:txBody>
                    <a:bodyPr/>
                    <a:lstStyle/>
                    <a:p>
                      <a:pPr algn="ctr"/>
                      <a:endParaRPr lang="pt-PT" sz="2000" dirty="0"/>
                    </a:p>
                    <a:p>
                      <a:pPr algn="ctr"/>
                      <a:r>
                        <a:rPr lang="pt-PT" sz="2000" dirty="0"/>
                        <a:t>Elemento</a:t>
                      </a:r>
                    </a:p>
                  </a:txBody>
                  <a:tcP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tcPr>
                </a:tc>
                <a:tc>
                  <a:txBody>
                    <a:bodyPr/>
                    <a:lstStyle/>
                    <a:p>
                      <a:pPr algn="ctr"/>
                      <a:endParaRPr lang="pt-PT" sz="2000" dirty="0"/>
                    </a:p>
                    <a:p>
                      <a:pPr algn="ctr"/>
                      <a:r>
                        <a:rPr lang="pt-PT" sz="2000" dirty="0"/>
                        <a:t>Questão a que responde</a:t>
                      </a:r>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tcPr>
                </a:tc>
                <a:extLst>
                  <a:ext uri="{0D108BD9-81ED-4DB2-BD59-A6C34878D82A}">
                    <a16:rowId xmlns="" xmlns:a16="http://schemas.microsoft.com/office/drawing/2014/main" val="378672543"/>
                  </a:ext>
                </a:extLst>
              </a:tr>
              <a:tr h="1074752">
                <a:tc>
                  <a:txBody>
                    <a:bodyPr/>
                    <a:lstStyle/>
                    <a:p>
                      <a:r>
                        <a:rPr lang="pt-PT" sz="2400" b="1" dirty="0"/>
                        <a:t>Missão</a:t>
                      </a:r>
                    </a:p>
                  </a:txBody>
                  <a:tcPr>
                    <a:lnL w="12700" cap="flat" cmpd="sng" algn="ctr">
                      <a:solidFill>
                        <a:schemeClr val="tx1"/>
                      </a:solidFill>
                      <a:prstDash val="dot"/>
                      <a:round/>
                      <a:headEnd type="none" w="med" len="med"/>
                      <a:tailEnd type="none" w="med" len="med"/>
                    </a:lnL>
                  </a:tcPr>
                </a:tc>
                <a:tc>
                  <a:txBody>
                    <a:bodyPr/>
                    <a:lstStyle/>
                    <a:p>
                      <a:r>
                        <a:rPr lang="pt-PT" sz="2000" dirty="0"/>
                        <a:t>Porque existimos?</a:t>
                      </a:r>
                    </a:p>
                  </a:txBody>
                  <a:tcPr>
                    <a:lnR w="12700" cap="flat" cmpd="sng" algn="ctr">
                      <a:solidFill>
                        <a:schemeClr val="tx1"/>
                      </a:solidFill>
                      <a:prstDash val="dot"/>
                      <a:round/>
                      <a:headEnd type="none" w="med" len="med"/>
                      <a:tailEnd type="none" w="med" len="med"/>
                    </a:lnR>
                  </a:tcPr>
                </a:tc>
                <a:extLst>
                  <a:ext uri="{0D108BD9-81ED-4DB2-BD59-A6C34878D82A}">
                    <a16:rowId xmlns="" xmlns:a16="http://schemas.microsoft.com/office/drawing/2014/main" val="1237127142"/>
                  </a:ext>
                </a:extLst>
              </a:tr>
              <a:tr h="1074752">
                <a:tc>
                  <a:txBody>
                    <a:bodyPr/>
                    <a:lstStyle/>
                    <a:p>
                      <a:r>
                        <a:rPr lang="pt-PT" sz="2400" b="1" dirty="0"/>
                        <a:t>Valores</a:t>
                      </a:r>
                    </a:p>
                  </a:txBody>
                  <a:tcPr>
                    <a:lnL w="12700" cap="flat" cmpd="sng" algn="ctr">
                      <a:solidFill>
                        <a:schemeClr val="tx1"/>
                      </a:solidFill>
                      <a:prstDash val="dot"/>
                      <a:round/>
                      <a:headEnd type="none" w="med" len="med"/>
                      <a:tailEnd type="none" w="med" len="med"/>
                    </a:lnL>
                  </a:tcPr>
                </a:tc>
                <a:tc>
                  <a:txBody>
                    <a:bodyPr/>
                    <a:lstStyle/>
                    <a:p>
                      <a:r>
                        <a:rPr lang="pt-PT" sz="2000" dirty="0"/>
                        <a:t>Quais os nossos princípios?</a:t>
                      </a:r>
                    </a:p>
                  </a:txBody>
                  <a:tcPr>
                    <a:lnR w="12700" cap="flat" cmpd="sng" algn="ctr">
                      <a:solidFill>
                        <a:schemeClr val="tx1"/>
                      </a:solidFill>
                      <a:prstDash val="dot"/>
                      <a:round/>
                      <a:headEnd type="none" w="med" len="med"/>
                      <a:tailEnd type="none" w="med" len="med"/>
                    </a:lnR>
                  </a:tcPr>
                </a:tc>
                <a:extLst>
                  <a:ext uri="{0D108BD9-81ED-4DB2-BD59-A6C34878D82A}">
                    <a16:rowId xmlns="" xmlns:a16="http://schemas.microsoft.com/office/drawing/2014/main" val="855469416"/>
                  </a:ext>
                </a:extLst>
              </a:tr>
              <a:tr h="1074752">
                <a:tc>
                  <a:txBody>
                    <a:bodyPr/>
                    <a:lstStyle/>
                    <a:p>
                      <a:r>
                        <a:rPr lang="pt-PT" sz="2400" b="1" dirty="0"/>
                        <a:t>Visão</a:t>
                      </a:r>
                    </a:p>
                  </a:txBody>
                  <a:tcPr>
                    <a:lnL w="12700" cap="flat" cmpd="sng" algn="ctr">
                      <a:solidFill>
                        <a:schemeClr val="tx1"/>
                      </a:solidFill>
                      <a:prstDash val="dot"/>
                      <a:round/>
                      <a:headEnd type="none" w="med" len="med"/>
                      <a:tailEnd type="none" w="med" len="med"/>
                    </a:lnL>
                  </a:tcPr>
                </a:tc>
                <a:tc>
                  <a:txBody>
                    <a:bodyPr/>
                    <a:lstStyle/>
                    <a:p>
                      <a:r>
                        <a:rPr lang="pt-PT" sz="2000" dirty="0"/>
                        <a:t>Como representamos o nosso futuro?</a:t>
                      </a:r>
                    </a:p>
                  </a:txBody>
                  <a:tcPr>
                    <a:lnR w="12700" cap="flat" cmpd="sng" algn="ctr">
                      <a:solidFill>
                        <a:schemeClr val="tx1"/>
                      </a:solidFill>
                      <a:prstDash val="dot"/>
                      <a:round/>
                      <a:headEnd type="none" w="med" len="med"/>
                      <a:tailEnd type="none" w="med" len="med"/>
                    </a:lnR>
                  </a:tcPr>
                </a:tc>
                <a:extLst>
                  <a:ext uri="{0D108BD9-81ED-4DB2-BD59-A6C34878D82A}">
                    <a16:rowId xmlns="" xmlns:a16="http://schemas.microsoft.com/office/drawing/2014/main" val="388436911"/>
                  </a:ext>
                </a:extLst>
              </a:tr>
              <a:tr h="1074752">
                <a:tc>
                  <a:txBody>
                    <a:bodyPr/>
                    <a:lstStyle/>
                    <a:p>
                      <a:r>
                        <a:rPr lang="pt-PT" sz="2400" b="1" dirty="0"/>
                        <a:t>Estratégia</a:t>
                      </a:r>
                    </a:p>
                  </a:txBody>
                  <a:tcPr>
                    <a:lnL w="12700" cap="flat" cmpd="sng" algn="ctr">
                      <a:solidFill>
                        <a:schemeClr val="tx1"/>
                      </a:solidFill>
                      <a:prstDash val="dot"/>
                      <a:round/>
                      <a:headEnd type="none" w="med" len="med"/>
                      <a:tailEnd type="none" w="med" len="med"/>
                    </a:lnL>
                    <a:lnB w="12700" cap="flat" cmpd="sng" algn="ctr">
                      <a:solidFill>
                        <a:schemeClr val="tx1"/>
                      </a:solidFill>
                      <a:prstDash val="dot"/>
                      <a:round/>
                      <a:headEnd type="none" w="med" len="med"/>
                      <a:tailEnd type="none" w="med" len="med"/>
                    </a:lnB>
                  </a:tcPr>
                </a:tc>
                <a:tc>
                  <a:txBody>
                    <a:bodyPr/>
                    <a:lstStyle/>
                    <a:p>
                      <a:r>
                        <a:rPr lang="pt-PT" sz="2000" dirty="0"/>
                        <a:t>Como nos diferenciamos da concorrência?</a:t>
                      </a:r>
                    </a:p>
                  </a:txBody>
                  <a:tcPr>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tcPr>
                </a:tc>
                <a:extLst>
                  <a:ext uri="{0D108BD9-81ED-4DB2-BD59-A6C34878D82A}">
                    <a16:rowId xmlns="" xmlns:a16="http://schemas.microsoft.com/office/drawing/2014/main" val="2783777258"/>
                  </a:ext>
                </a:extLst>
              </a:tr>
            </a:tbl>
          </a:graphicData>
        </a:graphic>
      </p:graphicFrame>
      <p:sp>
        <p:nvSpPr>
          <p:cNvPr id="3" name="Rectângulo 2"/>
          <p:cNvSpPr/>
          <p:nvPr/>
        </p:nvSpPr>
        <p:spPr>
          <a:xfrm>
            <a:off x="557561" y="691376"/>
            <a:ext cx="334537" cy="1204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xmlns="" val="2070683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 </a:t>
            </a:r>
            <a:r>
              <a:rPr lang="pt-PT" sz="4400" dirty="0"/>
              <a:t>missão</a:t>
            </a:r>
          </a:p>
        </p:txBody>
      </p:sp>
      <p:sp>
        <p:nvSpPr>
          <p:cNvPr id="3" name="Marcador de Posição de Conteúdo 2"/>
          <p:cNvSpPr>
            <a:spLocks noGrp="1"/>
          </p:cNvSpPr>
          <p:nvPr>
            <p:ph idx="1"/>
          </p:nvPr>
        </p:nvSpPr>
        <p:spPr>
          <a:xfrm>
            <a:off x="1258303" y="2042080"/>
            <a:ext cx="4820081" cy="4671391"/>
          </a:xfrm>
        </p:spPr>
        <p:txBody>
          <a:bodyPr>
            <a:noAutofit/>
          </a:bodyPr>
          <a:lstStyle/>
          <a:p>
            <a:pPr algn="just">
              <a:buFont typeface="Arial" panose="020B0604020202020204" pitchFamily="34" charset="0"/>
              <a:buChar char="•"/>
            </a:pPr>
            <a:r>
              <a:rPr lang="pt-PT" sz="2400" dirty="0"/>
              <a:t> Define o propósito central da organização, a sua razão de ser;</a:t>
            </a:r>
          </a:p>
          <a:p>
            <a:pPr algn="just">
              <a:buFont typeface="Arial" panose="020B0604020202020204" pitchFamily="34" charset="0"/>
              <a:buChar char="•"/>
            </a:pPr>
            <a:r>
              <a:rPr lang="pt-PT" sz="2400" dirty="0"/>
              <a:t> Deve descrever a forma como a organização serve o bem geral ou interesse da comunidade;</a:t>
            </a:r>
          </a:p>
          <a:p>
            <a:pPr algn="just">
              <a:buFont typeface="Arial" panose="020B0604020202020204" pitchFamily="34" charset="0"/>
              <a:buChar char="•"/>
            </a:pPr>
            <a:r>
              <a:rPr lang="pt-PT" sz="2400" dirty="0"/>
              <a:t> Clarifica a forma como a organização e os seus membros influenciam a vida que os rodeia;</a:t>
            </a:r>
          </a:p>
          <a:p>
            <a:pPr algn="just">
              <a:buFont typeface="Arial" panose="020B0604020202020204" pitchFamily="34" charset="0"/>
              <a:buChar char="•"/>
            </a:pPr>
            <a:r>
              <a:rPr lang="pt-PT" sz="2400" dirty="0"/>
              <a:t> Pode ser entendida como um farol que guia a organização nos tempos de maior incerteza e ambiguidade.</a:t>
            </a:r>
          </a:p>
        </p:txBody>
      </p:sp>
      <p:pic>
        <p:nvPicPr>
          <p:cNvPr id="2050" name="Picture 2" descr="Resultado de imagem para MISSION ic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008580" y="349186"/>
            <a:ext cx="2066925" cy="197167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6" name="Diagrama 15"/>
          <p:cNvGraphicFramePr/>
          <p:nvPr>
            <p:extLst>
              <p:ext uri="{D42A27DB-BD31-4B8C-83A1-F6EECF244321}">
                <p14:modId xmlns:p14="http://schemas.microsoft.com/office/powerpoint/2010/main" xmlns="" val="3221236185"/>
              </p:ext>
            </p:extLst>
          </p:nvPr>
        </p:nvGraphicFramePr>
        <p:xfrm>
          <a:off x="7067236" y="2516739"/>
          <a:ext cx="3882688" cy="3945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Seta: Em Ângulo 16"/>
          <p:cNvSpPr/>
          <p:nvPr/>
        </p:nvSpPr>
        <p:spPr>
          <a:xfrm rot="5400000">
            <a:off x="5134752" y="-414438"/>
            <a:ext cx="1060174" cy="4304411"/>
          </a:xfrm>
          <a:prstGeom prst="ben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Tree>
    <p:extLst>
      <p:ext uri="{BB962C8B-B14F-4D97-AF65-F5344CB8AC3E}">
        <p14:creationId xmlns:p14="http://schemas.microsoft.com/office/powerpoint/2010/main" xmlns="" val="377541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valores</a:t>
            </a:r>
          </a:p>
        </p:txBody>
      </p:sp>
      <p:sp>
        <p:nvSpPr>
          <p:cNvPr id="4" name="Marcador de Posição de Conteúdo 2"/>
          <p:cNvSpPr>
            <a:spLocks noGrp="1"/>
          </p:cNvSpPr>
          <p:nvPr>
            <p:ph idx="1"/>
          </p:nvPr>
        </p:nvSpPr>
        <p:spPr>
          <a:xfrm>
            <a:off x="1024127" y="2320861"/>
            <a:ext cx="10740410" cy="2105366"/>
          </a:xfrm>
        </p:spPr>
        <p:txBody>
          <a:bodyPr>
            <a:noAutofit/>
          </a:bodyPr>
          <a:lstStyle/>
          <a:p>
            <a:pPr>
              <a:buFont typeface="Arial" panose="020B0604020202020204" pitchFamily="34" charset="0"/>
              <a:buChar char="•"/>
            </a:pPr>
            <a:r>
              <a:rPr lang="pt-PT" sz="2400" dirty="0"/>
              <a:t> Princípios intemporais que guiam uma organização;</a:t>
            </a:r>
          </a:p>
          <a:p>
            <a:pPr>
              <a:buFont typeface="Arial" panose="020B0604020202020204" pitchFamily="34" charset="0"/>
              <a:buChar char="•"/>
            </a:pPr>
            <a:r>
              <a:rPr lang="pt-PT" sz="2400" dirty="0"/>
              <a:t> Convicções profundas da organização, praticados no dia-a-dia pelos seus membros;</a:t>
            </a:r>
          </a:p>
          <a:p>
            <a:pPr>
              <a:buFont typeface="Arial" panose="020B0604020202020204" pitchFamily="34" charset="0"/>
              <a:buChar char="•"/>
            </a:pPr>
            <a:r>
              <a:rPr lang="pt-PT" sz="2400" dirty="0"/>
              <a:t> Proclamam aquilo que se espera do comportamento de cada pessoa.</a:t>
            </a:r>
          </a:p>
          <a:p>
            <a:pPr>
              <a:buFont typeface="Arial" panose="020B0604020202020204" pitchFamily="34" charset="0"/>
              <a:buChar char="•"/>
            </a:pPr>
            <a:endParaRPr lang="pt-PT" sz="2400" dirty="0"/>
          </a:p>
          <a:p>
            <a:pPr>
              <a:buFont typeface="Arial" panose="020B0604020202020204" pitchFamily="34" charset="0"/>
              <a:buChar char="•"/>
            </a:pPr>
            <a:endParaRPr lang="pt-PT" sz="2400" dirty="0"/>
          </a:p>
          <a:p>
            <a:pPr>
              <a:buFont typeface="Arial" panose="020B0604020202020204" pitchFamily="34" charset="0"/>
              <a:buChar char="•"/>
            </a:pPr>
            <a:endParaRPr lang="pt-PT" sz="2400" dirty="0"/>
          </a:p>
        </p:txBody>
      </p:sp>
      <p:pic>
        <p:nvPicPr>
          <p:cNvPr id="5" name="Imagem 4"/>
          <p:cNvPicPr>
            <a:picLocks noChangeAspect="1"/>
          </p:cNvPicPr>
          <p:nvPr/>
        </p:nvPicPr>
        <p:blipFill>
          <a:blip r:embed="rId2"/>
          <a:stretch>
            <a:fillRect/>
          </a:stretch>
        </p:blipFill>
        <p:spPr>
          <a:xfrm>
            <a:off x="8561589" y="490197"/>
            <a:ext cx="2035180" cy="1830664"/>
          </a:xfrm>
          <a:prstGeom prst="rect">
            <a:avLst/>
          </a:prstGeom>
        </p:spPr>
      </p:pic>
      <p:sp>
        <p:nvSpPr>
          <p:cNvPr id="6" name="CaixaDeTexto 5"/>
          <p:cNvSpPr txBox="1"/>
          <p:nvPr/>
        </p:nvSpPr>
        <p:spPr>
          <a:xfrm>
            <a:off x="1897883" y="4685129"/>
            <a:ext cx="8342047" cy="1200329"/>
          </a:xfrm>
          <a:prstGeom prst="rect">
            <a:avLst/>
          </a:prstGeom>
          <a:solidFill>
            <a:schemeClr val="accent1">
              <a:lumMod val="60000"/>
              <a:lumOff val="40000"/>
            </a:schemeClr>
          </a:solidFill>
          <a:ln w="19050">
            <a:solidFill>
              <a:schemeClr val="accent1">
                <a:lumMod val="75000"/>
              </a:schemeClr>
            </a:solidFill>
          </a:ln>
        </p:spPr>
        <p:txBody>
          <a:bodyPr wrap="square" rtlCol="0">
            <a:spAutoFit/>
          </a:bodyPr>
          <a:lstStyle/>
          <a:p>
            <a:pPr algn="ctr"/>
            <a:r>
              <a:rPr lang="pt-PT" sz="2400" dirty="0">
                <a:solidFill>
                  <a:schemeClr val="tx1">
                    <a:lumMod val="85000"/>
                    <a:lumOff val="15000"/>
                  </a:schemeClr>
                </a:solidFill>
              </a:rPr>
              <a:t>Só os valores praticados, e não os apenas declarados, podem ajudar a perceber o comportamento organizacional – mais do que enunciados é necessário que sejam defendidos e praticados.</a:t>
            </a:r>
          </a:p>
        </p:txBody>
      </p:sp>
    </p:spTree>
    <p:extLst>
      <p:ext uri="{BB962C8B-B14F-4D97-AF65-F5344CB8AC3E}">
        <p14:creationId xmlns:p14="http://schemas.microsoft.com/office/powerpoint/2010/main" xmlns="" val="12355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Requisitos para um </a:t>
            </a:r>
            <a:r>
              <a:rPr lang="pt-PT" sz="4400" i="1" dirty="0"/>
              <a:t>feedback</a:t>
            </a:r>
            <a:r>
              <a:rPr lang="pt-PT" sz="4400" dirty="0"/>
              <a:t> </a:t>
            </a:r>
            <a:br>
              <a:rPr lang="pt-PT" sz="4400" dirty="0"/>
            </a:br>
            <a:r>
              <a:rPr lang="pt-PT" sz="4400" dirty="0"/>
              <a:t>construtivo e positivo</a:t>
            </a:r>
          </a:p>
        </p:txBody>
      </p:sp>
      <p:graphicFrame>
        <p:nvGraphicFramePr>
          <p:cNvPr id="4" name="Marcador de Posição de Conteúdo 3"/>
          <p:cNvGraphicFramePr>
            <a:graphicFrameLocks noGrp="1"/>
          </p:cNvGraphicFramePr>
          <p:nvPr>
            <p:ph idx="1"/>
            <p:extLst>
              <p:ext uri="{D42A27DB-BD31-4B8C-83A1-F6EECF244321}">
                <p14:modId xmlns:p14="http://schemas.microsoft.com/office/powerpoint/2010/main" xmlns="" val="982950524"/>
              </p:ext>
            </p:extLst>
          </p:nvPr>
        </p:nvGraphicFramePr>
        <p:xfrm>
          <a:off x="1513975" y="2286000"/>
          <a:ext cx="8996362" cy="3848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4"/>
          <p:cNvSpPr txBox="1"/>
          <p:nvPr/>
        </p:nvSpPr>
        <p:spPr>
          <a:xfrm>
            <a:off x="9240337" y="6150601"/>
            <a:ext cx="1905000" cy="369332"/>
          </a:xfrm>
          <a:prstGeom prst="rect">
            <a:avLst/>
          </a:prstGeom>
          <a:noFill/>
        </p:spPr>
        <p:txBody>
          <a:bodyPr wrap="square" rtlCol="0">
            <a:spAutoFit/>
          </a:bodyPr>
          <a:lstStyle/>
          <a:p>
            <a:r>
              <a:rPr lang="pt-PT" dirty="0">
                <a:solidFill>
                  <a:schemeClr val="bg1">
                    <a:lumMod val="50000"/>
                  </a:schemeClr>
                </a:solidFill>
              </a:rPr>
              <a:t>Rego (1998)</a:t>
            </a:r>
          </a:p>
        </p:txBody>
      </p:sp>
    </p:spTree>
    <p:extLst>
      <p:ext uri="{BB962C8B-B14F-4D97-AF65-F5344CB8AC3E}">
        <p14:creationId xmlns:p14="http://schemas.microsoft.com/office/powerpoint/2010/main" xmlns="" val="4290616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valores</a:t>
            </a:r>
          </a:p>
        </p:txBody>
      </p:sp>
      <p:graphicFrame>
        <p:nvGraphicFramePr>
          <p:cNvPr id="4" name="Diagrama 3"/>
          <p:cNvGraphicFramePr/>
          <p:nvPr>
            <p:extLst>
              <p:ext uri="{D42A27DB-BD31-4B8C-83A1-F6EECF244321}">
                <p14:modId xmlns:p14="http://schemas.microsoft.com/office/powerpoint/2010/main" xmlns="" val="4028995126"/>
              </p:ext>
            </p:extLst>
          </p:nvPr>
        </p:nvGraphicFramePr>
        <p:xfrm>
          <a:off x="1711937" y="1086679"/>
          <a:ext cx="8344453" cy="5594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arênteses 4"/>
          <p:cNvSpPr/>
          <p:nvPr/>
        </p:nvSpPr>
        <p:spPr>
          <a:xfrm>
            <a:off x="377685" y="1964464"/>
            <a:ext cx="2994991" cy="161252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pt-PT" dirty="0"/>
              <a:t>Princípios firmemente arreigados de uma organização. Distinguem claramente a organização das restantes.</a:t>
            </a:r>
          </a:p>
        </p:txBody>
      </p:sp>
      <p:sp>
        <p:nvSpPr>
          <p:cNvPr id="6" name="Parênteses 5"/>
          <p:cNvSpPr/>
          <p:nvPr/>
        </p:nvSpPr>
        <p:spPr>
          <a:xfrm>
            <a:off x="8558894" y="1942949"/>
            <a:ext cx="2994991" cy="161252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pt-PT" dirty="0"/>
              <a:t>Referem-se àquilo que a organização gostaria de ser mais ainda não é.</a:t>
            </a:r>
          </a:p>
        </p:txBody>
      </p:sp>
      <p:sp>
        <p:nvSpPr>
          <p:cNvPr id="7" name="Parênteses 6"/>
          <p:cNvSpPr/>
          <p:nvPr/>
        </p:nvSpPr>
        <p:spPr>
          <a:xfrm>
            <a:off x="377686" y="4316723"/>
            <a:ext cx="2994991" cy="161252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pt-PT" dirty="0"/>
              <a:t>São necessários para se ser admitido na competição. Por exemplo, a ética e a integridade.</a:t>
            </a:r>
          </a:p>
        </p:txBody>
      </p:sp>
      <p:sp>
        <p:nvSpPr>
          <p:cNvPr id="8" name="Parênteses 7"/>
          <p:cNvSpPr/>
          <p:nvPr/>
        </p:nvSpPr>
        <p:spPr>
          <a:xfrm>
            <a:off x="8558894" y="4316723"/>
            <a:ext cx="2994991" cy="161252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pt-PT" dirty="0"/>
              <a:t>Desenvolvem-se de forma emergente. Surgem espontaneamente; podem ser positivos ou negativos.</a:t>
            </a:r>
          </a:p>
        </p:txBody>
      </p:sp>
    </p:spTree>
    <p:extLst>
      <p:ext uri="{BB962C8B-B14F-4D97-AF65-F5344CB8AC3E}">
        <p14:creationId xmlns:p14="http://schemas.microsoft.com/office/powerpoint/2010/main" xmlns="" val="232511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024128" y="631598"/>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t-PT" sz="4400" dirty="0"/>
              <a:t>valores</a:t>
            </a:r>
          </a:p>
        </p:txBody>
      </p:sp>
      <p:sp>
        <p:nvSpPr>
          <p:cNvPr id="6" name="Parênteses 5"/>
          <p:cNvSpPr/>
          <p:nvPr/>
        </p:nvSpPr>
        <p:spPr>
          <a:xfrm>
            <a:off x="2359086" y="2676939"/>
            <a:ext cx="7050156" cy="2438400"/>
          </a:xfrm>
          <a:prstGeom prst="bracketPair">
            <a:avLst/>
          </a:prstGeom>
          <a:solidFill>
            <a:schemeClr val="accent1">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pt-PT" sz="3200" dirty="0">
                <a:solidFill>
                  <a:schemeClr val="bg1"/>
                </a:solidFill>
              </a:rPr>
              <a:t>Se forem mal implementados e praticados de forma intermitente, também podem ser uma fonte de cinismo e de toxicidade organizacional.</a:t>
            </a:r>
          </a:p>
        </p:txBody>
      </p:sp>
    </p:spTree>
    <p:extLst>
      <p:ext uri="{BB962C8B-B14F-4D97-AF65-F5344CB8AC3E}">
        <p14:creationId xmlns:p14="http://schemas.microsoft.com/office/powerpoint/2010/main" xmlns="" val="721631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8458" y="585216"/>
            <a:ext cx="9720072" cy="1499616"/>
          </a:xfrm>
        </p:spPr>
        <p:txBody>
          <a:bodyPr>
            <a:normAutofit/>
          </a:bodyPr>
          <a:lstStyle/>
          <a:p>
            <a:r>
              <a:rPr lang="pt-PT" sz="4400" dirty="0"/>
              <a:t>      visão                          </a:t>
            </a:r>
          </a:p>
        </p:txBody>
      </p:sp>
      <p:sp>
        <p:nvSpPr>
          <p:cNvPr id="3" name="Marcador de Posição de Conteúdo 2"/>
          <p:cNvSpPr>
            <a:spLocks noGrp="1"/>
          </p:cNvSpPr>
          <p:nvPr>
            <p:ph idx="1"/>
          </p:nvPr>
        </p:nvSpPr>
        <p:spPr>
          <a:xfrm>
            <a:off x="813113" y="2057724"/>
            <a:ext cx="9720071" cy="4023360"/>
          </a:xfrm>
        </p:spPr>
        <p:txBody>
          <a:bodyPr>
            <a:normAutofit/>
          </a:bodyPr>
          <a:lstStyle/>
          <a:p>
            <a:pPr>
              <a:buFont typeface="Wingdings" panose="05000000000000000000" pitchFamily="2" charset="2"/>
              <a:buChar char="Ø"/>
            </a:pPr>
            <a:r>
              <a:rPr lang="pt-PT" dirty="0"/>
              <a:t> Forma de operacionalizar a missão;</a:t>
            </a:r>
          </a:p>
          <a:p>
            <a:pPr>
              <a:buFont typeface="Wingdings" panose="05000000000000000000" pitchFamily="2" charset="2"/>
              <a:buChar char="Ø"/>
            </a:pPr>
            <a:r>
              <a:rPr lang="pt-PT" dirty="0"/>
              <a:t> Características de uma visão eficaz:</a:t>
            </a:r>
          </a:p>
          <a:p>
            <a:r>
              <a:rPr lang="pt-PT" dirty="0"/>
              <a:t> </a:t>
            </a:r>
          </a:p>
        </p:txBody>
      </p:sp>
      <p:pic>
        <p:nvPicPr>
          <p:cNvPr id="4" name="Imagem 3"/>
          <p:cNvPicPr>
            <a:picLocks noChangeAspect="1"/>
          </p:cNvPicPr>
          <p:nvPr/>
        </p:nvPicPr>
        <p:blipFill>
          <a:blip r:embed="rId2"/>
          <a:stretch>
            <a:fillRect/>
          </a:stretch>
        </p:blipFill>
        <p:spPr>
          <a:xfrm>
            <a:off x="8003071" y="585216"/>
            <a:ext cx="2293868" cy="1400953"/>
          </a:xfrm>
          <a:prstGeom prst="rect">
            <a:avLst/>
          </a:prstGeom>
        </p:spPr>
      </p:pic>
      <p:sp>
        <p:nvSpPr>
          <p:cNvPr id="15" name="Rectângulo 14"/>
          <p:cNvSpPr/>
          <p:nvPr/>
        </p:nvSpPr>
        <p:spPr>
          <a:xfrm>
            <a:off x="8010609" y="4444684"/>
            <a:ext cx="2273716" cy="688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Equilibram elementos internos e externos</a:t>
            </a:r>
          </a:p>
        </p:txBody>
      </p:sp>
      <p:sp>
        <p:nvSpPr>
          <p:cNvPr id="16" name="Rectângulo 15"/>
          <p:cNvSpPr/>
          <p:nvPr/>
        </p:nvSpPr>
        <p:spPr>
          <a:xfrm>
            <a:off x="4875626" y="3391347"/>
            <a:ext cx="2250835" cy="665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Realizáveis</a:t>
            </a:r>
          </a:p>
        </p:txBody>
      </p:sp>
      <p:sp>
        <p:nvSpPr>
          <p:cNvPr id="17" name="Rectângulo 16"/>
          <p:cNvSpPr/>
          <p:nvPr/>
        </p:nvSpPr>
        <p:spPr>
          <a:xfrm>
            <a:off x="1830548" y="5333624"/>
            <a:ext cx="2133612" cy="68046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Concisas</a:t>
            </a:r>
          </a:p>
        </p:txBody>
      </p:sp>
      <p:sp>
        <p:nvSpPr>
          <p:cNvPr id="18" name="Rectângulo 17"/>
          <p:cNvSpPr/>
          <p:nvPr/>
        </p:nvSpPr>
        <p:spPr>
          <a:xfrm>
            <a:off x="1836403" y="4444684"/>
            <a:ext cx="2133607" cy="63380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Compreensíveis</a:t>
            </a:r>
          </a:p>
        </p:txBody>
      </p:sp>
      <p:sp>
        <p:nvSpPr>
          <p:cNvPr id="19" name="Rectângulo 18"/>
          <p:cNvSpPr/>
          <p:nvPr/>
        </p:nvSpPr>
        <p:spPr>
          <a:xfrm>
            <a:off x="8003071" y="3391347"/>
            <a:ext cx="2281254" cy="77004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Impregnadas com as convicções e na conduta do líder</a:t>
            </a:r>
          </a:p>
        </p:txBody>
      </p:sp>
      <p:sp>
        <p:nvSpPr>
          <p:cNvPr id="20" name="Rectângulo 19"/>
          <p:cNvSpPr/>
          <p:nvPr/>
        </p:nvSpPr>
        <p:spPr>
          <a:xfrm>
            <a:off x="4875625" y="5871370"/>
            <a:ext cx="2250835" cy="64770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Apelativas para vários os </a:t>
            </a:r>
            <a:r>
              <a:rPr lang="pt-PT" dirty="0" err="1"/>
              <a:t>stakeholders</a:t>
            </a:r>
            <a:endParaRPr lang="pt-PT" dirty="0"/>
          </a:p>
        </p:txBody>
      </p:sp>
      <p:sp>
        <p:nvSpPr>
          <p:cNvPr id="21" name="Rectângulo 20"/>
          <p:cNvSpPr/>
          <p:nvPr/>
        </p:nvSpPr>
        <p:spPr>
          <a:xfrm>
            <a:off x="4875625" y="5064053"/>
            <a:ext cx="2250835" cy="609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Focalizadas</a:t>
            </a:r>
          </a:p>
        </p:txBody>
      </p:sp>
      <p:sp>
        <p:nvSpPr>
          <p:cNvPr id="22" name="Rectângulo 21"/>
          <p:cNvSpPr/>
          <p:nvPr/>
        </p:nvSpPr>
        <p:spPr>
          <a:xfrm>
            <a:off x="1830548" y="3391347"/>
            <a:ext cx="2139462" cy="78682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Consistentes com a missão e os valores</a:t>
            </a:r>
          </a:p>
        </p:txBody>
      </p:sp>
      <p:sp>
        <p:nvSpPr>
          <p:cNvPr id="23" name="Rectângulo 22"/>
          <p:cNvSpPr/>
          <p:nvPr/>
        </p:nvSpPr>
        <p:spPr>
          <a:xfrm>
            <a:off x="4875626" y="4267773"/>
            <a:ext cx="2250835" cy="5956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Verificáveis</a:t>
            </a:r>
          </a:p>
        </p:txBody>
      </p:sp>
      <p:sp>
        <p:nvSpPr>
          <p:cNvPr id="24" name="Rectângulo 23"/>
          <p:cNvSpPr/>
          <p:nvPr/>
        </p:nvSpPr>
        <p:spPr>
          <a:xfrm>
            <a:off x="8010609" y="5383655"/>
            <a:ext cx="2281253" cy="65389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Fonte de inspiração</a:t>
            </a:r>
          </a:p>
        </p:txBody>
      </p:sp>
    </p:spTree>
    <p:extLst>
      <p:ext uri="{BB962C8B-B14F-4D97-AF65-F5344CB8AC3E}">
        <p14:creationId xmlns:p14="http://schemas.microsoft.com/office/powerpoint/2010/main" xmlns="" val="3247399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VISÃO</a:t>
            </a:r>
          </a:p>
        </p:txBody>
      </p:sp>
      <p:sp>
        <p:nvSpPr>
          <p:cNvPr id="3" name="Marcador de Posição de Conteúdo 2"/>
          <p:cNvSpPr>
            <a:spLocks noGrp="1"/>
          </p:cNvSpPr>
          <p:nvPr>
            <p:ph idx="1"/>
          </p:nvPr>
        </p:nvSpPr>
        <p:spPr>
          <a:xfrm>
            <a:off x="672436" y="2309446"/>
            <a:ext cx="9720071" cy="4023360"/>
          </a:xfrm>
        </p:spPr>
        <p:txBody>
          <a:bodyPr/>
          <a:lstStyle/>
          <a:p>
            <a:pPr marL="640080" lvl="4" indent="0" algn="just">
              <a:buNone/>
            </a:pPr>
            <a:r>
              <a:rPr lang="pt-PT" sz="2800" dirty="0"/>
              <a:t>A visão deve ser capaz de estimular as pessoas, de contribuir para conferir  significado àquilo que elas fazem, de proporcionar uma representação do futuro organizacional pelo qual valha a pena o esforço individual.</a:t>
            </a:r>
          </a:p>
          <a:p>
            <a:pPr algn="just"/>
            <a:endParaRPr lang="pt-PT" dirty="0"/>
          </a:p>
        </p:txBody>
      </p:sp>
    </p:spTree>
    <p:extLst>
      <p:ext uri="{BB962C8B-B14F-4D97-AF65-F5344CB8AC3E}">
        <p14:creationId xmlns:p14="http://schemas.microsoft.com/office/powerpoint/2010/main" xmlns="" val="1594413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4400" dirty="0"/>
              <a:t>Capital positivo </a:t>
            </a:r>
          </a:p>
        </p:txBody>
      </p:sp>
      <p:sp>
        <p:nvSpPr>
          <p:cNvPr id="17" name="Content Placeholder 2"/>
          <p:cNvSpPr>
            <a:spLocks noGrp="1"/>
          </p:cNvSpPr>
          <p:nvPr>
            <p:ph idx="1"/>
          </p:nvPr>
        </p:nvSpPr>
        <p:spPr>
          <a:xfrm>
            <a:off x="988959" y="2168769"/>
            <a:ext cx="9720071" cy="4023360"/>
          </a:xfrm>
        </p:spPr>
        <p:txBody>
          <a:bodyPr>
            <a:normAutofit/>
          </a:bodyPr>
          <a:lstStyle/>
          <a:p>
            <a:pPr algn="just">
              <a:buFont typeface="Wingdings" pitchFamily="2" charset="2"/>
              <a:buChar char="Ø"/>
            </a:pPr>
            <a:r>
              <a:rPr lang="pt-PT" dirty="0"/>
              <a:t> O Capital social pode surgir de forma espontânea , mas é preferível que a organização atue de forma </a:t>
            </a:r>
            <a:r>
              <a:rPr lang="pt-PT" dirty="0" err="1"/>
              <a:t>proativa</a:t>
            </a:r>
            <a:r>
              <a:rPr lang="pt-PT" dirty="0"/>
              <a:t> e procure criá-lo de modo </a:t>
            </a:r>
            <a:r>
              <a:rPr lang="pt-PT" dirty="0" err="1"/>
              <a:t>sistemético</a:t>
            </a:r>
            <a:r>
              <a:rPr lang="pt-PT" dirty="0"/>
              <a:t>;</a:t>
            </a:r>
          </a:p>
          <a:p>
            <a:pPr algn="just">
              <a:buFont typeface="Wingdings" pitchFamily="2" charset="2"/>
              <a:buChar char="Ø"/>
            </a:pPr>
            <a:r>
              <a:rPr lang="pt-PT" dirty="0"/>
              <a:t> Criação de capital social positivo: </a:t>
            </a:r>
          </a:p>
          <a:p>
            <a:pPr marL="0" indent="0" algn="just">
              <a:buNone/>
            </a:pPr>
            <a:endParaRPr lang="pt-PT" dirty="0"/>
          </a:p>
          <a:p>
            <a:pPr lvl="2" algn="just">
              <a:buFont typeface="Arial" panose="020B0604020202020204" pitchFamily="34" charset="0"/>
              <a:buChar char="•"/>
            </a:pPr>
            <a:r>
              <a:rPr lang="pt-PT" sz="2200" dirty="0"/>
              <a:t>Desenvolvimento de </a:t>
            </a:r>
            <a:r>
              <a:rPr lang="pt-PT" sz="2200" b="1" dirty="0"/>
              <a:t>CULTURA ÉTICA </a:t>
            </a:r>
            <a:r>
              <a:rPr lang="pt-PT" sz="2200" dirty="0"/>
              <a:t>(“a maneira como fazemos as coisas aqui”- distância entre os valores proclamados e a realidade- práticas quotidianas) apoiada em </a:t>
            </a:r>
            <a:r>
              <a:rPr lang="pt-PT" sz="2200" b="1" dirty="0"/>
              <a:t>códigos de ética</a:t>
            </a:r>
            <a:r>
              <a:rPr lang="pt-PT" sz="2200" dirty="0"/>
              <a:t>, juntamente com a definição de políticas éticas; </a:t>
            </a:r>
          </a:p>
          <a:p>
            <a:pPr lvl="2" algn="just">
              <a:buFont typeface="Arial" panose="020B0604020202020204" pitchFamily="34" charset="0"/>
              <a:buChar char="•"/>
            </a:pPr>
            <a:r>
              <a:rPr lang="pt-PT" sz="2200" dirty="0"/>
              <a:t>Criar organizações cujas culturas facilitem a adoção generalizada de </a:t>
            </a:r>
            <a:r>
              <a:rPr lang="pt-PT" sz="2200" b="1" dirty="0"/>
              <a:t>COMPORTAMENTOS éticos - </a:t>
            </a:r>
            <a:r>
              <a:rPr lang="pt-PT" sz="2200" dirty="0"/>
              <a:t>“auto-regulação” </a:t>
            </a:r>
            <a:r>
              <a:rPr lang="pt-PT" sz="2200" dirty="0" err="1"/>
              <a:t>Schwartz</a:t>
            </a:r>
            <a:r>
              <a:rPr lang="pt-PT" sz="2200" dirty="0"/>
              <a:t> (2001).</a:t>
            </a:r>
          </a:p>
        </p:txBody>
      </p:sp>
      <p:pic>
        <p:nvPicPr>
          <p:cNvPr id="5124" name="Picture 4" descr="Resultado de imagem para capital positivo icon"/>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36" t="-9822" b="2399"/>
          <a:stretch/>
        </p:blipFill>
        <p:spPr bwMode="auto">
          <a:xfrm>
            <a:off x="8529254" y="339971"/>
            <a:ext cx="2711445" cy="1817076"/>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13396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1034317" y="1606062"/>
            <a:ext cx="9720071" cy="4023360"/>
          </a:xfrm>
        </p:spPr>
        <p:txBody>
          <a:bodyPr>
            <a:normAutofit/>
          </a:bodyPr>
          <a:lstStyle/>
          <a:p>
            <a:pPr marL="0" indent="0" algn="just">
              <a:buNone/>
            </a:pPr>
            <a:endParaRPr lang="pt-PT" dirty="0"/>
          </a:p>
          <a:p>
            <a:pPr marL="0" indent="0" algn="just">
              <a:buNone/>
            </a:pPr>
            <a:endParaRPr lang="pt-PT" dirty="0"/>
          </a:p>
          <a:p>
            <a:pPr marL="0" indent="0" algn="just">
              <a:buNone/>
            </a:pPr>
            <a:endParaRPr lang="pt-PT" dirty="0"/>
          </a:p>
          <a:p>
            <a:pPr marL="0" indent="0" algn="just">
              <a:buNone/>
            </a:pPr>
            <a:endParaRPr lang="pt-PT" dirty="0"/>
          </a:p>
          <a:p>
            <a:pPr algn="just">
              <a:buFont typeface="Wingdings" pitchFamily="2" charset="2"/>
              <a:buChar char="Ø"/>
            </a:pPr>
            <a:r>
              <a:rPr lang="pt-PT" dirty="0"/>
              <a:t> A cultura de uma organização pode, pois, ganhar a “vida própria”- podendo ser relativamente distanciada dos valores de muitos dos seus colaboradores.</a:t>
            </a:r>
          </a:p>
          <a:p>
            <a:pPr algn="just">
              <a:buFont typeface="Wingdings" pitchFamily="2" charset="2"/>
              <a:buChar char="Ø"/>
            </a:pPr>
            <a:r>
              <a:rPr lang="pt-PT" dirty="0"/>
              <a:t> Papel da chefia, aos vários níveis, é fundamental para a criação de organizações éticas.</a:t>
            </a:r>
          </a:p>
          <a:p>
            <a:pPr algn="just">
              <a:buFont typeface="Wingdings" pitchFamily="2" charset="2"/>
              <a:buChar char="Ø"/>
            </a:pPr>
            <a:endParaRPr lang="pt-P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67372" y="982208"/>
            <a:ext cx="5636113" cy="1923382"/>
          </a:xfrm>
          <a:prstGeom prst="rect">
            <a:avLst/>
          </a:prstGeom>
          <a:noFill/>
          <a:ln w="38100">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8221" b="10383"/>
          <a:stretch/>
        </p:blipFill>
        <p:spPr bwMode="auto">
          <a:xfrm>
            <a:off x="961291" y="1814547"/>
            <a:ext cx="1849743" cy="15056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ângulo 4"/>
          <p:cNvSpPr/>
          <p:nvPr/>
        </p:nvSpPr>
        <p:spPr>
          <a:xfrm>
            <a:off x="557561" y="691376"/>
            <a:ext cx="334537" cy="1204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xmlns="" val="2264393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883451" y="498229"/>
            <a:ext cx="10968580" cy="6183925"/>
          </a:xfrm>
        </p:spPr>
        <p:txBody>
          <a:bodyPr>
            <a:normAutofit fontScale="85000" lnSpcReduction="20000"/>
          </a:bodyPr>
          <a:lstStyle/>
          <a:p>
            <a:pPr marL="0" indent="0" algn="just">
              <a:buNone/>
            </a:pPr>
            <a:endParaRPr lang="pt-PT" dirty="0"/>
          </a:p>
          <a:p>
            <a:pPr algn="just">
              <a:buFont typeface="Wingdings" panose="05000000000000000000" pitchFamily="2" charset="2"/>
              <a:buChar char="Ø"/>
            </a:pPr>
            <a:r>
              <a:rPr lang="pt-PT" dirty="0"/>
              <a:t> 6 padrões morais que devem nortear os códigos:</a:t>
            </a:r>
          </a:p>
          <a:p>
            <a:pPr marL="0" indent="0" algn="just">
              <a:buNone/>
            </a:pPr>
            <a:endParaRPr lang="pt-PT" dirty="0"/>
          </a:p>
          <a:p>
            <a:pPr marL="0" indent="0" algn="just">
              <a:buNone/>
            </a:pPr>
            <a:endParaRPr lang="pt-PT" dirty="0"/>
          </a:p>
          <a:p>
            <a:pPr marL="0" indent="0" algn="just">
              <a:buNone/>
            </a:pPr>
            <a:endParaRPr lang="pt-PT" dirty="0"/>
          </a:p>
          <a:p>
            <a:pPr marL="0" indent="0" algn="just">
              <a:buNone/>
            </a:pPr>
            <a:endParaRPr lang="pt-PT" dirty="0"/>
          </a:p>
          <a:p>
            <a:pPr marL="0" indent="0" algn="just">
              <a:buNone/>
            </a:pPr>
            <a:endParaRPr lang="pt-PT" dirty="0"/>
          </a:p>
          <a:p>
            <a:pPr marL="0" indent="0" algn="just">
              <a:buNone/>
            </a:pPr>
            <a:r>
              <a:rPr lang="pt-PT" dirty="0"/>
              <a:t>	</a:t>
            </a:r>
          </a:p>
          <a:p>
            <a:pPr marL="0" indent="0" algn="just">
              <a:buNone/>
            </a:pPr>
            <a:endParaRPr lang="pt-PT" dirty="0"/>
          </a:p>
          <a:p>
            <a:pPr marL="0" indent="0" algn="just">
              <a:buNone/>
            </a:pPr>
            <a:endParaRPr lang="pt-PT" dirty="0"/>
          </a:p>
          <a:p>
            <a:pPr marL="0" indent="0" algn="just">
              <a:buNone/>
            </a:pPr>
            <a:r>
              <a:rPr lang="pt-PT" dirty="0"/>
              <a:t>	</a:t>
            </a:r>
          </a:p>
          <a:p>
            <a:pPr marL="0" indent="0" algn="just">
              <a:buNone/>
            </a:pPr>
            <a:endParaRPr lang="pt-PT" dirty="0"/>
          </a:p>
          <a:p>
            <a:pPr marL="0" indent="0" algn="just">
              <a:buNone/>
            </a:pPr>
            <a:endParaRPr lang="pt-PT" dirty="0"/>
          </a:p>
          <a:p>
            <a:pPr marL="0" indent="0" algn="just">
              <a:buNone/>
            </a:pPr>
            <a:r>
              <a:rPr lang="pt-PT" dirty="0"/>
              <a:t>	</a:t>
            </a:r>
          </a:p>
          <a:p>
            <a:pPr marL="0" indent="0">
              <a:buNone/>
            </a:pPr>
            <a:r>
              <a:rPr lang="pt-PT" dirty="0"/>
              <a:t>Esta pretensa de universalidade não é impeditiva de que o código seja ajustado às circunstâncias culturais e às especificidades de cada empresa. Mas a essência dos seis princípios não deve ser subvertida. </a:t>
            </a:r>
            <a:r>
              <a:rPr lang="pt-PT" dirty="0" err="1"/>
              <a:t>Schward</a:t>
            </a:r>
            <a:r>
              <a:rPr lang="pt-PT" dirty="0"/>
              <a:t> (2002). </a:t>
            </a:r>
          </a:p>
          <a:p>
            <a:pPr marL="0" indent="0" algn="just">
              <a:buNone/>
            </a:pPr>
            <a:endParaRPr lang="pt-PT" dirty="0"/>
          </a:p>
          <a:p>
            <a:pPr marL="0" indent="0" algn="just">
              <a:buNone/>
            </a:pPr>
            <a:endParaRPr lang="pt-PT" dirty="0"/>
          </a:p>
          <a:p>
            <a:pPr marL="0" indent="0" algn="just">
              <a:buNone/>
            </a:pPr>
            <a:endParaRPr lang="pt-PT" dirty="0"/>
          </a:p>
          <a:p>
            <a:pPr marL="0" indent="0" algn="just">
              <a:buNone/>
            </a:pPr>
            <a:endParaRPr lang="pt-PT" dirty="0"/>
          </a:p>
        </p:txBody>
      </p:sp>
      <p:sp>
        <p:nvSpPr>
          <p:cNvPr id="3" name="Rectângulo 2"/>
          <p:cNvSpPr/>
          <p:nvPr/>
        </p:nvSpPr>
        <p:spPr>
          <a:xfrm>
            <a:off x="1958325" y="1391614"/>
            <a:ext cx="8282352" cy="37513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solidFill>
                  <a:schemeClr val="tx1">
                    <a:lumMod val="95000"/>
                    <a:lumOff val="5000"/>
                  </a:schemeClr>
                </a:solidFill>
              </a:rPr>
              <a:t>Confiabilidade - Evite conflitos de interesse- Não aceite presentes</a:t>
            </a:r>
          </a:p>
        </p:txBody>
      </p:sp>
      <p:sp>
        <p:nvSpPr>
          <p:cNvPr id="4" name="Rectângulo 3"/>
          <p:cNvSpPr/>
          <p:nvPr/>
        </p:nvSpPr>
        <p:spPr>
          <a:xfrm>
            <a:off x="1958323" y="2036382"/>
            <a:ext cx="8282353" cy="3634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solidFill>
                  <a:schemeClr val="tx1">
                    <a:lumMod val="95000"/>
                    <a:lumOff val="5000"/>
                  </a:schemeClr>
                </a:solidFill>
              </a:rPr>
              <a:t>Respeito- Respeite os direitos dos outros- Explique as suas decisões</a:t>
            </a:r>
          </a:p>
        </p:txBody>
      </p:sp>
      <p:sp>
        <p:nvSpPr>
          <p:cNvPr id="5" name="Rectângulo 4"/>
          <p:cNvSpPr/>
          <p:nvPr/>
        </p:nvSpPr>
        <p:spPr>
          <a:xfrm>
            <a:off x="1958324" y="2634259"/>
            <a:ext cx="8282355" cy="5861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solidFill>
                  <a:schemeClr val="tx1">
                    <a:lumMod val="95000"/>
                    <a:lumOff val="5000"/>
                  </a:schemeClr>
                </a:solidFill>
              </a:rPr>
              <a:t>Responsabilidade-Assuma a responsabilidade pelas consequências das suas </a:t>
            </a:r>
            <a:r>
              <a:rPr lang="pt-PT" dirty="0" err="1">
                <a:solidFill>
                  <a:schemeClr val="tx1">
                    <a:lumMod val="95000"/>
                    <a:lumOff val="5000"/>
                  </a:schemeClr>
                </a:solidFill>
              </a:rPr>
              <a:t>ações</a:t>
            </a:r>
            <a:r>
              <a:rPr lang="pt-PT" dirty="0">
                <a:solidFill>
                  <a:schemeClr val="tx1">
                    <a:lumMod val="95000"/>
                    <a:lumOff val="5000"/>
                  </a:schemeClr>
                </a:solidFill>
              </a:rPr>
              <a:t>- Quando algo de errado acontece, faça o que for possível para evitar que se repita</a:t>
            </a:r>
          </a:p>
        </p:txBody>
      </p:sp>
      <p:sp>
        <p:nvSpPr>
          <p:cNvPr id="6" name="Rectângulo 5"/>
          <p:cNvSpPr/>
          <p:nvPr/>
        </p:nvSpPr>
        <p:spPr>
          <a:xfrm>
            <a:off x="1958323" y="3460736"/>
            <a:ext cx="8282355" cy="5509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solidFill>
                  <a:schemeClr val="tx1">
                    <a:lumMod val="95000"/>
                    <a:lumOff val="5000"/>
                  </a:schemeClr>
                </a:solidFill>
              </a:rPr>
              <a:t>Justiça- Trate os grupos de interessados de forma correta/justa- Evite </a:t>
            </a:r>
            <a:r>
              <a:rPr lang="pt-PT" dirty="0" err="1">
                <a:solidFill>
                  <a:schemeClr val="tx1">
                    <a:lumMod val="95000"/>
                    <a:lumOff val="5000"/>
                  </a:schemeClr>
                </a:solidFill>
              </a:rPr>
              <a:t>atividades</a:t>
            </a:r>
            <a:r>
              <a:rPr lang="pt-PT" dirty="0">
                <a:solidFill>
                  <a:schemeClr val="tx1">
                    <a:lumMod val="95000"/>
                    <a:lumOff val="5000"/>
                  </a:schemeClr>
                </a:solidFill>
              </a:rPr>
              <a:t> competitivas </a:t>
            </a:r>
            <a:r>
              <a:rPr lang="pt-PT" dirty="0" err="1">
                <a:solidFill>
                  <a:schemeClr val="tx1">
                    <a:lumMod val="95000"/>
                    <a:lumOff val="5000"/>
                  </a:schemeClr>
                </a:solidFill>
              </a:rPr>
              <a:t>anti-éticas</a:t>
            </a:r>
            <a:endParaRPr lang="pt-PT" dirty="0">
              <a:solidFill>
                <a:schemeClr val="tx1">
                  <a:lumMod val="95000"/>
                  <a:lumOff val="5000"/>
                </a:schemeClr>
              </a:solidFill>
            </a:endParaRPr>
          </a:p>
        </p:txBody>
      </p:sp>
      <p:sp>
        <p:nvSpPr>
          <p:cNvPr id="7" name="Rectângulo 6"/>
          <p:cNvSpPr/>
          <p:nvPr/>
        </p:nvSpPr>
        <p:spPr>
          <a:xfrm>
            <a:off x="1958322" y="4187567"/>
            <a:ext cx="8282355" cy="5040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solidFill>
                  <a:schemeClr val="tx1">
                    <a:lumMod val="95000"/>
                    <a:lumOff val="5000"/>
                  </a:schemeClr>
                </a:solidFill>
              </a:rPr>
              <a:t>Cuidado/ diligência- Evite males desnecessários- Envolva os empregados na vida da organização</a:t>
            </a:r>
          </a:p>
        </p:txBody>
      </p:sp>
      <p:sp>
        <p:nvSpPr>
          <p:cNvPr id="8" name="Rectângulo 7"/>
          <p:cNvSpPr/>
          <p:nvPr/>
        </p:nvSpPr>
        <p:spPr>
          <a:xfrm>
            <a:off x="1958321" y="4955428"/>
            <a:ext cx="8282355" cy="44547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solidFill>
                  <a:schemeClr val="tx1">
                    <a:lumMod val="95000"/>
                    <a:lumOff val="5000"/>
                  </a:schemeClr>
                </a:solidFill>
              </a:rPr>
              <a:t>Cidadania- Obedeça à lei- Respeite a lei dos países estrangeiros</a:t>
            </a:r>
          </a:p>
        </p:txBody>
      </p:sp>
      <p:sp>
        <p:nvSpPr>
          <p:cNvPr id="2" name="Rectângulo 1"/>
          <p:cNvSpPr/>
          <p:nvPr/>
        </p:nvSpPr>
        <p:spPr>
          <a:xfrm>
            <a:off x="669073" y="747132"/>
            <a:ext cx="200722" cy="1182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xmlns="" val="6459811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405" y="585216"/>
            <a:ext cx="9720072" cy="1499616"/>
          </a:xfrm>
        </p:spPr>
        <p:txBody>
          <a:bodyPr>
            <a:normAutofit/>
          </a:bodyPr>
          <a:lstStyle/>
          <a:p>
            <a:r>
              <a:rPr lang="pt-PT" sz="4400" dirty="0"/>
              <a:t>Liderança tranquila </a:t>
            </a:r>
          </a:p>
        </p:txBody>
      </p:sp>
      <p:sp>
        <p:nvSpPr>
          <p:cNvPr id="3" name="Marcador de Posição de Conteúdo 2"/>
          <p:cNvSpPr>
            <a:spLocks noGrp="1"/>
          </p:cNvSpPr>
          <p:nvPr>
            <p:ph idx="1"/>
          </p:nvPr>
        </p:nvSpPr>
        <p:spPr>
          <a:xfrm>
            <a:off x="1024128" y="2485292"/>
            <a:ext cx="9720071" cy="4023360"/>
          </a:xfrm>
        </p:spPr>
        <p:txBody>
          <a:bodyPr/>
          <a:lstStyle/>
          <a:p>
            <a:pPr algn="just">
              <a:buFont typeface="Wingdings" panose="05000000000000000000" pitchFamily="2" charset="2"/>
              <a:buChar char="Ø"/>
            </a:pPr>
            <a:r>
              <a:rPr lang="pt-PT" dirty="0"/>
              <a:t> As pessoas tendem a valorizar mais aquilo que vêem os seus superiores fazerem do que aquilo que lêem em documentos internos- a melhor forma de um líder ensinar ética aos membros da sua organização consiste em dar o exemplo. </a:t>
            </a:r>
            <a:r>
              <a:rPr lang="pt-PT" sz="1800" dirty="0" err="1"/>
              <a:t>Skapinker</a:t>
            </a:r>
            <a:r>
              <a:rPr lang="pt-PT" sz="1800" dirty="0"/>
              <a:t> (2003)</a:t>
            </a:r>
            <a:r>
              <a:rPr lang="pt-PT" dirty="0"/>
              <a:t>.</a:t>
            </a:r>
          </a:p>
          <a:p>
            <a:pPr algn="just">
              <a:buFont typeface="Wingdings" panose="05000000000000000000" pitchFamily="2" charset="2"/>
              <a:buChar char="Ø"/>
            </a:pPr>
            <a:r>
              <a:rPr lang="pt-PT" dirty="0"/>
              <a:t> Formar as pessoas no código de ética; definir claramente as punições decorrentes da sua violação; estimular a participação dos membros da organização na criação do código.</a:t>
            </a:r>
          </a:p>
          <a:p>
            <a:endParaRPr lang="pt-PT" dirty="0"/>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83383" y="386862"/>
            <a:ext cx="1998782" cy="19987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03562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4400" dirty="0"/>
              <a:t>GRH E políticas / práticas organizacionais</a:t>
            </a:r>
          </a:p>
        </p:txBody>
      </p:sp>
      <p:sp>
        <p:nvSpPr>
          <p:cNvPr id="17" name="Content Placeholder 2"/>
          <p:cNvSpPr>
            <a:spLocks noGrp="1"/>
          </p:cNvSpPr>
          <p:nvPr>
            <p:ph idx="1"/>
          </p:nvPr>
        </p:nvSpPr>
        <p:spPr>
          <a:xfrm>
            <a:off x="1024128" y="2286000"/>
            <a:ext cx="9720071" cy="4023360"/>
          </a:xfrm>
        </p:spPr>
        <p:txBody>
          <a:bodyPr>
            <a:normAutofit/>
          </a:bodyPr>
          <a:lstStyle/>
          <a:p>
            <a:pPr marL="0" indent="0">
              <a:buNone/>
            </a:pPr>
            <a:r>
              <a:rPr lang="pt-PT" dirty="0"/>
              <a:t>1.1- </a:t>
            </a:r>
            <a:r>
              <a:rPr lang="pt-PT" b="1" dirty="0"/>
              <a:t>Práticas de gestão de elevado desempenho</a:t>
            </a:r>
          </a:p>
          <a:p>
            <a:pPr algn="just">
              <a:buFont typeface="Wingdings" panose="05000000000000000000" pitchFamily="2" charset="2"/>
              <a:buChar char="Ø"/>
            </a:pPr>
            <a:r>
              <a:rPr lang="pt-PT" dirty="0"/>
              <a:t> </a:t>
            </a:r>
            <a:r>
              <a:rPr lang="pt-PT" dirty="0" err="1"/>
              <a:t>Perspectiva</a:t>
            </a:r>
            <a:r>
              <a:rPr lang="pt-PT" dirty="0"/>
              <a:t> mais contextual;</a:t>
            </a:r>
          </a:p>
          <a:p>
            <a:pPr algn="just">
              <a:buFont typeface="Wingdings" panose="05000000000000000000" pitchFamily="2" charset="2"/>
              <a:buChar char="Ø"/>
            </a:pPr>
            <a:r>
              <a:rPr lang="pt-PT" dirty="0"/>
              <a:t> Evidências empíricas:</a:t>
            </a:r>
          </a:p>
          <a:p>
            <a:pPr algn="just">
              <a:buFont typeface="Arial" panose="020B0604020202020204" pitchFamily="34" charset="0"/>
              <a:buChar char="•"/>
            </a:pPr>
            <a:r>
              <a:rPr lang="pt-PT" dirty="0"/>
              <a:t> Podem ser obtidos melhores resultados humanos e económicos se forem usadas práticas de trabalho centradas no empenhamento e não no controlo; </a:t>
            </a:r>
            <a:r>
              <a:rPr lang="pt-PT" i="1" dirty="0"/>
              <a:t> </a:t>
            </a:r>
            <a:r>
              <a:rPr lang="pt-PT" sz="1800" dirty="0"/>
              <a:t>Arthur(1994)</a:t>
            </a:r>
          </a:p>
          <a:p>
            <a:pPr algn="just">
              <a:buFont typeface="Arial" panose="020B0604020202020204" pitchFamily="34" charset="0"/>
              <a:buChar char="•"/>
            </a:pPr>
            <a:r>
              <a:rPr lang="pt-PT" dirty="0"/>
              <a:t> As práticas de GRH influenciam o clima organizacional. Que por sua vez influencia o desempenho organizacional-avaliado através de medidas como as vendas, a retenção de pessoal e a satisfação dos clientes.  </a:t>
            </a:r>
            <a:r>
              <a:rPr lang="pt-PT" sz="1800" dirty="0" err="1"/>
              <a:t>Gelade</a:t>
            </a:r>
            <a:r>
              <a:rPr lang="pt-PT" sz="1800" dirty="0"/>
              <a:t> e </a:t>
            </a:r>
            <a:r>
              <a:rPr lang="pt-PT" sz="1800" dirty="0" err="1"/>
              <a:t>Ivery</a:t>
            </a:r>
            <a:r>
              <a:rPr lang="pt-PT" sz="1800" dirty="0"/>
              <a:t> (2003)</a:t>
            </a:r>
          </a:p>
        </p:txBody>
      </p:sp>
    </p:spTree>
    <p:extLst>
      <p:ext uri="{BB962C8B-B14F-4D97-AF65-F5344CB8AC3E}">
        <p14:creationId xmlns:p14="http://schemas.microsoft.com/office/powerpoint/2010/main" xmlns="" val="5947894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4400" dirty="0"/>
              <a:t>GRH E políticas / práticas organizacionais</a:t>
            </a:r>
          </a:p>
        </p:txBody>
      </p:sp>
      <p:sp>
        <p:nvSpPr>
          <p:cNvPr id="17" name="Content Placeholder 2"/>
          <p:cNvSpPr>
            <a:spLocks noGrp="1"/>
          </p:cNvSpPr>
          <p:nvPr>
            <p:ph idx="1"/>
          </p:nvPr>
        </p:nvSpPr>
        <p:spPr>
          <a:xfrm>
            <a:off x="1024128" y="2286000"/>
            <a:ext cx="9720071" cy="4023360"/>
          </a:xfrm>
        </p:spPr>
        <p:txBody>
          <a:bodyPr>
            <a:normAutofit/>
          </a:bodyPr>
          <a:lstStyle/>
          <a:p>
            <a:pPr marL="0" indent="0">
              <a:buNone/>
            </a:pPr>
            <a:r>
              <a:rPr lang="pt-PT" dirty="0"/>
              <a:t>1.2 - </a:t>
            </a:r>
            <a:r>
              <a:rPr lang="pt-PT" b="1" dirty="0"/>
              <a:t>Estabilidade de emprego</a:t>
            </a:r>
          </a:p>
          <a:p>
            <a:pPr>
              <a:buFont typeface="Wingdings" panose="05000000000000000000" pitchFamily="2" charset="2"/>
              <a:buChar char="Ø"/>
            </a:pPr>
            <a:r>
              <a:rPr lang="pt-PT" dirty="0"/>
              <a:t> Retenção das pessoas na organização por períodos de tempo significativos;</a:t>
            </a:r>
          </a:p>
          <a:p>
            <a:pPr>
              <a:buFont typeface="Wingdings" panose="05000000000000000000" pitchFamily="2" charset="2"/>
              <a:buChar char="Ø"/>
            </a:pPr>
            <a:r>
              <a:rPr lang="pt-PT" dirty="0"/>
              <a:t> Lealdade dos indivíduos à organização;</a:t>
            </a:r>
          </a:p>
          <a:p>
            <a:pPr>
              <a:buFont typeface="Wingdings" panose="05000000000000000000" pitchFamily="2" charset="2"/>
              <a:buChar char="Ø"/>
            </a:pPr>
            <a:r>
              <a:rPr lang="pt-PT" dirty="0"/>
              <a:t> Maior empenhamento no trabalho.</a:t>
            </a:r>
          </a:p>
          <a:p>
            <a:pPr>
              <a:buFont typeface="Wingdings" panose="05000000000000000000" pitchFamily="2" charset="2"/>
              <a:buChar char="Ø"/>
            </a:pPr>
            <a:endParaRPr lang="pt-PT" dirty="0"/>
          </a:p>
          <a:p>
            <a:pPr marL="0" indent="0">
              <a:buNone/>
            </a:pPr>
            <a:r>
              <a:rPr lang="pt-PT" dirty="0"/>
              <a:t>Sentindo-se respeitadas como seres humanos intelectual, humana e emocionalmente válidos, as pessoas tenderão a atuar reciprocamente para com a sua organização.</a:t>
            </a:r>
          </a:p>
          <a:p>
            <a:pPr marL="0" indent="0">
              <a:buNone/>
            </a:pPr>
            <a:endParaRPr lang="pt-PT" dirty="0"/>
          </a:p>
        </p:txBody>
      </p:sp>
    </p:spTree>
    <p:extLst>
      <p:ext uri="{BB962C8B-B14F-4D97-AF65-F5344CB8AC3E}">
        <p14:creationId xmlns:p14="http://schemas.microsoft.com/office/powerpoint/2010/main" xmlns="" val="197386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solidFill>
                  <a:schemeClr val="accent1">
                    <a:lumMod val="75000"/>
                  </a:schemeClr>
                </a:solidFill>
              </a:rPr>
              <a:t>Consideração e apoio psicológico</a:t>
            </a:r>
          </a:p>
        </p:txBody>
      </p:sp>
      <p:sp>
        <p:nvSpPr>
          <p:cNvPr id="3" name="Marcador de Posição de Conteúdo 2"/>
          <p:cNvSpPr>
            <a:spLocks noGrp="1"/>
          </p:cNvSpPr>
          <p:nvPr>
            <p:ph idx="1"/>
          </p:nvPr>
        </p:nvSpPr>
        <p:spPr>
          <a:xfrm>
            <a:off x="1024128" y="2124561"/>
            <a:ext cx="9720071" cy="673100"/>
          </a:xfrm>
        </p:spPr>
        <p:txBody>
          <a:bodyPr>
            <a:normAutofit lnSpcReduction="10000"/>
          </a:bodyPr>
          <a:lstStyle/>
          <a:p>
            <a:pPr marL="0" indent="0">
              <a:buNone/>
            </a:pPr>
            <a:r>
              <a:rPr lang="pt-PT" dirty="0"/>
              <a:t>Para criar sistemas organizacionais apoiantes são necessários oito tipos de comportamentos de consideração:</a:t>
            </a:r>
          </a:p>
          <a:p>
            <a:pPr marL="0" indent="0">
              <a:buNone/>
            </a:pPr>
            <a:endParaRPr lang="pt-PT" dirty="0"/>
          </a:p>
          <a:p>
            <a:pPr marL="0" indent="0">
              <a:buNone/>
            </a:pPr>
            <a:endParaRPr lang="pt-PT" dirty="0"/>
          </a:p>
        </p:txBody>
      </p:sp>
      <p:sp>
        <p:nvSpPr>
          <p:cNvPr id="4" name="CaixaDeTexto 3"/>
          <p:cNvSpPr txBox="1"/>
          <p:nvPr/>
        </p:nvSpPr>
        <p:spPr>
          <a:xfrm>
            <a:off x="8699500" y="6117679"/>
            <a:ext cx="2844800" cy="400110"/>
          </a:xfrm>
          <a:prstGeom prst="rect">
            <a:avLst/>
          </a:prstGeom>
          <a:noFill/>
        </p:spPr>
        <p:txBody>
          <a:bodyPr wrap="square" rtlCol="0">
            <a:spAutoFit/>
          </a:bodyPr>
          <a:lstStyle/>
          <a:p>
            <a:r>
              <a:rPr lang="pt-PT" sz="2000" dirty="0">
                <a:solidFill>
                  <a:schemeClr val="bg1">
                    <a:lumMod val="50000"/>
                  </a:schemeClr>
                </a:solidFill>
              </a:rPr>
              <a:t>Kahn</a:t>
            </a:r>
            <a:r>
              <a:rPr lang="pt-PT" sz="1900" dirty="0">
                <a:solidFill>
                  <a:schemeClr val="bg1">
                    <a:lumMod val="50000"/>
                  </a:schemeClr>
                </a:solidFill>
              </a:rPr>
              <a:t> (1993, p. 546)</a:t>
            </a:r>
          </a:p>
        </p:txBody>
      </p:sp>
      <p:graphicFrame>
        <p:nvGraphicFramePr>
          <p:cNvPr id="6" name="Diagrama 5"/>
          <p:cNvGraphicFramePr/>
          <p:nvPr>
            <p:extLst>
              <p:ext uri="{D42A27DB-BD31-4B8C-83A1-F6EECF244321}">
                <p14:modId xmlns:p14="http://schemas.microsoft.com/office/powerpoint/2010/main" xmlns="" val="1521967365"/>
              </p:ext>
            </p:extLst>
          </p:nvPr>
        </p:nvGraphicFramePr>
        <p:xfrm>
          <a:off x="1024128" y="2628900"/>
          <a:ext cx="9720071" cy="372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m 6"/>
          <p:cNvPicPr>
            <a:picLocks noChangeAspect="1"/>
          </p:cNvPicPr>
          <p:nvPr/>
        </p:nvPicPr>
        <p:blipFill>
          <a:blip r:embed="rId7">
            <a:duotone>
              <a:schemeClr val="accent1">
                <a:shade val="45000"/>
                <a:satMod val="135000"/>
              </a:schemeClr>
              <a:prstClr val="white"/>
            </a:duotone>
          </a:blip>
          <a:stretch>
            <a:fillRect/>
          </a:stretch>
        </p:blipFill>
        <p:spPr>
          <a:xfrm>
            <a:off x="8890000" y="271483"/>
            <a:ext cx="1943100" cy="1685289"/>
          </a:xfrm>
          <a:prstGeom prst="rect">
            <a:avLst/>
          </a:prstGeom>
        </p:spPr>
      </p:pic>
    </p:spTree>
    <p:extLst>
      <p:ext uri="{BB962C8B-B14F-4D97-AF65-F5344CB8AC3E}">
        <p14:creationId xmlns:p14="http://schemas.microsoft.com/office/powerpoint/2010/main" xmlns="" val="39697124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4400" dirty="0"/>
              <a:t>GRH E políticas / práticas organizacionais</a:t>
            </a:r>
          </a:p>
        </p:txBody>
      </p:sp>
      <p:sp>
        <p:nvSpPr>
          <p:cNvPr id="17" name="Content Placeholder 2"/>
          <p:cNvSpPr>
            <a:spLocks noGrp="1"/>
          </p:cNvSpPr>
          <p:nvPr>
            <p:ph idx="1"/>
          </p:nvPr>
        </p:nvSpPr>
        <p:spPr>
          <a:xfrm>
            <a:off x="1024128" y="1996074"/>
            <a:ext cx="9720071" cy="4023360"/>
          </a:xfrm>
        </p:spPr>
        <p:txBody>
          <a:bodyPr>
            <a:noAutofit/>
          </a:bodyPr>
          <a:lstStyle/>
          <a:p>
            <a:pPr marL="0" indent="0">
              <a:buNone/>
            </a:pPr>
            <a:r>
              <a:rPr lang="pt-PT" sz="1800" dirty="0"/>
              <a:t>1.3 - </a:t>
            </a:r>
            <a:r>
              <a:rPr lang="pt-PT" sz="1800" b="1" dirty="0"/>
              <a:t>Transparência</a:t>
            </a:r>
          </a:p>
          <a:p>
            <a:pPr algn="just">
              <a:buFont typeface="Wingdings" panose="05000000000000000000" pitchFamily="2" charset="2"/>
              <a:buChar char="Ø"/>
            </a:pPr>
            <a:r>
              <a:rPr lang="pt-PT" sz="1800" dirty="0"/>
              <a:t> Clarificar objetivos, responsabilidades, prazos critérios, criar e aplicar regras claras;</a:t>
            </a:r>
          </a:p>
          <a:p>
            <a:pPr algn="just">
              <a:buFont typeface="Wingdings" panose="05000000000000000000" pitchFamily="2" charset="2"/>
              <a:buChar char="Ø"/>
            </a:pPr>
            <a:r>
              <a:rPr lang="pt-PT" sz="1800" dirty="0"/>
              <a:t> Confiança.</a:t>
            </a:r>
          </a:p>
          <a:p>
            <a:pPr marL="0" indent="0">
              <a:buNone/>
            </a:pPr>
            <a:endParaRPr lang="pt-PT" sz="1800" dirty="0"/>
          </a:p>
          <a:p>
            <a:pPr marL="0" indent="0" algn="just">
              <a:buNone/>
            </a:pPr>
            <a:r>
              <a:rPr lang="pt-PT" sz="1800" dirty="0"/>
              <a:t>1.3 - </a:t>
            </a:r>
            <a:r>
              <a:rPr lang="pt-PT" sz="1800" b="1" dirty="0"/>
              <a:t>Potenciar os comportamentos de cidadania organizacional</a:t>
            </a:r>
          </a:p>
          <a:p>
            <a:pPr algn="just">
              <a:buFont typeface="Wingdings" panose="05000000000000000000" pitchFamily="2" charset="2"/>
              <a:buChar char="Ø"/>
            </a:pPr>
            <a:r>
              <a:rPr lang="pt-PT" sz="1800" dirty="0"/>
              <a:t>Medidas: criação de sistemas organizacionais justos ou facilitação da participação das pessoas na atividade da organização:</a:t>
            </a:r>
          </a:p>
          <a:p>
            <a:pPr algn="just">
              <a:buFont typeface="Arial" panose="020B0604020202020204" pitchFamily="34" charset="0"/>
              <a:buChar char="•"/>
            </a:pPr>
            <a:r>
              <a:rPr lang="pt-PT" sz="1800" dirty="0"/>
              <a:t>Participação social;</a:t>
            </a:r>
          </a:p>
          <a:p>
            <a:pPr algn="just">
              <a:buFont typeface="Arial" panose="020B0604020202020204" pitchFamily="34" charset="0"/>
              <a:buChar char="•"/>
            </a:pPr>
            <a:r>
              <a:rPr lang="pt-PT" sz="1800" dirty="0"/>
              <a:t>Participação advocatória;</a:t>
            </a:r>
          </a:p>
          <a:p>
            <a:pPr algn="just">
              <a:buFont typeface="Arial" panose="020B0604020202020204" pitchFamily="34" charset="0"/>
              <a:buChar char="•"/>
            </a:pPr>
            <a:r>
              <a:rPr lang="pt-PT" sz="1800" dirty="0"/>
              <a:t>Participação funcional.</a:t>
            </a:r>
          </a:p>
          <a:p>
            <a:pPr algn="just">
              <a:buFont typeface="Wingdings" panose="05000000000000000000" pitchFamily="2" charset="2"/>
              <a:buChar char="Ø"/>
            </a:pPr>
            <a:r>
              <a:rPr lang="pt-PT" sz="1800" dirty="0"/>
              <a:t> Práticas específicas de RH geram relações de troca social, provocam a identificação das pessoas com a organização e aumentam o </a:t>
            </a:r>
            <a:r>
              <a:rPr lang="pt-PT" sz="1800" i="1" dirty="0" err="1"/>
              <a:t>empowerment</a:t>
            </a:r>
            <a:r>
              <a:rPr lang="pt-PT" sz="1800" dirty="0"/>
              <a:t> dos empregados.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20977" y="4647199"/>
            <a:ext cx="1099624" cy="13129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433982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CAPITAL POSITIVO</a:t>
            </a:r>
          </a:p>
        </p:txBody>
      </p:sp>
      <p:sp>
        <p:nvSpPr>
          <p:cNvPr id="4" name="Rectângulo arredondado 3"/>
          <p:cNvSpPr/>
          <p:nvPr/>
        </p:nvSpPr>
        <p:spPr>
          <a:xfrm>
            <a:off x="399625" y="3055824"/>
            <a:ext cx="2222205" cy="207334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chemeClr val="tx1">
                    <a:lumMod val="95000"/>
                    <a:lumOff val="5000"/>
                  </a:schemeClr>
                </a:solidFill>
              </a:rPr>
              <a:t>Práticas de GRH de elevado desempenho </a:t>
            </a:r>
            <a:r>
              <a:rPr lang="pt-PT" dirty="0">
                <a:solidFill>
                  <a:schemeClr val="tx1">
                    <a:lumMod val="95000"/>
                    <a:lumOff val="5000"/>
                  </a:schemeClr>
                </a:solidFill>
              </a:rPr>
              <a:t>(incluindo estabilidade de emprego e a transparência</a:t>
            </a:r>
          </a:p>
        </p:txBody>
      </p:sp>
      <p:sp>
        <p:nvSpPr>
          <p:cNvPr id="5" name="Rectângulo arredondado 4"/>
          <p:cNvSpPr/>
          <p:nvPr/>
        </p:nvSpPr>
        <p:spPr>
          <a:xfrm>
            <a:off x="2972705" y="1742702"/>
            <a:ext cx="2530549" cy="200955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chemeClr val="tx1">
                    <a:lumMod val="95000"/>
                    <a:lumOff val="5000"/>
                  </a:schemeClr>
                </a:solidFill>
              </a:rPr>
              <a:t>Relações de troca social entre as pessoas e a organização</a:t>
            </a:r>
            <a:r>
              <a:rPr lang="pt-PT" dirty="0">
                <a:solidFill>
                  <a:schemeClr val="tx1">
                    <a:lumMod val="95000"/>
                    <a:lumOff val="5000"/>
                  </a:schemeClr>
                </a:solidFill>
              </a:rPr>
              <a:t>( e não apenas relações de troca </a:t>
            </a:r>
            <a:r>
              <a:rPr lang="pt-PT" dirty="0" err="1">
                <a:solidFill>
                  <a:schemeClr val="tx1">
                    <a:lumMod val="95000"/>
                    <a:lumOff val="5000"/>
                  </a:schemeClr>
                </a:solidFill>
              </a:rPr>
              <a:t>económica,do</a:t>
            </a:r>
            <a:r>
              <a:rPr lang="pt-PT" dirty="0">
                <a:solidFill>
                  <a:schemeClr val="tx1">
                    <a:lumMod val="95000"/>
                    <a:lumOff val="5000"/>
                  </a:schemeClr>
                </a:solidFill>
              </a:rPr>
              <a:t> tipo “toma lá”, dá cá”)</a:t>
            </a:r>
          </a:p>
        </p:txBody>
      </p:sp>
      <p:sp>
        <p:nvSpPr>
          <p:cNvPr id="6" name="Rectângulo arredondado 5"/>
          <p:cNvSpPr/>
          <p:nvPr/>
        </p:nvSpPr>
        <p:spPr>
          <a:xfrm>
            <a:off x="3201647" y="3832001"/>
            <a:ext cx="1961707" cy="120148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chemeClr val="tx1">
                    <a:lumMod val="95000"/>
                    <a:lumOff val="5000"/>
                  </a:schemeClr>
                </a:solidFill>
              </a:rPr>
              <a:t>Identificação das pessoas com os </a:t>
            </a:r>
            <a:r>
              <a:rPr lang="pt-PT" b="1" dirty="0" err="1">
                <a:solidFill>
                  <a:schemeClr val="tx1">
                    <a:lumMod val="95000"/>
                    <a:lumOff val="5000"/>
                  </a:schemeClr>
                </a:solidFill>
              </a:rPr>
              <a:t>objetivos</a:t>
            </a:r>
            <a:r>
              <a:rPr lang="pt-PT" b="1" dirty="0">
                <a:solidFill>
                  <a:schemeClr val="tx1">
                    <a:lumMod val="95000"/>
                    <a:lumOff val="5000"/>
                  </a:schemeClr>
                </a:solidFill>
              </a:rPr>
              <a:t> da organização</a:t>
            </a:r>
          </a:p>
        </p:txBody>
      </p:sp>
      <p:sp>
        <p:nvSpPr>
          <p:cNvPr id="7" name="Rectângulo arredondado 6"/>
          <p:cNvSpPr/>
          <p:nvPr/>
        </p:nvSpPr>
        <p:spPr>
          <a:xfrm>
            <a:off x="2972705" y="5129173"/>
            <a:ext cx="3009014" cy="1573619"/>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err="1">
                <a:solidFill>
                  <a:schemeClr val="tx1">
                    <a:lumMod val="95000"/>
                    <a:lumOff val="5000"/>
                  </a:schemeClr>
                </a:solidFill>
              </a:rPr>
              <a:t>Empowerment</a:t>
            </a:r>
            <a:r>
              <a:rPr lang="pt-PT" b="1" dirty="0">
                <a:solidFill>
                  <a:schemeClr val="tx1">
                    <a:lumMod val="95000"/>
                    <a:lumOff val="5000"/>
                  </a:schemeClr>
                </a:solidFill>
              </a:rPr>
              <a:t> </a:t>
            </a:r>
            <a:r>
              <a:rPr lang="pt-PT" dirty="0">
                <a:solidFill>
                  <a:schemeClr val="tx1">
                    <a:lumMod val="95000"/>
                    <a:lumOff val="5000"/>
                  </a:schemeClr>
                </a:solidFill>
              </a:rPr>
              <a:t>(margem de liberdade das pessoas para levarem a cabo as suas responsabilidades)</a:t>
            </a:r>
          </a:p>
        </p:txBody>
      </p:sp>
      <p:sp>
        <p:nvSpPr>
          <p:cNvPr id="8" name="Rectângulo arredondado 7"/>
          <p:cNvSpPr/>
          <p:nvPr/>
        </p:nvSpPr>
        <p:spPr>
          <a:xfrm>
            <a:off x="6088045" y="3778837"/>
            <a:ext cx="2158409" cy="128122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chemeClr val="tx1">
                    <a:lumMod val="95000"/>
                    <a:lumOff val="5000"/>
                  </a:schemeClr>
                </a:solidFill>
              </a:rPr>
              <a:t>Mais</a:t>
            </a:r>
            <a:r>
              <a:rPr lang="pt-PT" dirty="0">
                <a:solidFill>
                  <a:schemeClr val="tx1">
                    <a:lumMod val="95000"/>
                    <a:lumOff val="5000"/>
                  </a:schemeClr>
                </a:solidFill>
              </a:rPr>
              <a:t> comportamentos de </a:t>
            </a:r>
            <a:r>
              <a:rPr lang="pt-PT" b="1" dirty="0">
                <a:solidFill>
                  <a:schemeClr val="tx1">
                    <a:lumMod val="95000"/>
                    <a:lumOff val="5000"/>
                  </a:schemeClr>
                </a:solidFill>
              </a:rPr>
              <a:t>cidadania </a:t>
            </a:r>
            <a:r>
              <a:rPr lang="pt-PT" dirty="0">
                <a:solidFill>
                  <a:schemeClr val="tx1">
                    <a:lumMod val="95000"/>
                    <a:lumOff val="5000"/>
                  </a:schemeClr>
                </a:solidFill>
              </a:rPr>
              <a:t>organizacional</a:t>
            </a:r>
          </a:p>
        </p:txBody>
      </p:sp>
      <p:sp>
        <p:nvSpPr>
          <p:cNvPr id="9" name="Rectângulo arredondado 8"/>
          <p:cNvSpPr/>
          <p:nvPr/>
        </p:nvSpPr>
        <p:spPr>
          <a:xfrm>
            <a:off x="9490462" y="3419989"/>
            <a:ext cx="1594884" cy="199892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chemeClr val="tx1">
                    <a:lumMod val="95000"/>
                    <a:lumOff val="5000"/>
                  </a:schemeClr>
                </a:solidFill>
              </a:rPr>
              <a:t>Maior qualidade do serviço presado ais clientes</a:t>
            </a:r>
          </a:p>
        </p:txBody>
      </p:sp>
      <p:sp>
        <p:nvSpPr>
          <p:cNvPr id="10" name="Rectângulo arredondado 9"/>
          <p:cNvSpPr/>
          <p:nvPr/>
        </p:nvSpPr>
        <p:spPr>
          <a:xfrm>
            <a:off x="10006138" y="2338124"/>
            <a:ext cx="1733107" cy="9463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chemeClr val="tx1">
                    <a:lumMod val="95000"/>
                    <a:lumOff val="5000"/>
                  </a:schemeClr>
                </a:solidFill>
              </a:rPr>
              <a:t>Desempenho da organização</a:t>
            </a:r>
          </a:p>
        </p:txBody>
      </p:sp>
      <p:sp>
        <p:nvSpPr>
          <p:cNvPr id="11" name="Rectângulo arredondado 10"/>
          <p:cNvSpPr/>
          <p:nvPr/>
        </p:nvSpPr>
        <p:spPr>
          <a:xfrm>
            <a:off x="9952976" y="5600992"/>
            <a:ext cx="1839433" cy="77617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chemeClr val="tx1">
                    <a:lumMod val="95000"/>
                    <a:lumOff val="5000"/>
                  </a:schemeClr>
                </a:solidFill>
              </a:rPr>
              <a:t>Clientes mais satisfeitos e leais</a:t>
            </a:r>
          </a:p>
        </p:txBody>
      </p:sp>
      <p:cxnSp>
        <p:nvCxnSpPr>
          <p:cNvPr id="13" name="Conexão recta 12"/>
          <p:cNvCxnSpPr/>
          <p:nvPr/>
        </p:nvCxnSpPr>
        <p:spPr>
          <a:xfrm>
            <a:off x="2791952" y="2747478"/>
            <a:ext cx="21265" cy="2918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xão recta unidireccional 14"/>
          <p:cNvCxnSpPr>
            <a:endCxn id="5" idx="1"/>
          </p:cNvCxnSpPr>
          <p:nvPr/>
        </p:nvCxnSpPr>
        <p:spPr>
          <a:xfrm>
            <a:off x="2802584" y="2747478"/>
            <a:ext cx="17012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exão recta unidireccional 16"/>
          <p:cNvCxnSpPr/>
          <p:nvPr/>
        </p:nvCxnSpPr>
        <p:spPr>
          <a:xfrm flipV="1">
            <a:off x="2621830" y="4302491"/>
            <a:ext cx="52290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exão recta unidireccional 18"/>
          <p:cNvCxnSpPr/>
          <p:nvPr/>
        </p:nvCxnSpPr>
        <p:spPr>
          <a:xfrm>
            <a:off x="2813217" y="5666117"/>
            <a:ext cx="1594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exão recta unidireccional 20"/>
          <p:cNvCxnSpPr/>
          <p:nvPr/>
        </p:nvCxnSpPr>
        <p:spPr>
          <a:xfrm flipV="1">
            <a:off x="5163354" y="4302492"/>
            <a:ext cx="850604" cy="13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exão recta unidireccional 25"/>
          <p:cNvCxnSpPr/>
          <p:nvPr/>
        </p:nvCxnSpPr>
        <p:spPr>
          <a:xfrm>
            <a:off x="8246454" y="4315782"/>
            <a:ext cx="12227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exão recta unidireccional 27"/>
          <p:cNvCxnSpPr/>
          <p:nvPr/>
        </p:nvCxnSpPr>
        <p:spPr>
          <a:xfrm flipH="1">
            <a:off x="11287365" y="3352206"/>
            <a:ext cx="10633" cy="216106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Conexão em ângulos rectos 29"/>
          <p:cNvCxnSpPr/>
          <p:nvPr/>
        </p:nvCxnSpPr>
        <p:spPr>
          <a:xfrm rot="5400000" flipH="1" flipV="1">
            <a:off x="9591471" y="3004025"/>
            <a:ext cx="473150" cy="35618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10" name="Conexão recta unidireccional 4109"/>
          <p:cNvCxnSpPr/>
          <p:nvPr/>
        </p:nvCxnSpPr>
        <p:spPr>
          <a:xfrm>
            <a:off x="9649952" y="5841557"/>
            <a:ext cx="2937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13" name="Conexão recta 4112"/>
          <p:cNvCxnSpPr/>
          <p:nvPr/>
        </p:nvCxnSpPr>
        <p:spPr>
          <a:xfrm flipV="1">
            <a:off x="9659254" y="5418910"/>
            <a:ext cx="0" cy="4226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098112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676" y="538324"/>
            <a:ext cx="9720072" cy="1499616"/>
          </a:xfrm>
        </p:spPr>
        <p:txBody>
          <a:bodyPr>
            <a:normAutofit/>
          </a:bodyPr>
          <a:lstStyle/>
          <a:p>
            <a:r>
              <a:rPr lang="pt-PT" sz="4400" dirty="0"/>
              <a:t>Gerir as redes informais</a:t>
            </a:r>
          </a:p>
        </p:txBody>
      </p:sp>
      <p:sp>
        <p:nvSpPr>
          <p:cNvPr id="17" name="Content Placeholder 2"/>
          <p:cNvSpPr>
            <a:spLocks noGrp="1"/>
          </p:cNvSpPr>
          <p:nvPr>
            <p:ph idx="1"/>
          </p:nvPr>
        </p:nvSpPr>
        <p:spPr>
          <a:xfrm>
            <a:off x="1304026" y="2027685"/>
            <a:ext cx="2242062" cy="1403498"/>
          </a:xfrm>
        </p:spPr>
        <p:txBody>
          <a:bodyPr>
            <a:noAutofit/>
          </a:bodyPr>
          <a:lstStyle/>
          <a:p>
            <a:pPr marL="0" indent="0" algn="just">
              <a:buNone/>
            </a:pPr>
            <a:r>
              <a:rPr lang="pt-PT" sz="2800" b="1" dirty="0"/>
              <a:t>6 </a:t>
            </a:r>
            <a:r>
              <a:rPr lang="pt-PT" sz="2000" dirty="0"/>
              <a:t>mitos sobre as redes informais e como ultrapassá-los. </a:t>
            </a:r>
            <a:r>
              <a:rPr lang="pt-PT" sz="1800" dirty="0"/>
              <a:t>Construído a partir de Cross </a:t>
            </a:r>
            <a:r>
              <a:rPr lang="pt-PT" sz="1800" dirty="0" err="1"/>
              <a:t>et</a:t>
            </a:r>
            <a:r>
              <a:rPr lang="pt-PT" sz="1800" dirty="0"/>
              <a:t>. al. (2002)</a:t>
            </a:r>
          </a:p>
          <a:p>
            <a:pPr algn="just">
              <a:buFont typeface="Wingdings" panose="05000000000000000000" pitchFamily="2" charset="2"/>
              <a:buChar char="Ø"/>
            </a:pPr>
            <a:endParaRPr lang="pt-PT"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65580" y="1826962"/>
            <a:ext cx="7375571" cy="46407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328133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4400" dirty="0"/>
              <a:t>Capital positivo </a:t>
            </a:r>
          </a:p>
        </p:txBody>
      </p:sp>
      <p:sp>
        <p:nvSpPr>
          <p:cNvPr id="3" name="Oval 2"/>
          <p:cNvSpPr/>
          <p:nvPr/>
        </p:nvSpPr>
        <p:spPr>
          <a:xfrm>
            <a:off x="1523319" y="1810594"/>
            <a:ext cx="2125014" cy="215077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solidFill>
                  <a:schemeClr val="tx1">
                    <a:lumMod val="95000"/>
                    <a:lumOff val="5000"/>
                  </a:schemeClr>
                </a:solidFill>
              </a:rPr>
              <a:t>Paradigma tradicional de comando e controlo</a:t>
            </a:r>
          </a:p>
        </p:txBody>
      </p:sp>
      <p:sp>
        <p:nvSpPr>
          <p:cNvPr id="5" name="Seta para a direita 4"/>
          <p:cNvSpPr/>
          <p:nvPr/>
        </p:nvSpPr>
        <p:spPr>
          <a:xfrm>
            <a:off x="3761763" y="2672744"/>
            <a:ext cx="1493947" cy="540913"/>
          </a:xfrm>
          <a:prstGeom prst="rightArrow">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CaixaDeTexto 8"/>
          <p:cNvSpPr txBox="1"/>
          <p:nvPr/>
        </p:nvSpPr>
        <p:spPr>
          <a:xfrm>
            <a:off x="3142442" y="4061182"/>
            <a:ext cx="5666704" cy="1754326"/>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pt-PT" dirty="0"/>
              <a:t>Permitir a aprendizagem de tomarem iniciativa e a responder autónoma e criativamente aos desafios do trabalho;</a:t>
            </a:r>
          </a:p>
          <a:p>
            <a:pPr marL="285750" indent="-285750">
              <a:buFont typeface="Arial" panose="020B0604020202020204" pitchFamily="34" charset="0"/>
              <a:buChar char="•"/>
            </a:pPr>
            <a:r>
              <a:rPr lang="pt-PT" dirty="0"/>
              <a:t>Atribuição de poder que consiste em permitir o acesso à informação, conceder recursos, apoio e oportunidades de desenvolvimento e crescimento.</a:t>
            </a:r>
          </a:p>
        </p:txBody>
      </p:sp>
      <p:sp>
        <p:nvSpPr>
          <p:cNvPr id="7" name="Oval 6"/>
          <p:cNvSpPr/>
          <p:nvPr/>
        </p:nvSpPr>
        <p:spPr>
          <a:xfrm>
            <a:off x="5399856" y="1930843"/>
            <a:ext cx="2804296" cy="201009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chemeClr val="tx1">
                    <a:lumMod val="95000"/>
                    <a:lumOff val="5000"/>
                  </a:schemeClr>
                </a:solidFill>
              </a:rPr>
              <a:t>EMPONDERAR OS TRABALHADORES</a:t>
            </a:r>
          </a:p>
        </p:txBody>
      </p:sp>
      <p:sp>
        <p:nvSpPr>
          <p:cNvPr id="10" name="CaixaDeTexto 9"/>
          <p:cNvSpPr txBox="1"/>
          <p:nvPr/>
        </p:nvSpPr>
        <p:spPr>
          <a:xfrm>
            <a:off x="9272789" y="3056138"/>
            <a:ext cx="2640169" cy="2862322"/>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pt-PT" dirty="0"/>
              <a:t>Satisfação dos trabalhadores;</a:t>
            </a:r>
          </a:p>
          <a:p>
            <a:pPr marL="285750" indent="-285750">
              <a:buFont typeface="Arial" panose="020B0604020202020204" pitchFamily="34" charset="0"/>
              <a:buChar char="•"/>
            </a:pPr>
            <a:r>
              <a:rPr lang="pt-PT" dirty="0"/>
              <a:t>Trabalho com significado;</a:t>
            </a:r>
          </a:p>
          <a:p>
            <a:pPr marL="285750" indent="-285750">
              <a:buFont typeface="Arial" panose="020B0604020202020204" pitchFamily="34" charset="0"/>
              <a:buChar char="•"/>
            </a:pPr>
            <a:r>
              <a:rPr lang="pt-PT" dirty="0"/>
              <a:t>Congruência;</a:t>
            </a:r>
          </a:p>
          <a:p>
            <a:pPr marL="285750" indent="-285750">
              <a:buFont typeface="Arial" panose="020B0604020202020204" pitchFamily="34" charset="0"/>
              <a:buChar char="•"/>
            </a:pPr>
            <a:r>
              <a:rPr lang="pt-PT" dirty="0"/>
              <a:t>Sentimento de competência;</a:t>
            </a:r>
          </a:p>
          <a:p>
            <a:pPr marL="285750" indent="-285750">
              <a:buFont typeface="Arial" panose="020B0604020202020204" pitchFamily="34" charset="0"/>
              <a:buChar char="•"/>
            </a:pPr>
            <a:r>
              <a:rPr lang="pt-PT" dirty="0"/>
              <a:t>Autodeterminação;</a:t>
            </a:r>
          </a:p>
          <a:p>
            <a:pPr marL="285750" indent="-285750">
              <a:buFont typeface="Arial" panose="020B0604020202020204" pitchFamily="34" charset="0"/>
              <a:buChar char="•"/>
            </a:pPr>
            <a:r>
              <a:rPr lang="pt-PT" dirty="0"/>
              <a:t>Impacto sobre a vida organizacional.</a:t>
            </a:r>
          </a:p>
        </p:txBody>
      </p:sp>
      <p:sp>
        <p:nvSpPr>
          <p:cNvPr id="11" name="Chaveta à direita 10"/>
          <p:cNvSpPr/>
          <p:nvPr/>
        </p:nvSpPr>
        <p:spPr>
          <a:xfrm>
            <a:off x="8654603" y="3155324"/>
            <a:ext cx="592429" cy="31810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Tree>
    <p:extLst>
      <p:ext uri="{BB962C8B-B14F-4D97-AF65-F5344CB8AC3E}">
        <p14:creationId xmlns:p14="http://schemas.microsoft.com/office/powerpoint/2010/main" xmlns="" val="39561466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4400" dirty="0"/>
              <a:t>O exemplo em redor </a:t>
            </a:r>
          </a:p>
        </p:txBody>
      </p:sp>
      <p:sp>
        <p:nvSpPr>
          <p:cNvPr id="17" name="Content Placeholder 2"/>
          <p:cNvSpPr>
            <a:spLocks noGrp="1"/>
          </p:cNvSpPr>
          <p:nvPr>
            <p:ph idx="1"/>
          </p:nvPr>
        </p:nvSpPr>
        <p:spPr>
          <a:xfrm>
            <a:off x="988959" y="2485293"/>
            <a:ext cx="9720071" cy="4023360"/>
          </a:xfrm>
        </p:spPr>
        <p:txBody>
          <a:bodyPr>
            <a:normAutofit/>
          </a:bodyPr>
          <a:lstStyle/>
          <a:p>
            <a:pPr algn="just">
              <a:buFont typeface="Wingdings" panose="05000000000000000000" pitchFamily="2" charset="2"/>
              <a:buChar char="Ø"/>
            </a:pPr>
            <a:r>
              <a:rPr lang="pt-PT" dirty="0"/>
              <a:t> Um efeito poderoso sobre o comportamento organizacional é obtido pelo contexto próximo, nomeadamente o oferecido pela chefia direta e pela equipa;</a:t>
            </a:r>
          </a:p>
          <a:p>
            <a:pPr marL="0" indent="0" algn="just">
              <a:buNone/>
            </a:pPr>
            <a:endParaRPr lang="pt-PT" dirty="0"/>
          </a:p>
          <a:p>
            <a:pPr algn="just">
              <a:buFont typeface="Wingdings" panose="05000000000000000000" pitchFamily="2" charset="2"/>
              <a:buChar char="Ø"/>
            </a:pPr>
            <a:r>
              <a:rPr lang="pt-PT" dirty="0"/>
              <a:t> A investigação sugere que a equipa constitui o ambiente próximo do indivíduo e uma importante fonte de aprendizagem sobre os modos de atuar na organização, apesar deste papel da equipa ser muitas vezes subestimado, em favor de uma maior atenção às influências exercidas pela liderança de topo.</a:t>
            </a:r>
          </a:p>
          <a:p>
            <a:pPr marL="0" indent="0" algn="just">
              <a:buNone/>
            </a:pPr>
            <a:r>
              <a:rPr lang="pt-PT" dirty="0"/>
              <a:t>	</a:t>
            </a:r>
          </a:p>
        </p:txBody>
      </p:sp>
      <p:pic>
        <p:nvPicPr>
          <p:cNvPr id="9218" name="Picture 2" descr="Imagem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27173" y="527539"/>
            <a:ext cx="1849072" cy="180535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90413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4400" dirty="0"/>
              <a:t>Conclusão</a:t>
            </a:r>
          </a:p>
        </p:txBody>
      </p:sp>
      <p:sp>
        <p:nvSpPr>
          <p:cNvPr id="17" name="Content Placeholder 2"/>
          <p:cNvSpPr>
            <a:spLocks noGrp="1"/>
          </p:cNvSpPr>
          <p:nvPr>
            <p:ph idx="1"/>
          </p:nvPr>
        </p:nvSpPr>
        <p:spPr>
          <a:xfrm>
            <a:off x="2007577" y="2204764"/>
            <a:ext cx="9819883" cy="4210104"/>
          </a:xfrm>
        </p:spPr>
        <p:txBody>
          <a:bodyPr>
            <a:normAutofit/>
          </a:bodyPr>
          <a:lstStyle/>
          <a:p>
            <a:pPr algn="just">
              <a:buFont typeface="Wingdings" panose="05000000000000000000" pitchFamily="2" charset="2"/>
              <a:buChar char="Ø"/>
            </a:pPr>
            <a:r>
              <a:rPr lang="pt-PT" dirty="0"/>
              <a:t> As pessoas trabalham mais e melhor quando fazem um trabalho de que gostam, na companhia de pessoas que apreciam, para alcançar um resultado que considerem relevante. É por esta razão que se torna importante trabalhar numa organização com uma missão, uma visão e valores apropriados;</a:t>
            </a:r>
          </a:p>
          <a:p>
            <a:pPr algn="just">
              <a:buFont typeface="Wingdings" panose="05000000000000000000" pitchFamily="2" charset="2"/>
              <a:buChar char="Ø"/>
            </a:pPr>
            <a:r>
              <a:rPr lang="pt-PT" dirty="0"/>
              <a:t> Não há capital social positivo sem uma cultura eticamente robusta. Os códigos de ética- mas sobretudo os comportamentos dos líderes- podem ser poderosos estímulos e ingredientes dessa cultura ética;</a:t>
            </a:r>
          </a:p>
          <a:p>
            <a:pPr algn="just">
              <a:buFont typeface="Wingdings" panose="05000000000000000000" pitchFamily="2" charset="2"/>
              <a:buChar char="Ø"/>
            </a:pPr>
            <a:r>
              <a:rPr lang="pt-PT" dirty="0"/>
              <a:t> A mudança de organizações “desidratadas” para organizações revigorantes não é, todavia, um processo simples. Aos líderes sugere-se que prossigam a máxima de Saint- Exupéry: “</a:t>
            </a:r>
            <a:r>
              <a:rPr lang="pt-PT" b="1" dirty="0"/>
              <a:t>em vez de ordenar aos seus homens que construam o navio, ensine-lhes o desejo do mar</a:t>
            </a:r>
            <a:r>
              <a:rPr lang="pt-PT" dirty="0"/>
              <a: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3300" y="3240958"/>
            <a:ext cx="1628307" cy="26134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860051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4400" dirty="0"/>
              <a:t>Conclusão</a:t>
            </a:r>
          </a:p>
        </p:txBody>
      </p:sp>
      <p:sp>
        <p:nvSpPr>
          <p:cNvPr id="3" name="Marcador de Posição de Conteúdo 2"/>
          <p:cNvSpPr>
            <a:spLocks noGrp="1"/>
          </p:cNvSpPr>
          <p:nvPr>
            <p:ph idx="1"/>
          </p:nvPr>
        </p:nvSpPr>
        <p:spPr/>
        <p:txBody>
          <a:bodyPr/>
          <a:lstStyle/>
          <a:p>
            <a:r>
              <a:rPr lang="pt-PT" dirty="0"/>
              <a:t>https://www.youtube.com/watch?v=sRuk-Dfd7Y8</a:t>
            </a:r>
          </a:p>
        </p:txBody>
      </p:sp>
    </p:spTree>
    <p:extLst>
      <p:ext uri="{BB962C8B-B14F-4D97-AF65-F5344CB8AC3E}">
        <p14:creationId xmlns:p14="http://schemas.microsoft.com/office/powerpoint/2010/main" xmlns="" val="352419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825500"/>
            <a:ext cx="9720072" cy="977900"/>
          </a:xfrm>
        </p:spPr>
        <p:txBody>
          <a:bodyPr>
            <a:normAutofit fontScale="90000"/>
          </a:bodyPr>
          <a:lstStyle/>
          <a:p>
            <a:r>
              <a:rPr lang="pt-PT" sz="4500" dirty="0"/>
              <a:t>comportamentos de consideração x influencia do líder</a:t>
            </a:r>
            <a:r>
              <a:rPr lang="pt-PT" dirty="0"/>
              <a:t>?</a:t>
            </a:r>
          </a:p>
        </p:txBody>
      </p:sp>
      <p:graphicFrame>
        <p:nvGraphicFramePr>
          <p:cNvPr id="23" name="Marcador de Posição de Conteúdo 22"/>
          <p:cNvGraphicFramePr>
            <a:graphicFrameLocks noGrp="1"/>
          </p:cNvGraphicFramePr>
          <p:nvPr>
            <p:ph idx="1"/>
            <p:extLst>
              <p:ext uri="{D42A27DB-BD31-4B8C-83A1-F6EECF244321}">
                <p14:modId xmlns:p14="http://schemas.microsoft.com/office/powerpoint/2010/main" xmlns="" val="838124382"/>
              </p:ext>
            </p:extLst>
          </p:nvPr>
        </p:nvGraphicFramePr>
        <p:xfrm>
          <a:off x="1023938" y="1993900"/>
          <a:ext cx="9720262"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tângulo 15"/>
          <p:cNvSpPr/>
          <p:nvPr/>
        </p:nvSpPr>
        <p:spPr>
          <a:xfrm>
            <a:off x="825500" y="2084832"/>
            <a:ext cx="10502900" cy="4252468"/>
          </a:xfrm>
          <a:prstGeom prst="rect">
            <a:avLst/>
          </a:prstGeom>
        </p:spPr>
        <p:txBody>
          <a:bodyPr/>
          <a:lstStyle/>
          <a:p>
            <a:pPr lvl="0">
              <a:buChar char="•"/>
            </a:pPr>
            <a:endParaRPr lang="pt-PT"/>
          </a:p>
          <a:p>
            <a:pPr lvl="0">
              <a:buChar char="•"/>
            </a:pPr>
            <a:endParaRPr lang="pt-PT"/>
          </a:p>
          <a:p>
            <a:pPr lvl="0">
              <a:buChar char="•"/>
            </a:pPr>
            <a:endParaRPr lang="pt-PT"/>
          </a:p>
          <a:p>
            <a:pPr lvl="0">
              <a:buChar char="•"/>
            </a:pPr>
            <a:endParaRPr lang="pt-PT"/>
          </a:p>
        </p:txBody>
      </p:sp>
      <p:sp>
        <p:nvSpPr>
          <p:cNvPr id="24" name="Seta para a direita 23"/>
          <p:cNvSpPr/>
          <p:nvPr/>
        </p:nvSpPr>
        <p:spPr>
          <a:xfrm>
            <a:off x="6451600" y="2324100"/>
            <a:ext cx="3556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 name="Seta para a direita 24"/>
          <p:cNvSpPr/>
          <p:nvPr/>
        </p:nvSpPr>
        <p:spPr>
          <a:xfrm>
            <a:off x="7353300" y="3180715"/>
            <a:ext cx="381000" cy="222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 name="Seta para a esquerda e para a direita 25"/>
          <p:cNvSpPr/>
          <p:nvPr/>
        </p:nvSpPr>
        <p:spPr>
          <a:xfrm>
            <a:off x="6451600" y="4057650"/>
            <a:ext cx="457200" cy="2159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CaixaDeTexto 26"/>
          <p:cNvSpPr txBox="1"/>
          <p:nvPr/>
        </p:nvSpPr>
        <p:spPr>
          <a:xfrm>
            <a:off x="9456738" y="6428232"/>
            <a:ext cx="2387600" cy="400110"/>
          </a:xfrm>
          <a:prstGeom prst="rect">
            <a:avLst/>
          </a:prstGeom>
          <a:noFill/>
        </p:spPr>
        <p:txBody>
          <a:bodyPr wrap="square" rtlCol="0">
            <a:spAutoFit/>
          </a:bodyPr>
          <a:lstStyle/>
          <a:p>
            <a:r>
              <a:rPr lang="pt-PT" sz="2000" dirty="0">
                <a:solidFill>
                  <a:schemeClr val="bg1">
                    <a:lumMod val="50000"/>
                  </a:schemeClr>
                </a:solidFill>
              </a:rPr>
              <a:t>Kahn (1993</a:t>
            </a:r>
            <a:r>
              <a:rPr lang="pt-PT" dirty="0">
                <a:solidFill>
                  <a:schemeClr val="bg1">
                    <a:lumMod val="50000"/>
                  </a:schemeClr>
                </a:solidFill>
              </a:rPr>
              <a:t>)</a:t>
            </a:r>
          </a:p>
        </p:txBody>
      </p:sp>
    </p:spTree>
    <p:extLst>
      <p:ext uri="{BB962C8B-B14F-4D97-AF65-F5344CB8AC3E}">
        <p14:creationId xmlns:p14="http://schemas.microsoft.com/office/powerpoint/2010/main" xmlns="" val="421567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Quatro tipos de líderes</a:t>
            </a:r>
          </a:p>
        </p:txBody>
      </p:sp>
      <p:graphicFrame>
        <p:nvGraphicFramePr>
          <p:cNvPr id="6" name="Marcador de Posição de Conteúdo 5"/>
          <p:cNvGraphicFramePr>
            <a:graphicFrameLocks noGrp="1"/>
          </p:cNvGraphicFramePr>
          <p:nvPr>
            <p:ph idx="1"/>
            <p:extLst>
              <p:ext uri="{D42A27DB-BD31-4B8C-83A1-F6EECF244321}">
                <p14:modId xmlns:p14="http://schemas.microsoft.com/office/powerpoint/2010/main" xmlns="" val="2757318318"/>
              </p:ext>
            </p:extLst>
          </p:nvPr>
        </p:nvGraphicFramePr>
        <p:xfrm>
          <a:off x="4256787" y="2027479"/>
          <a:ext cx="4826000" cy="3670300"/>
        </p:xfrm>
        <a:graphic>
          <a:graphicData uri="http://schemas.openxmlformats.org/drawingml/2006/table">
            <a:tbl>
              <a:tblPr firstRow="1" bandRow="1">
                <a:tableStyleId>{BC89EF96-8CEA-46FF-86C4-4CE0E7609802}</a:tableStyleId>
              </a:tblPr>
              <a:tblGrid>
                <a:gridCol w="2413000">
                  <a:extLst>
                    <a:ext uri="{9D8B030D-6E8A-4147-A177-3AD203B41FA5}">
                      <a16:colId xmlns="" xmlns:a16="http://schemas.microsoft.com/office/drawing/2014/main" val="20000"/>
                    </a:ext>
                  </a:extLst>
                </a:gridCol>
                <a:gridCol w="2413000">
                  <a:extLst>
                    <a:ext uri="{9D8B030D-6E8A-4147-A177-3AD203B41FA5}">
                      <a16:colId xmlns="" xmlns:a16="http://schemas.microsoft.com/office/drawing/2014/main" val="20001"/>
                    </a:ext>
                  </a:extLst>
                </a:gridCol>
              </a:tblGrid>
              <a:tr h="1835150">
                <a:tc>
                  <a:txBody>
                    <a:bodyPr/>
                    <a:lstStyle/>
                    <a:p>
                      <a:pPr algn="ctr"/>
                      <a:r>
                        <a:rPr lang="pt-PT" dirty="0"/>
                        <a:t>O amigo</a:t>
                      </a:r>
                      <a:endParaRPr lang="pt-PT" b="0" i="0" dirty="0">
                        <a:solidFill>
                          <a:schemeClr val="tx1"/>
                        </a:solidFill>
                      </a:endParaRPr>
                    </a:p>
                  </a:txBody>
                  <a:tcPr anchor="ctr"/>
                </a:tc>
                <a:tc>
                  <a:txBody>
                    <a:bodyPr/>
                    <a:lstStyle/>
                    <a:p>
                      <a:pPr algn="ctr"/>
                      <a:r>
                        <a:rPr lang="pt-PT" dirty="0"/>
                        <a:t>Líder positivo</a:t>
                      </a:r>
                      <a:endParaRPr lang="pt-PT" b="0" dirty="0">
                        <a:solidFill>
                          <a:schemeClr val="tx1"/>
                        </a:solidFill>
                      </a:endParaRPr>
                    </a:p>
                  </a:txBody>
                  <a:tcPr anchor="ctr">
                    <a:solidFill>
                      <a:schemeClr val="accent1">
                        <a:lumMod val="20000"/>
                        <a:lumOff val="80000"/>
                      </a:schemeClr>
                    </a:solidFill>
                  </a:tcPr>
                </a:tc>
                <a:extLst>
                  <a:ext uri="{0D108BD9-81ED-4DB2-BD59-A6C34878D82A}">
                    <a16:rowId xmlns="" xmlns:a16="http://schemas.microsoft.com/office/drawing/2014/main" val="10000"/>
                  </a:ext>
                </a:extLst>
              </a:tr>
              <a:tr h="1835150">
                <a:tc>
                  <a:txBody>
                    <a:bodyPr/>
                    <a:lstStyle/>
                    <a:p>
                      <a:pPr algn="ctr"/>
                      <a:r>
                        <a:rPr lang="pt-PT" b="1" dirty="0"/>
                        <a:t>Chefe incompetente</a:t>
                      </a:r>
                    </a:p>
                  </a:txBody>
                  <a:tcPr anchor="ctr"/>
                </a:tc>
                <a:tc>
                  <a:txBody>
                    <a:bodyPr/>
                    <a:lstStyle/>
                    <a:p>
                      <a:pPr algn="ctr"/>
                      <a:r>
                        <a:rPr lang="pt-PT" b="1" dirty="0"/>
                        <a:t>Robot</a:t>
                      </a:r>
                    </a:p>
                  </a:txBody>
                  <a:tcPr anchor="ctr">
                    <a:solidFill>
                      <a:schemeClr val="bg1">
                        <a:alpha val="20000"/>
                      </a:schemeClr>
                    </a:solidFill>
                  </a:tcPr>
                </a:tc>
                <a:extLst>
                  <a:ext uri="{0D108BD9-81ED-4DB2-BD59-A6C34878D82A}">
                    <a16:rowId xmlns="" xmlns:a16="http://schemas.microsoft.com/office/drawing/2014/main" val="10001"/>
                  </a:ext>
                </a:extLst>
              </a:tr>
            </a:tbl>
          </a:graphicData>
        </a:graphic>
      </p:graphicFrame>
      <p:sp>
        <p:nvSpPr>
          <p:cNvPr id="7" name="CaixaDeTexto 6"/>
          <p:cNvSpPr txBox="1"/>
          <p:nvPr/>
        </p:nvSpPr>
        <p:spPr>
          <a:xfrm>
            <a:off x="2421637" y="1949747"/>
            <a:ext cx="1612900" cy="369332"/>
          </a:xfrm>
          <a:prstGeom prst="rect">
            <a:avLst/>
          </a:prstGeom>
          <a:noFill/>
        </p:spPr>
        <p:txBody>
          <a:bodyPr wrap="square" rtlCol="0">
            <a:spAutoFit/>
          </a:bodyPr>
          <a:lstStyle/>
          <a:p>
            <a:pPr algn="ctr"/>
            <a:r>
              <a:rPr lang="pt-PT" dirty="0">
                <a:solidFill>
                  <a:schemeClr val="bg1">
                    <a:lumMod val="50000"/>
                  </a:schemeClr>
                </a:solidFill>
              </a:rPr>
              <a:t>Frequentes</a:t>
            </a:r>
          </a:p>
        </p:txBody>
      </p:sp>
      <p:sp>
        <p:nvSpPr>
          <p:cNvPr id="8" name="CaixaDeTexto 7"/>
          <p:cNvSpPr txBox="1"/>
          <p:nvPr/>
        </p:nvSpPr>
        <p:spPr>
          <a:xfrm>
            <a:off x="2254251" y="5395081"/>
            <a:ext cx="1803400" cy="369332"/>
          </a:xfrm>
          <a:prstGeom prst="rect">
            <a:avLst/>
          </a:prstGeom>
          <a:noFill/>
        </p:spPr>
        <p:txBody>
          <a:bodyPr wrap="square" rtlCol="0">
            <a:spAutoFit/>
          </a:bodyPr>
          <a:lstStyle/>
          <a:p>
            <a:pPr algn="ctr"/>
            <a:r>
              <a:rPr lang="pt-PT" dirty="0">
                <a:solidFill>
                  <a:schemeClr val="bg1">
                    <a:lumMod val="50000"/>
                  </a:schemeClr>
                </a:solidFill>
              </a:rPr>
              <a:t>Ausentes</a:t>
            </a:r>
          </a:p>
        </p:txBody>
      </p:sp>
      <p:sp>
        <p:nvSpPr>
          <p:cNvPr id="9" name="CaixaDeTexto 8"/>
          <p:cNvSpPr txBox="1"/>
          <p:nvPr/>
        </p:nvSpPr>
        <p:spPr>
          <a:xfrm>
            <a:off x="2254251" y="3318719"/>
            <a:ext cx="1803400" cy="1477328"/>
          </a:xfrm>
          <a:prstGeom prst="rect">
            <a:avLst/>
          </a:prstGeom>
          <a:noFill/>
        </p:spPr>
        <p:txBody>
          <a:bodyPr wrap="square" rtlCol="0">
            <a:spAutoFit/>
          </a:bodyPr>
          <a:lstStyle/>
          <a:p>
            <a:pPr algn="ctr"/>
            <a:r>
              <a:rPr lang="pt-PT" dirty="0">
                <a:solidFill>
                  <a:schemeClr val="bg1">
                    <a:lumMod val="50000"/>
                  </a:schemeClr>
                </a:solidFill>
              </a:rPr>
              <a:t>Comportamentos de apoio e consideração levados a cabo pelo líder</a:t>
            </a:r>
          </a:p>
        </p:txBody>
      </p:sp>
      <p:sp>
        <p:nvSpPr>
          <p:cNvPr id="10" name="CaixaDeTexto 9"/>
          <p:cNvSpPr txBox="1"/>
          <p:nvPr/>
        </p:nvSpPr>
        <p:spPr>
          <a:xfrm>
            <a:off x="4278123" y="6031781"/>
            <a:ext cx="1587500" cy="369332"/>
          </a:xfrm>
          <a:prstGeom prst="rect">
            <a:avLst/>
          </a:prstGeom>
          <a:noFill/>
        </p:spPr>
        <p:txBody>
          <a:bodyPr wrap="square" rtlCol="0">
            <a:spAutoFit/>
          </a:bodyPr>
          <a:lstStyle/>
          <a:p>
            <a:r>
              <a:rPr lang="pt-PT" dirty="0">
                <a:solidFill>
                  <a:schemeClr val="bg1">
                    <a:lumMod val="50000"/>
                  </a:schemeClr>
                </a:solidFill>
              </a:rPr>
              <a:t>Fraca </a:t>
            </a:r>
          </a:p>
        </p:txBody>
      </p:sp>
      <p:sp>
        <p:nvSpPr>
          <p:cNvPr id="11" name="CaixaDeTexto 10"/>
          <p:cNvSpPr txBox="1"/>
          <p:nvPr/>
        </p:nvSpPr>
        <p:spPr>
          <a:xfrm>
            <a:off x="7774687" y="6025947"/>
            <a:ext cx="1308100" cy="369332"/>
          </a:xfrm>
          <a:prstGeom prst="rect">
            <a:avLst/>
          </a:prstGeom>
          <a:noFill/>
        </p:spPr>
        <p:txBody>
          <a:bodyPr wrap="square" rtlCol="0">
            <a:spAutoFit/>
          </a:bodyPr>
          <a:lstStyle/>
          <a:p>
            <a:pPr algn="r"/>
            <a:r>
              <a:rPr lang="pt-PT" dirty="0">
                <a:solidFill>
                  <a:schemeClr val="bg1">
                    <a:lumMod val="50000"/>
                  </a:schemeClr>
                </a:solidFill>
              </a:rPr>
              <a:t>Forte </a:t>
            </a:r>
          </a:p>
        </p:txBody>
      </p:sp>
      <p:sp>
        <p:nvSpPr>
          <p:cNvPr id="12" name="CaixaDeTexto 11"/>
          <p:cNvSpPr txBox="1"/>
          <p:nvPr/>
        </p:nvSpPr>
        <p:spPr>
          <a:xfrm>
            <a:off x="5888737" y="5853949"/>
            <a:ext cx="1562100" cy="923330"/>
          </a:xfrm>
          <a:prstGeom prst="rect">
            <a:avLst/>
          </a:prstGeom>
          <a:noFill/>
        </p:spPr>
        <p:txBody>
          <a:bodyPr wrap="square" rtlCol="0">
            <a:spAutoFit/>
          </a:bodyPr>
          <a:lstStyle/>
          <a:p>
            <a:pPr algn="ctr"/>
            <a:r>
              <a:rPr lang="pt-PT" dirty="0">
                <a:solidFill>
                  <a:schemeClr val="bg1">
                    <a:lumMod val="50000"/>
                  </a:schemeClr>
                </a:solidFill>
              </a:rPr>
              <a:t>Competência técnica do líder</a:t>
            </a:r>
          </a:p>
        </p:txBody>
      </p:sp>
      <p:sp>
        <p:nvSpPr>
          <p:cNvPr id="13" name="Seta para a esquerda 12"/>
          <p:cNvSpPr/>
          <p:nvPr/>
        </p:nvSpPr>
        <p:spPr>
          <a:xfrm>
            <a:off x="5071873" y="6142431"/>
            <a:ext cx="908050" cy="1846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Seta para a direita 13"/>
          <p:cNvSpPr/>
          <p:nvPr/>
        </p:nvSpPr>
        <p:spPr>
          <a:xfrm>
            <a:off x="7450837" y="6147049"/>
            <a:ext cx="914400" cy="175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Seta para baixo 14"/>
          <p:cNvSpPr/>
          <p:nvPr/>
        </p:nvSpPr>
        <p:spPr>
          <a:xfrm>
            <a:off x="3139188" y="4796047"/>
            <a:ext cx="165100" cy="599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Seta para cima 15"/>
          <p:cNvSpPr/>
          <p:nvPr/>
        </p:nvSpPr>
        <p:spPr>
          <a:xfrm>
            <a:off x="3139188" y="2438081"/>
            <a:ext cx="165100" cy="7049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 3"/>
          <p:cNvPicPr>
            <a:picLocks noChangeAspect="1"/>
          </p:cNvPicPr>
          <p:nvPr/>
        </p:nvPicPr>
        <p:blipFill>
          <a:blip r:embed="rId2"/>
          <a:stretch>
            <a:fillRect/>
          </a:stretch>
        </p:blipFill>
        <p:spPr>
          <a:xfrm>
            <a:off x="8954743" y="6395279"/>
            <a:ext cx="3237257" cy="499915"/>
          </a:xfrm>
          <a:prstGeom prst="rect">
            <a:avLst/>
          </a:prstGeom>
        </p:spPr>
      </p:pic>
    </p:spTree>
    <p:extLst>
      <p:ext uri="{BB962C8B-B14F-4D97-AF65-F5344CB8AC3E}">
        <p14:creationId xmlns:p14="http://schemas.microsoft.com/office/powerpoint/2010/main" xmlns="" val="198052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400" dirty="0"/>
              <a:t>Quatro tipos de equipas/organizações</a:t>
            </a:r>
          </a:p>
        </p:txBody>
      </p:sp>
      <p:graphicFrame>
        <p:nvGraphicFramePr>
          <p:cNvPr id="8" name="Marcador de Posição de Conteúdo 7"/>
          <p:cNvGraphicFramePr>
            <a:graphicFrameLocks noGrp="1"/>
          </p:cNvGraphicFramePr>
          <p:nvPr>
            <p:ph idx="1"/>
            <p:extLst>
              <p:ext uri="{D42A27DB-BD31-4B8C-83A1-F6EECF244321}">
                <p14:modId xmlns:p14="http://schemas.microsoft.com/office/powerpoint/2010/main" xmlns="" val="808299077"/>
              </p:ext>
            </p:extLst>
          </p:nvPr>
        </p:nvGraphicFramePr>
        <p:xfrm>
          <a:off x="4076700" y="2286000"/>
          <a:ext cx="4648200" cy="3604768"/>
        </p:xfrm>
        <a:graphic>
          <a:graphicData uri="http://schemas.openxmlformats.org/drawingml/2006/table">
            <a:tbl>
              <a:tblPr firstRow="1" bandRow="1">
                <a:tableStyleId>{BC89EF96-8CEA-46FF-86C4-4CE0E7609802}</a:tableStyleId>
              </a:tblPr>
              <a:tblGrid>
                <a:gridCol w="2324100">
                  <a:extLst>
                    <a:ext uri="{9D8B030D-6E8A-4147-A177-3AD203B41FA5}">
                      <a16:colId xmlns="" xmlns:a16="http://schemas.microsoft.com/office/drawing/2014/main" val="20000"/>
                    </a:ext>
                  </a:extLst>
                </a:gridCol>
                <a:gridCol w="2324100">
                  <a:extLst>
                    <a:ext uri="{9D8B030D-6E8A-4147-A177-3AD203B41FA5}">
                      <a16:colId xmlns="" xmlns:a16="http://schemas.microsoft.com/office/drawing/2014/main" val="20001"/>
                    </a:ext>
                  </a:extLst>
                </a:gridCol>
              </a:tblGrid>
              <a:tr h="1802384">
                <a:tc>
                  <a:txBody>
                    <a:bodyPr/>
                    <a:lstStyle/>
                    <a:p>
                      <a:pPr algn="ctr"/>
                      <a:r>
                        <a:rPr lang="pt-PT" dirty="0"/>
                        <a:t>«Clube de amigos»</a:t>
                      </a:r>
                      <a:endParaRPr lang="pt-PT" b="0" dirty="0">
                        <a:solidFill>
                          <a:schemeClr val="tx1"/>
                        </a:solidFill>
                      </a:endParaRPr>
                    </a:p>
                  </a:txBody>
                  <a:tcPr anchor="ctr"/>
                </a:tc>
                <a:tc>
                  <a:txBody>
                    <a:bodyPr/>
                    <a:lstStyle/>
                    <a:p>
                      <a:pPr algn="ctr"/>
                      <a:r>
                        <a:rPr lang="pt-PT" dirty="0"/>
                        <a:t>Equipa/</a:t>
                      </a:r>
                    </a:p>
                    <a:p>
                      <a:pPr algn="ctr"/>
                      <a:r>
                        <a:rPr lang="pt-PT" dirty="0"/>
                        <a:t>Organização</a:t>
                      </a:r>
                      <a:r>
                        <a:rPr lang="pt-PT" baseline="0" dirty="0"/>
                        <a:t> positiva</a:t>
                      </a:r>
                      <a:endParaRPr lang="pt-PT" b="0" dirty="0">
                        <a:solidFill>
                          <a:schemeClr val="tx1"/>
                        </a:solidFill>
                      </a:endParaRPr>
                    </a:p>
                  </a:txBody>
                  <a:tcPr anchor="ctr">
                    <a:solidFill>
                      <a:schemeClr val="accent1">
                        <a:lumMod val="20000"/>
                        <a:lumOff val="80000"/>
                      </a:schemeClr>
                    </a:solidFill>
                  </a:tcPr>
                </a:tc>
                <a:extLst>
                  <a:ext uri="{0D108BD9-81ED-4DB2-BD59-A6C34878D82A}">
                    <a16:rowId xmlns="" xmlns:a16="http://schemas.microsoft.com/office/drawing/2014/main" val="10000"/>
                  </a:ext>
                </a:extLst>
              </a:tr>
              <a:tr h="1802384">
                <a:tc>
                  <a:txBody>
                    <a:bodyPr/>
                    <a:lstStyle/>
                    <a:p>
                      <a:pPr algn="ctr"/>
                      <a:r>
                        <a:rPr lang="pt-PT" b="1" dirty="0"/>
                        <a:t> Equipa/</a:t>
                      </a:r>
                    </a:p>
                    <a:p>
                      <a:pPr algn="ctr"/>
                      <a:r>
                        <a:rPr lang="pt-PT" b="1" dirty="0"/>
                        <a:t>Organização</a:t>
                      </a:r>
                      <a:r>
                        <a:rPr lang="pt-PT" b="1" baseline="0" dirty="0"/>
                        <a:t> anémica</a:t>
                      </a:r>
                      <a:endParaRPr lang="pt-PT" b="1" dirty="0">
                        <a:solidFill>
                          <a:schemeClr val="tx1"/>
                        </a:solidFill>
                      </a:endParaRPr>
                    </a:p>
                  </a:txBody>
                  <a:tcPr anchor="ctr"/>
                </a:tc>
                <a:tc>
                  <a:txBody>
                    <a:bodyPr/>
                    <a:lstStyle/>
                    <a:p>
                      <a:pPr algn="ctr"/>
                      <a:r>
                        <a:rPr lang="pt-PT" b="1" dirty="0"/>
                        <a:t>Máquina eficiente e/ou</a:t>
                      </a:r>
                    </a:p>
                    <a:p>
                      <a:pPr algn="ctr"/>
                      <a:r>
                        <a:rPr lang="pt-PT" b="1" dirty="0"/>
                        <a:t>«lei da selva»</a:t>
                      </a:r>
                    </a:p>
                  </a:txBody>
                  <a:tcPr anchor="ctr">
                    <a:solidFill>
                      <a:schemeClr val="bg1">
                        <a:alpha val="20000"/>
                      </a:schemeClr>
                    </a:solidFill>
                  </a:tcPr>
                </a:tc>
                <a:extLst>
                  <a:ext uri="{0D108BD9-81ED-4DB2-BD59-A6C34878D82A}">
                    <a16:rowId xmlns="" xmlns:a16="http://schemas.microsoft.com/office/drawing/2014/main" val="10001"/>
                  </a:ext>
                </a:extLst>
              </a:tr>
            </a:tbl>
          </a:graphicData>
        </a:graphic>
      </p:graphicFrame>
      <p:sp>
        <p:nvSpPr>
          <p:cNvPr id="9" name="CaixaDeTexto 8"/>
          <p:cNvSpPr txBox="1"/>
          <p:nvPr/>
        </p:nvSpPr>
        <p:spPr>
          <a:xfrm>
            <a:off x="2419350" y="2286000"/>
            <a:ext cx="1549400" cy="369332"/>
          </a:xfrm>
          <a:prstGeom prst="rect">
            <a:avLst/>
          </a:prstGeom>
          <a:noFill/>
        </p:spPr>
        <p:txBody>
          <a:bodyPr wrap="square" rtlCol="0">
            <a:spAutoFit/>
          </a:bodyPr>
          <a:lstStyle/>
          <a:p>
            <a:pPr algn="ctr"/>
            <a:r>
              <a:rPr lang="pt-PT" dirty="0">
                <a:solidFill>
                  <a:schemeClr val="bg1">
                    <a:lumMod val="50000"/>
                  </a:schemeClr>
                </a:solidFill>
              </a:rPr>
              <a:t>Forte</a:t>
            </a:r>
          </a:p>
        </p:txBody>
      </p:sp>
      <p:sp>
        <p:nvSpPr>
          <p:cNvPr id="10" name="CaixaDeTexto 9"/>
          <p:cNvSpPr txBox="1"/>
          <p:nvPr/>
        </p:nvSpPr>
        <p:spPr>
          <a:xfrm>
            <a:off x="2216150" y="5509768"/>
            <a:ext cx="1854200" cy="381000"/>
          </a:xfrm>
          <a:prstGeom prst="rect">
            <a:avLst/>
          </a:prstGeom>
          <a:noFill/>
        </p:spPr>
        <p:txBody>
          <a:bodyPr wrap="square" rtlCol="0">
            <a:spAutoFit/>
          </a:bodyPr>
          <a:lstStyle/>
          <a:p>
            <a:pPr algn="ctr"/>
            <a:r>
              <a:rPr lang="pt-PT" dirty="0">
                <a:solidFill>
                  <a:schemeClr val="bg1">
                    <a:lumMod val="50000"/>
                  </a:schemeClr>
                </a:solidFill>
              </a:rPr>
              <a:t>Fraco </a:t>
            </a:r>
          </a:p>
        </p:txBody>
      </p:sp>
      <p:sp>
        <p:nvSpPr>
          <p:cNvPr id="11" name="CaixaDeTexto 10"/>
          <p:cNvSpPr txBox="1"/>
          <p:nvPr/>
        </p:nvSpPr>
        <p:spPr>
          <a:xfrm>
            <a:off x="2162175" y="3765218"/>
            <a:ext cx="1841500" cy="646331"/>
          </a:xfrm>
          <a:prstGeom prst="rect">
            <a:avLst/>
          </a:prstGeom>
          <a:noFill/>
        </p:spPr>
        <p:txBody>
          <a:bodyPr wrap="square" rtlCol="0">
            <a:spAutoFit/>
          </a:bodyPr>
          <a:lstStyle/>
          <a:p>
            <a:pPr algn="ctr"/>
            <a:r>
              <a:rPr lang="pt-PT" dirty="0">
                <a:solidFill>
                  <a:schemeClr val="bg1">
                    <a:lumMod val="50000"/>
                  </a:schemeClr>
                </a:solidFill>
              </a:rPr>
              <a:t>Clima de apoio e consideração</a:t>
            </a:r>
          </a:p>
        </p:txBody>
      </p:sp>
      <p:sp>
        <p:nvSpPr>
          <p:cNvPr id="12" name="CaixaDeTexto 11"/>
          <p:cNvSpPr txBox="1"/>
          <p:nvPr/>
        </p:nvSpPr>
        <p:spPr>
          <a:xfrm>
            <a:off x="4076700" y="6091936"/>
            <a:ext cx="1079500" cy="369332"/>
          </a:xfrm>
          <a:prstGeom prst="rect">
            <a:avLst/>
          </a:prstGeom>
          <a:noFill/>
        </p:spPr>
        <p:txBody>
          <a:bodyPr wrap="square" rtlCol="0">
            <a:spAutoFit/>
          </a:bodyPr>
          <a:lstStyle/>
          <a:p>
            <a:r>
              <a:rPr lang="pt-PT" dirty="0">
                <a:solidFill>
                  <a:schemeClr val="bg1">
                    <a:lumMod val="50000"/>
                  </a:schemeClr>
                </a:solidFill>
              </a:rPr>
              <a:t>Fracas</a:t>
            </a:r>
          </a:p>
        </p:txBody>
      </p:sp>
      <p:sp>
        <p:nvSpPr>
          <p:cNvPr id="13" name="CaixaDeTexto 12"/>
          <p:cNvSpPr txBox="1"/>
          <p:nvPr/>
        </p:nvSpPr>
        <p:spPr>
          <a:xfrm>
            <a:off x="7632700" y="6109529"/>
            <a:ext cx="1092200" cy="369332"/>
          </a:xfrm>
          <a:prstGeom prst="rect">
            <a:avLst/>
          </a:prstGeom>
          <a:noFill/>
        </p:spPr>
        <p:txBody>
          <a:bodyPr wrap="square" rtlCol="0">
            <a:spAutoFit/>
          </a:bodyPr>
          <a:lstStyle/>
          <a:p>
            <a:pPr algn="r"/>
            <a:r>
              <a:rPr lang="pt-PT" dirty="0">
                <a:solidFill>
                  <a:schemeClr val="bg1">
                    <a:lumMod val="50000"/>
                  </a:schemeClr>
                </a:solidFill>
              </a:rPr>
              <a:t>Fortes</a:t>
            </a:r>
          </a:p>
        </p:txBody>
      </p:sp>
      <p:sp>
        <p:nvSpPr>
          <p:cNvPr id="14" name="CaixaDeTexto 13"/>
          <p:cNvSpPr txBox="1"/>
          <p:nvPr/>
        </p:nvSpPr>
        <p:spPr>
          <a:xfrm>
            <a:off x="5638800" y="6020815"/>
            <a:ext cx="1447800" cy="646331"/>
          </a:xfrm>
          <a:prstGeom prst="rect">
            <a:avLst/>
          </a:prstGeom>
          <a:noFill/>
        </p:spPr>
        <p:txBody>
          <a:bodyPr wrap="square" rtlCol="0">
            <a:spAutoFit/>
          </a:bodyPr>
          <a:lstStyle/>
          <a:p>
            <a:pPr algn="ctr"/>
            <a:r>
              <a:rPr lang="pt-PT" dirty="0">
                <a:solidFill>
                  <a:schemeClr val="bg1">
                    <a:lumMod val="50000"/>
                  </a:schemeClr>
                </a:solidFill>
              </a:rPr>
              <a:t>Competências técnicas</a:t>
            </a:r>
          </a:p>
        </p:txBody>
      </p:sp>
      <p:sp>
        <p:nvSpPr>
          <p:cNvPr id="15" name="Seta para baixo 14"/>
          <p:cNvSpPr/>
          <p:nvPr/>
        </p:nvSpPr>
        <p:spPr>
          <a:xfrm>
            <a:off x="3067050" y="4492740"/>
            <a:ext cx="127000" cy="9358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Seta para a direita 15"/>
          <p:cNvSpPr/>
          <p:nvPr/>
        </p:nvSpPr>
        <p:spPr>
          <a:xfrm>
            <a:off x="7099300" y="6224845"/>
            <a:ext cx="812800" cy="138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Seta para a esquerda 16"/>
          <p:cNvSpPr/>
          <p:nvPr/>
        </p:nvSpPr>
        <p:spPr>
          <a:xfrm>
            <a:off x="4927600" y="6229527"/>
            <a:ext cx="711200" cy="1348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Seta para cima 17"/>
          <p:cNvSpPr/>
          <p:nvPr/>
        </p:nvSpPr>
        <p:spPr>
          <a:xfrm>
            <a:off x="3073400" y="2717555"/>
            <a:ext cx="139700" cy="9387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Retângulo 2"/>
          <p:cNvSpPr/>
          <p:nvPr/>
        </p:nvSpPr>
        <p:spPr>
          <a:xfrm>
            <a:off x="9020939" y="6461268"/>
            <a:ext cx="3171061" cy="369332"/>
          </a:xfrm>
          <a:prstGeom prst="rect">
            <a:avLst/>
          </a:prstGeom>
        </p:spPr>
        <p:txBody>
          <a:bodyPr wrap="none">
            <a:spAutoFit/>
          </a:bodyPr>
          <a:lstStyle/>
          <a:p>
            <a:r>
              <a:rPr lang="pt-PT" dirty="0">
                <a:solidFill>
                  <a:schemeClr val="bg1">
                    <a:lumMod val="50000"/>
                  </a:schemeClr>
                </a:solidFill>
              </a:rPr>
              <a:t>Pinha e Cunha, M., </a:t>
            </a:r>
            <a:r>
              <a:rPr lang="pt-PT" i="1" dirty="0" err="1">
                <a:solidFill>
                  <a:schemeClr val="bg1">
                    <a:lumMod val="50000"/>
                  </a:schemeClr>
                </a:solidFill>
              </a:rPr>
              <a:t>et</a:t>
            </a:r>
            <a:r>
              <a:rPr lang="pt-PT" i="1" dirty="0">
                <a:solidFill>
                  <a:schemeClr val="bg1">
                    <a:lumMod val="50000"/>
                  </a:schemeClr>
                </a:solidFill>
              </a:rPr>
              <a:t> al., </a:t>
            </a:r>
            <a:r>
              <a:rPr lang="pt-PT" dirty="0">
                <a:solidFill>
                  <a:schemeClr val="bg1">
                    <a:lumMod val="50000"/>
                  </a:schemeClr>
                </a:solidFill>
              </a:rPr>
              <a:t>(2006)</a:t>
            </a:r>
          </a:p>
        </p:txBody>
      </p:sp>
    </p:spTree>
    <p:extLst>
      <p:ext uri="{BB962C8B-B14F-4D97-AF65-F5344CB8AC3E}">
        <p14:creationId xmlns:p14="http://schemas.microsoft.com/office/powerpoint/2010/main" xmlns="" val="18535906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Personalizado 3">
      <a:dk1>
        <a:sysClr val="windowText" lastClr="000000"/>
      </a:dk1>
      <a:lt1>
        <a:sysClr val="window" lastClr="FFFFFF"/>
      </a:lt1>
      <a:dk2>
        <a:srgbClr val="534949"/>
      </a:dk2>
      <a:lt2>
        <a:srgbClr val="CCD1B9"/>
      </a:lt2>
      <a:accent1>
        <a:srgbClr val="C66951"/>
      </a:accent1>
      <a:accent2>
        <a:srgbClr val="534949"/>
      </a:accent2>
      <a:accent3>
        <a:srgbClr val="534949"/>
      </a:accent3>
      <a:accent4>
        <a:srgbClr val="534949"/>
      </a:accent4>
      <a:accent5>
        <a:srgbClr val="534949"/>
      </a:accent5>
      <a:accent6>
        <a:srgbClr val="534949"/>
      </a:accent6>
      <a:hlink>
        <a:srgbClr val="534949"/>
      </a:hlink>
      <a:folHlink>
        <a:srgbClr val="534949"/>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E736489A-00C3-4E0A-AAA8-D4D3127BA5B3}"/>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5027</TotalTime>
  <Words>3092</Words>
  <Application>Microsoft Office PowerPoint</Application>
  <PresentationFormat>Custom</PresentationFormat>
  <Paragraphs>503</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Integral</vt:lpstr>
      <vt:lpstr>Teorias recentes dos grupos e equipas.  Perspetiva positiva das organizações   </vt:lpstr>
      <vt:lpstr>Trabalho de equipa – interações respeitosas</vt:lpstr>
      <vt:lpstr>aJUDA</vt:lpstr>
      <vt:lpstr>COMO SE PODE ESTIMULAR A BUSCA DA AJUDA NAS ORGANIZAÇÕES?</vt:lpstr>
      <vt:lpstr>Requisitos para um feedback  construtivo e positivo</vt:lpstr>
      <vt:lpstr>Consideração e apoio psicológico</vt:lpstr>
      <vt:lpstr>comportamentos de consideração x influencia do líder?</vt:lpstr>
      <vt:lpstr>Quatro tipos de líderes</vt:lpstr>
      <vt:lpstr>Quatro tipos de equipas/organizações</vt:lpstr>
      <vt:lpstr>Confiança</vt:lpstr>
      <vt:lpstr>Comportamentos de um líder para criar uma cultura de confiança</vt:lpstr>
      <vt:lpstr>Os perigos do excesso de confiança e da sua falta</vt:lpstr>
      <vt:lpstr>cooperação</vt:lpstr>
      <vt:lpstr>Transparência </vt:lpstr>
      <vt:lpstr>Transparência </vt:lpstr>
      <vt:lpstr>Comportamentos de cidadania organizacional</vt:lpstr>
      <vt:lpstr>Comportamentos de cidadania organizacional</vt:lpstr>
      <vt:lpstr>Comportamentos de cidadania organizacional</vt:lpstr>
      <vt:lpstr>Comportamentos de cidadania organizacional</vt:lpstr>
      <vt:lpstr>Comportamentos de cidadania organizacional</vt:lpstr>
      <vt:lpstr>Comportamentos de cidadania organizacional</vt:lpstr>
      <vt:lpstr>Comportamentos de cidadania organizacional</vt:lpstr>
      <vt:lpstr>Comportamentos de cidadania organizacional</vt:lpstr>
      <vt:lpstr>justiça</vt:lpstr>
      <vt:lpstr>JUSTIÇA</vt:lpstr>
      <vt:lpstr>JUSTIÇA</vt:lpstr>
      <vt:lpstr>JUSTIÇA</vt:lpstr>
      <vt:lpstr>As consequências de 4 tipos de organizações</vt:lpstr>
      <vt:lpstr>Como criar organizações globais positivas</vt:lpstr>
      <vt:lpstr>Equipas positivas</vt:lpstr>
      <vt:lpstr>Equipas positivas</vt:lpstr>
      <vt:lpstr>Equipas positivas</vt:lpstr>
      <vt:lpstr>Equipas positivas</vt:lpstr>
      <vt:lpstr>A Verdadeira equipa</vt:lpstr>
      <vt:lpstr>Criar visão, estabelecer direção</vt:lpstr>
      <vt:lpstr>Estrutura capacitadora</vt:lpstr>
      <vt:lpstr>O contexto organizacional</vt:lpstr>
      <vt:lpstr>coaching</vt:lpstr>
      <vt:lpstr>Diversidade e conflito</vt:lpstr>
      <vt:lpstr>Capital social / organizacional</vt:lpstr>
      <vt:lpstr>Sinais de capital social numa organização</vt:lpstr>
      <vt:lpstr>Slide 42</vt:lpstr>
      <vt:lpstr>Dimensões do capital social</vt:lpstr>
      <vt:lpstr>Competência e amabilidade</vt:lpstr>
      <vt:lpstr>Capital social positivo</vt:lpstr>
      <vt:lpstr>Gerar, gerir e viver o trio infraestrutural</vt:lpstr>
      <vt:lpstr>Slide 47</vt:lpstr>
      <vt:lpstr> missão</vt:lpstr>
      <vt:lpstr>valores</vt:lpstr>
      <vt:lpstr>valores</vt:lpstr>
      <vt:lpstr>Slide 51</vt:lpstr>
      <vt:lpstr>      visão                          </vt:lpstr>
      <vt:lpstr>VISÃO</vt:lpstr>
      <vt:lpstr>Capital positivo </vt:lpstr>
      <vt:lpstr>Slide 55</vt:lpstr>
      <vt:lpstr>Slide 56</vt:lpstr>
      <vt:lpstr>Liderança tranquila </vt:lpstr>
      <vt:lpstr>GRH E políticas / práticas organizacionais</vt:lpstr>
      <vt:lpstr>GRH E políticas / práticas organizacionais</vt:lpstr>
      <vt:lpstr>GRH E políticas / práticas organizacionais</vt:lpstr>
      <vt:lpstr>CAPITAL POSITIVO</vt:lpstr>
      <vt:lpstr>Gerir as redes informais</vt:lpstr>
      <vt:lpstr>Capital positivo </vt:lpstr>
      <vt:lpstr>O exemplo em redor </vt:lpstr>
      <vt:lpstr>Conclusão</vt:lpstr>
      <vt:lpstr>Conclusão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“AMBIDEXTRY AND THE EVOLUTION OF KNOWLEDGE MANAGEMENT INITIATIVES”</dc:title>
  <dc:creator>Windows User</dc:creator>
  <cp:lastModifiedBy>sbento</cp:lastModifiedBy>
  <cp:revision>248</cp:revision>
  <dcterms:created xsi:type="dcterms:W3CDTF">2016-11-06T20:42:06Z</dcterms:created>
  <dcterms:modified xsi:type="dcterms:W3CDTF">2017-03-30T17:09:10Z</dcterms:modified>
</cp:coreProperties>
</file>