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507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032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422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88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62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43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55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94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02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230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87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88C4-5F44-46D9-85D6-69DFDE4C5DF2}" type="datetimeFigureOut">
              <a:rPr lang="pt-PT" smtClean="0"/>
              <a:t>14/12/2016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3679-DB82-4624-B122-6448597F5B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44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media3.m4a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4.m4a"/><Relationship Id="rId7" Type="http://schemas.openxmlformats.org/officeDocument/2006/relationships/image" Target="../media/image2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667" y="368523"/>
            <a:ext cx="8905875" cy="1123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326513"/>
            <a:ext cx="6272010" cy="359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10484541" y="6490952"/>
            <a:ext cx="159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Kátia Dourado</a:t>
            </a:r>
            <a:endParaRPr lang="pt-PT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4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72"/>
    </mc:Choice>
    <mc:Fallback>
      <p:transition spd="slow" advTm="66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92" y="767835"/>
            <a:ext cx="18192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651" y="620232"/>
            <a:ext cx="261937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183" y="914937"/>
            <a:ext cx="31337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117" y="2958653"/>
            <a:ext cx="20574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133" y="2958653"/>
            <a:ext cx="211455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8326" y="5016121"/>
            <a:ext cx="183832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783" y="4375597"/>
            <a:ext cx="203835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9640" y="5028327"/>
            <a:ext cx="1619250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219" y="2958653"/>
            <a:ext cx="28860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1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01"/>
    </mc:Choice>
    <mc:Fallback>
      <p:transition spd="slow" advTm="22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375" y="2333290"/>
            <a:ext cx="1428750" cy="1466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141" y="2276140"/>
            <a:ext cx="2447925" cy="16383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406" y="4322740"/>
            <a:ext cx="1914525" cy="16383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8406" y="360274"/>
            <a:ext cx="2105025" cy="1371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6597" y="2504740"/>
            <a:ext cx="2447925" cy="1409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814" y="613960"/>
            <a:ext cx="2562225" cy="1447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044" y="666415"/>
            <a:ext cx="2419350" cy="16668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503" y="4322740"/>
            <a:ext cx="1981200" cy="18097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7365" y="4423223"/>
            <a:ext cx="1751592" cy="1792645"/>
          </a:xfrm>
          <a:prstGeom prst="rect">
            <a:avLst/>
          </a:prstGeom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6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70"/>
    </mc:Choice>
    <mc:Fallback>
      <p:transition spd="slow" advTm="21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64" y="640791"/>
            <a:ext cx="2600325" cy="16097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801" y="640791"/>
            <a:ext cx="1724025" cy="1828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815" y="932310"/>
            <a:ext cx="29146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6300" y="2891643"/>
            <a:ext cx="2993693" cy="227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8126" y="3469515"/>
            <a:ext cx="3486372" cy="169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654" y="3469515"/>
            <a:ext cx="2375857" cy="185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92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02"/>
    </mc:Choice>
    <mc:Fallback>
      <p:transition spd="slow" advTm="26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13919"/>
              </p:ext>
            </p:extLst>
          </p:nvPr>
        </p:nvGraphicFramePr>
        <p:xfrm>
          <a:off x="1967605" y="217497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Kasus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Maskulin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Feminin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Neutrum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Plural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Nominativ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</a:t>
                      </a: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di</a:t>
                      </a: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da</a:t>
                      </a: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die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614411" y="953037"/>
            <a:ext cx="677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>
                <a:solidFill>
                  <a:srgbClr val="0070C0"/>
                </a:solidFill>
              </a:rPr>
              <a:t>b</a:t>
            </a:r>
            <a:r>
              <a:rPr lang="pt-PT" sz="4000" b="1" dirty="0" err="1" smtClean="0">
                <a:solidFill>
                  <a:srgbClr val="0070C0"/>
                </a:solidFill>
              </a:rPr>
              <a:t>estimmter</a:t>
            </a:r>
            <a:r>
              <a:rPr lang="pt-PT" sz="4000" b="1" dirty="0" smtClean="0">
                <a:solidFill>
                  <a:srgbClr val="0070C0"/>
                </a:solidFill>
              </a:rPr>
              <a:t> </a:t>
            </a:r>
            <a:r>
              <a:rPr lang="pt-PT" sz="4000" b="1" dirty="0" err="1" smtClean="0">
                <a:solidFill>
                  <a:srgbClr val="0070C0"/>
                </a:solidFill>
              </a:rPr>
              <a:t>Artikel</a:t>
            </a:r>
            <a:endParaRPr lang="pt-PT" sz="4000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7" y="3068392"/>
            <a:ext cx="5052811" cy="3789608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5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71"/>
    </mc:Choice>
    <mc:Fallback>
      <p:transition spd="slow" advTm="12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143000"/>
            <a:ext cx="6800850" cy="4572000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4"/>
    </mc:Choice>
    <mc:Fallback>
      <p:transition spd="slow" advTm="13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2.3|2.4|2.9|2.2|2.6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3|2.1|1.8|2.1|2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1|2.2|2.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</Words>
  <Application>Microsoft Office PowerPoint</Application>
  <PresentationFormat>Ecrã Panorâmico</PresentationFormat>
  <Paragraphs>12</Paragraphs>
  <Slides>6</Slides>
  <Notes>0</Notes>
  <HiddenSlides>0</HiddenSlides>
  <MMClips>6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Kátia Susana Farias Dourado</dc:creator>
  <cp:lastModifiedBy>Kátia Susana Farias Dourado</cp:lastModifiedBy>
  <cp:revision>20</cp:revision>
  <dcterms:created xsi:type="dcterms:W3CDTF">2016-12-14T01:22:53Z</dcterms:created>
  <dcterms:modified xsi:type="dcterms:W3CDTF">2016-12-14T12:19:34Z</dcterms:modified>
</cp:coreProperties>
</file>