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6" r:id="rId6"/>
    <p:sldId id="265" r:id="rId7"/>
    <p:sldId id="267" r:id="rId8"/>
    <p:sldId id="262" r:id="rId9"/>
    <p:sldId id="268" r:id="rId10"/>
    <p:sldId id="263" r:id="rId1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Estilo com Tema 2 - Destaqu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708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541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791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209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907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443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377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236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782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36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987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024E6-5625-44B9-A67E-493466AE6D1A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167B6-FD45-426F-BB4E-4D9954B429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972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hyperlink" Target="https://www.google.pt/url?sa=i&amp;rct=j&amp;q=&amp;esrc=s&amp;source=images&amp;cd=&amp;cad=rja&amp;uact=8&amp;ved=0ahUKEwigqKnd_rzRAhXIWhQKHRiPDYkQjRwIBw&amp;url=https://vocefala.wordpress.com/page/4/&amp;bvm=bv.143423383,d.d24&amp;psig=AFQjCNECyUPJHRqoqt0Ux_K0qCpFL5Cb-w&amp;ust=148432366696730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eka-lebensmittel.de/item/images/1349496901/2000x2000/1349496901-1349496901-12330-0-0.jp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eg"/><Relationship Id="rId11" Type="http://schemas.openxmlformats.org/officeDocument/2006/relationships/image" Target="../media/image2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61" y="1724628"/>
            <a:ext cx="5534830" cy="390600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975020" y="386366"/>
            <a:ext cx="5847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err="1" smtClean="0"/>
              <a:t>Einkaufen</a:t>
            </a:r>
            <a:endParaRPr lang="pt-PT" sz="4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620778" y="6488668"/>
            <a:ext cx="157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Katia Dourado</a:t>
            </a:r>
            <a:endParaRPr 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1"/>
    </mc:Choice>
    <mc:Fallback xmlns="">
      <p:transition spd="slow" advTm="17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9" x="500063" y="5000625"/>
          <p14:tracePt t="3766" x="509588" y="4991100"/>
          <p14:tracePt t="3773" x="544513" y="4973638"/>
          <p14:tracePt t="3781" x="581025" y="4946650"/>
          <p14:tracePt t="3794" x="625475" y="4919663"/>
          <p14:tracePt t="3810" x="741363" y="4857750"/>
          <p14:tracePt t="3827" x="1009650" y="4705350"/>
          <p14:tracePt t="3843" x="1500188" y="4330700"/>
          <p14:tracePt t="3860" x="2303463" y="3759200"/>
          <p14:tracePt t="3876" x="3205163" y="3017838"/>
          <p14:tracePt t="3893" x="4357688" y="2179638"/>
          <p14:tracePt t="3910" x="4875213" y="1785938"/>
          <p14:tracePt t="3927" x="5241925" y="1446213"/>
          <p14:tracePt t="3943" x="5394325" y="1276350"/>
          <p14:tracePt t="3960" x="5465763" y="1160463"/>
          <p14:tracePt t="3977" x="5500688" y="1071563"/>
          <p14:tracePt t="3993" x="5527675" y="965200"/>
          <p14:tracePt t="4010" x="5572125" y="893763"/>
          <p14:tracePt t="4027" x="5616575" y="812800"/>
          <p14:tracePt t="4043" x="5680075" y="741363"/>
          <p14:tracePt t="4060" x="5741988" y="687388"/>
          <p14:tracePt t="4077" x="5857875" y="598488"/>
          <p14:tracePt t="4094" x="6072188" y="473075"/>
          <p14:tracePt t="4110" x="6259513" y="374650"/>
          <p14:tracePt t="4127" x="6411913" y="276225"/>
          <p14:tracePt t="4143" x="6545263" y="214313"/>
          <p14:tracePt t="4160" x="6626225" y="88900"/>
          <p14:tracePt t="4177" x="6715125" y="36513"/>
          <p14:tracePt t="4194" x="6751638" y="0"/>
          <p14:tracePt t="4210" x="6769100" y="0"/>
          <p14:tracePt t="4227" x="6777038" y="0"/>
          <p14:tracePt t="4262" x="6786563" y="0"/>
          <p14:tracePt t="4277" x="6786563" y="17463"/>
          <p14:tracePt t="4294" x="6786563" y="80963"/>
          <p14:tracePt t="4311" x="6804025" y="115888"/>
          <p14:tracePt t="4327" x="6813550" y="133350"/>
          <p14:tracePt t="4344" x="6831013" y="160338"/>
          <p14:tracePt t="4360" x="6848475" y="169863"/>
          <p14:tracePt t="4377" x="6875463" y="187325"/>
          <p14:tracePt t="4394" x="6894513" y="196850"/>
          <p14:tracePt t="4410" x="6929438" y="214313"/>
          <p14:tracePt t="4427" x="6983413" y="250825"/>
          <p14:tracePt t="4444" x="7018338" y="295275"/>
          <p14:tracePt t="4460" x="7045325" y="330200"/>
          <p14:tracePt t="4477" x="7126288" y="465138"/>
          <p14:tracePt t="4494" x="7188200" y="571500"/>
          <p14:tracePt t="4511" x="7232650" y="625475"/>
          <p14:tracePt t="4527" x="7259638" y="652463"/>
          <p14:tracePt t="4544" x="7304088" y="652463"/>
          <p14:tracePt t="4577" x="7313613" y="652463"/>
          <p14:tracePt t="4606" x="7323138" y="652463"/>
          <p14:tracePt t="4622" x="7331075" y="652463"/>
          <p14:tracePt t="4638" x="7340600" y="652463"/>
          <p14:tracePt t="4646" x="7348538" y="652463"/>
          <p14:tracePt t="4702" x="7348538" y="625475"/>
          <p14:tracePt t="4710" x="7323138" y="598488"/>
          <p14:tracePt t="4718" x="7304088" y="561975"/>
          <p14:tracePt t="4727" x="7259638" y="517525"/>
          <p14:tracePt t="4744" x="7126288" y="419100"/>
          <p14:tracePt t="4761" x="6973888" y="322263"/>
          <p14:tracePt t="4777" x="6786563" y="241300"/>
          <p14:tracePt t="4794" x="6616700" y="196850"/>
          <p14:tracePt t="4811" x="6446838" y="160338"/>
          <p14:tracePt t="4827" x="6303963" y="160338"/>
          <p14:tracePt t="4844" x="6188075" y="160338"/>
          <p14:tracePt t="4861" x="6062663" y="169863"/>
          <p14:tracePt t="4878" x="5857875" y="231775"/>
          <p14:tracePt t="4894" x="5732463" y="276225"/>
          <p14:tracePt t="4911" x="5608638" y="322263"/>
          <p14:tracePt t="4927" x="5473700" y="357188"/>
          <p14:tracePt t="4944" x="5303838" y="384175"/>
          <p14:tracePt t="4961" x="5133975" y="393700"/>
          <p14:tracePt t="4978" x="4983163" y="393700"/>
          <p14:tracePt t="4994" x="4857750" y="393700"/>
          <p14:tracePt t="5011" x="4786313" y="393700"/>
          <p14:tracePt t="5028" x="4724400" y="411163"/>
          <p14:tracePt t="5044" x="4687888" y="411163"/>
          <p14:tracePt t="5061" x="4652963" y="428625"/>
          <p14:tracePt t="5078" x="4572000" y="465138"/>
          <p14:tracePt t="5095" x="4527550" y="473075"/>
          <p14:tracePt t="5111" x="4500563" y="482600"/>
          <p14:tracePt t="5128" x="4446588" y="509588"/>
          <p14:tracePt t="5144" x="4411663" y="544513"/>
          <p14:tracePt t="5161" x="4367213" y="581025"/>
          <p14:tracePt t="5178" x="4330700" y="642938"/>
          <p14:tracePt t="5194" x="4268788" y="758825"/>
          <p14:tracePt t="5211" x="4232275" y="874713"/>
          <p14:tracePt t="5228" x="4214813" y="1017588"/>
          <p14:tracePt t="5244" x="4214813" y="1125538"/>
          <p14:tracePt t="5261" x="4214813" y="1250950"/>
          <p14:tracePt t="5278" x="4224338" y="1366838"/>
          <p14:tracePt t="5295" x="4251325" y="1393825"/>
          <p14:tracePt t="5311" x="4276725" y="1428750"/>
          <p14:tracePt t="5328" x="4322763" y="1446213"/>
          <p14:tracePt t="5344" x="4340225" y="1446213"/>
          <p14:tracePt t="5361" x="4367213" y="1465263"/>
          <p14:tracePt t="5378" x="4394200" y="1465263"/>
          <p14:tracePt t="5395" x="4419600" y="1465263"/>
          <p14:tracePt t="5411" x="4446588" y="1473200"/>
          <p14:tracePt t="5428" x="4510088" y="1482725"/>
          <p14:tracePt t="5445" x="4581525" y="1490663"/>
          <p14:tracePt t="5461" x="4633913" y="1500188"/>
          <p14:tracePt t="5478" x="4697413" y="1517650"/>
          <p14:tracePt t="5495" x="4724400" y="1517650"/>
          <p14:tracePt t="5512" x="4751388" y="1517650"/>
          <p14:tracePt t="6647" x="4768850" y="1527175"/>
          <p14:tracePt t="6655" x="4813300" y="1527175"/>
          <p14:tracePt t="6663" x="4867275" y="1517650"/>
          <p14:tracePt t="6679" x="4983163" y="1517650"/>
          <p14:tracePt t="6696" x="5072063" y="1517650"/>
          <p14:tracePt t="6713" x="5143500" y="1509713"/>
          <p14:tracePt t="6729" x="5224463" y="1509713"/>
          <p14:tracePt t="6746" x="5303838" y="1509713"/>
          <p14:tracePt t="6762" x="5438775" y="1509713"/>
          <p14:tracePt t="6779" x="5599113" y="1509713"/>
          <p14:tracePt t="6796" x="5813425" y="1509713"/>
          <p14:tracePt t="6813" x="6037263" y="1509713"/>
          <p14:tracePt t="6829" x="6251575" y="1509713"/>
          <p14:tracePt t="6846" x="6456363" y="1509713"/>
          <p14:tracePt t="6863" x="6715125" y="1509713"/>
          <p14:tracePt t="6879" x="6840538" y="1509713"/>
          <p14:tracePt t="6896" x="6938963" y="1482725"/>
          <p14:tracePt t="6913" x="7045325" y="1473200"/>
          <p14:tracePt t="6929" x="7143750" y="1446213"/>
          <p14:tracePt t="6946" x="7269163" y="1393825"/>
          <p14:tracePt t="6963" x="7402513" y="1357313"/>
          <p14:tracePt t="6979" x="7527925" y="1303338"/>
          <p14:tracePt t="6996" x="7626350" y="1258888"/>
          <p14:tracePt t="7013" x="7697788" y="1179513"/>
          <p14:tracePt t="7030" x="7742238" y="1125538"/>
          <p14:tracePt t="7046" x="7759700" y="1071563"/>
          <p14:tracePt t="7063" x="7769225" y="973138"/>
          <p14:tracePt t="7079" x="7769225" y="884238"/>
          <p14:tracePt t="7096" x="7742238" y="785813"/>
          <p14:tracePt t="7113" x="7688263" y="687388"/>
          <p14:tracePt t="7130" x="7643813" y="633413"/>
          <p14:tracePt t="7146" x="7599363" y="588963"/>
          <p14:tracePt t="7163" x="7572375" y="544513"/>
          <p14:tracePt t="7179" x="7518400" y="500063"/>
          <p14:tracePt t="7196" x="7439025" y="473075"/>
          <p14:tracePt t="7213" x="7331075" y="419100"/>
          <p14:tracePt t="7230" x="7215188" y="357188"/>
          <p14:tracePt t="7246" x="7062788" y="295275"/>
          <p14:tracePt t="7263" x="6804025" y="204788"/>
          <p14:tracePt t="7280" x="6643688" y="160338"/>
          <p14:tracePt t="7296" x="6483350" y="115888"/>
          <p14:tracePt t="7313" x="6357938" y="80963"/>
          <p14:tracePt t="7330" x="6251575" y="71438"/>
          <p14:tracePt t="7347" x="6170613" y="61913"/>
          <p14:tracePt t="7363" x="6108700" y="61913"/>
          <p14:tracePt t="7380" x="6045200" y="61913"/>
          <p14:tracePt t="7396" x="5973763" y="44450"/>
          <p14:tracePt t="7413" x="5857875" y="44450"/>
          <p14:tracePt t="7430" x="5741988" y="44450"/>
          <p14:tracePt t="7447" x="5572125" y="44450"/>
          <p14:tracePt t="7463" x="5473700" y="44450"/>
          <p14:tracePt t="7480" x="5402263" y="44450"/>
          <p14:tracePt t="7496" x="5340350" y="53975"/>
          <p14:tracePt t="7513" x="5330825" y="53975"/>
          <p14:tracePt t="7530" x="5268913" y="61913"/>
          <p14:tracePt t="7546" x="5187950" y="80963"/>
          <p14:tracePt t="7563" x="5089525" y="98425"/>
          <p14:tracePt t="7580" x="4973638" y="133350"/>
          <p14:tracePt t="7596" x="4902200" y="142875"/>
          <p14:tracePt t="7613" x="4857750" y="160338"/>
          <p14:tracePt t="7630" x="4840288" y="160338"/>
          <p14:tracePt t="7648" x="4830763" y="169863"/>
          <p14:tracePt t="7663" x="4822825" y="179388"/>
          <p14:tracePt t="7680" x="4803775" y="196850"/>
          <p14:tracePt t="7696" x="4795838" y="214313"/>
          <p14:tracePt t="7714" x="4776788" y="231775"/>
          <p14:tracePt t="7730" x="4768850" y="250825"/>
          <p14:tracePt t="7747" x="4751388" y="268288"/>
          <p14:tracePt t="7763" x="4741863" y="303213"/>
          <p14:tracePt t="7780" x="4724400" y="312738"/>
          <p14:tracePt t="7797" x="4714875" y="330200"/>
          <p14:tracePt t="7813" x="4705350" y="357188"/>
          <p14:tracePt t="7830" x="4687888" y="384175"/>
          <p14:tracePt t="7846" x="4687888" y="393700"/>
          <p14:tracePt t="7863" x="4687888" y="411163"/>
          <p14:tracePt t="7880" x="4670425" y="428625"/>
          <p14:tracePt t="7897" x="4660900" y="455613"/>
          <p14:tracePt t="7914" x="4643438" y="509588"/>
          <p14:tracePt t="7930" x="4633913" y="544513"/>
          <p14:tracePt t="7947" x="4625975" y="581025"/>
          <p14:tracePt t="7963" x="4625975" y="633413"/>
          <p14:tracePt t="7980" x="4625975" y="669925"/>
          <p14:tracePt t="7997" x="4625975" y="731838"/>
          <p14:tracePt t="8014" x="4625975" y="768350"/>
          <p14:tracePt t="8030" x="4633913" y="812800"/>
          <p14:tracePt t="8047" x="4660900" y="884238"/>
          <p14:tracePt t="8063" x="4679950" y="946150"/>
          <p14:tracePt t="8080" x="4714875" y="1017588"/>
          <p14:tracePt t="8097" x="4759325" y="1098550"/>
          <p14:tracePt t="8114" x="4822825" y="1169988"/>
          <p14:tracePt t="8131" x="4884738" y="1250950"/>
          <p14:tracePt t="8147" x="4965700" y="1347788"/>
          <p14:tracePt t="8164" x="5037138" y="1401763"/>
          <p14:tracePt t="8180" x="5116513" y="1446213"/>
          <p14:tracePt t="8197" x="5205413" y="1490663"/>
          <p14:tracePt t="8214" x="5268913" y="1500188"/>
          <p14:tracePt t="8230" x="5340350" y="1509713"/>
          <p14:tracePt t="8247" x="5456238" y="1527175"/>
          <p14:tracePt t="8264" x="5510213" y="1536700"/>
          <p14:tracePt t="8280" x="5527675" y="1536700"/>
          <p14:tracePt t="8297" x="5554663" y="1544638"/>
          <p14:tracePt t="8314" x="5562600" y="1544638"/>
          <p14:tracePt t="8331" x="5581650" y="1544638"/>
          <p14:tracePt t="8347" x="5608638" y="1544638"/>
          <p14:tracePt t="8364" x="5616575" y="1544638"/>
          <p14:tracePt t="8380" x="5634038" y="1544638"/>
          <p14:tracePt t="8397" x="5643563" y="1544638"/>
          <p14:tracePt t="8656" x="5643563" y="1536700"/>
          <p14:tracePt t="12994" x="5653088" y="1527175"/>
          <p14:tracePt t="13002" x="5670550" y="1527175"/>
          <p14:tracePt t="13010" x="5688013" y="1527175"/>
          <p14:tracePt t="13018" x="5705475" y="1527175"/>
          <p14:tracePt t="13034" x="5768975" y="1527175"/>
          <p14:tracePt t="13051" x="5840413" y="1527175"/>
          <p14:tracePt t="13068" x="5919788" y="1490663"/>
          <p14:tracePt t="13084" x="6037263" y="1455738"/>
          <p14:tracePt t="13101" x="6188075" y="1411288"/>
          <p14:tracePt t="13118" x="6296025" y="1357313"/>
          <p14:tracePt t="13134" x="6419850" y="1303338"/>
          <p14:tracePt t="13151" x="6510338" y="1250950"/>
          <p14:tracePt t="13168" x="6608763" y="1204913"/>
          <p14:tracePt t="13184" x="6688138" y="1143000"/>
          <p14:tracePt t="13186" x="6742113" y="1116013"/>
          <p14:tracePt t="13201" x="6840538" y="1054100"/>
          <p14:tracePt t="13218" x="6911975" y="973138"/>
          <p14:tracePt t="13235" x="6973888" y="893763"/>
          <p14:tracePt t="13251" x="7027863" y="822325"/>
          <p14:tracePt t="13268" x="7108825" y="758825"/>
          <p14:tracePt t="13285" x="7170738" y="669925"/>
          <p14:tracePt t="13301" x="7224713" y="581025"/>
          <p14:tracePt t="13318" x="7242175" y="482600"/>
          <p14:tracePt t="13335" x="7242175" y="384175"/>
          <p14:tracePt t="13351" x="7232650" y="295275"/>
          <p14:tracePt t="13368" x="7143750" y="196850"/>
          <p14:tracePt t="13385" x="7027863" y="98425"/>
          <p14:tracePt t="13402" x="6848475" y="26988"/>
          <p14:tracePt t="13418" x="6742113" y="0"/>
          <p14:tracePt t="13435" x="6643688" y="0"/>
          <p14:tracePt t="13451" x="6554788" y="0"/>
          <p14:tracePt t="13468" x="6446838" y="0"/>
          <p14:tracePt t="13485" x="6303963" y="0"/>
          <p14:tracePt t="13501" x="6134100" y="0"/>
          <p14:tracePt t="13518" x="5991225" y="0"/>
          <p14:tracePt t="13535" x="5803900" y="17463"/>
          <p14:tracePt t="13551" x="5626100" y="36513"/>
          <p14:tracePt t="13568" x="5473700" y="80963"/>
          <p14:tracePt t="13585" x="5322888" y="125413"/>
          <p14:tracePt t="13602" x="5180013" y="179388"/>
          <p14:tracePt t="13618" x="5126038" y="196850"/>
          <p14:tracePt t="13635" x="5062538" y="223838"/>
          <p14:tracePt t="13652" x="5010150" y="258763"/>
          <p14:tracePt t="13668" x="4965700" y="303213"/>
          <p14:tracePt t="13685" x="4911725" y="366713"/>
          <p14:tracePt t="13701" x="4867275" y="438150"/>
          <p14:tracePt t="13718" x="4803775" y="500063"/>
          <p14:tracePt t="13735" x="4751388" y="544513"/>
          <p14:tracePt t="13752" x="4714875" y="608013"/>
          <p14:tracePt t="13768" x="4705350" y="704850"/>
          <p14:tracePt t="13785" x="4705350" y="822325"/>
          <p14:tracePt t="13802" x="4724400" y="1009650"/>
          <p14:tracePt t="13818" x="4786313" y="1152525"/>
          <p14:tracePt t="13835" x="4875213" y="1285875"/>
          <p14:tracePt t="13852" x="4929188" y="1374775"/>
          <p14:tracePt t="13868" x="5010150" y="1455738"/>
          <p14:tracePt t="13885" x="5089525" y="1527175"/>
          <p14:tracePt t="13902" x="5187950" y="1581150"/>
          <p14:tracePt t="13918" x="5276850" y="1616075"/>
          <p14:tracePt t="13935" x="5375275" y="1625600"/>
          <p14:tracePt t="13952" x="5446713" y="1633538"/>
          <p14:tracePt t="13968" x="5500688" y="1633538"/>
          <p14:tracePt t="13985" x="5537200" y="1633538"/>
          <p14:tracePt t="14002" x="5562600" y="1633538"/>
          <p14:tracePt t="14018" x="5572125" y="1633538"/>
          <p14:tracePt t="14035" x="5599113" y="1625600"/>
          <p14:tracePt t="14052" x="5661025" y="1616075"/>
          <p14:tracePt t="14069" x="5786438" y="1608138"/>
          <p14:tracePt t="14085" x="5919788" y="1589088"/>
          <p14:tracePt t="14102" x="6099175" y="1562100"/>
          <p14:tracePt t="14119" x="6303963" y="1536700"/>
          <p14:tracePt t="14135" x="6446838" y="1517650"/>
          <p14:tracePt t="14152" x="6554788" y="1482725"/>
          <p14:tracePt t="14169" x="6608763" y="1473200"/>
          <p14:tracePt t="14185" x="6643688" y="1455738"/>
          <p14:tracePt t="14187" x="6653213" y="1455738"/>
          <p14:tracePt t="14202" x="6670675" y="1446213"/>
          <p14:tracePt t="14235" x="6688138" y="1446213"/>
          <p14:tracePt t="14252" x="6697663" y="1438275"/>
          <p14:tracePt t="14506" x="6705600" y="1428750"/>
          <p14:tracePt t="14514" x="6705600" y="1419225"/>
          <p14:tracePt t="14522" x="6715125" y="1401763"/>
          <p14:tracePt t="14536" x="6724650" y="1384300"/>
          <p14:tracePt t="14552" x="6759575" y="1366838"/>
          <p14:tracePt t="14569" x="6804025" y="1330325"/>
          <p14:tracePt t="14586" x="6875463" y="1312863"/>
          <p14:tracePt t="14603" x="6919913" y="1285875"/>
          <p14:tracePt t="14619" x="6956425" y="1250950"/>
          <p14:tracePt t="14636" x="6991350" y="1214438"/>
          <p14:tracePt t="14652" x="7010400" y="1152525"/>
          <p14:tracePt t="14669" x="7010400" y="1081088"/>
          <p14:tracePt t="14686" x="7010400" y="1009650"/>
          <p14:tracePt t="14703" x="6991350" y="901700"/>
          <p14:tracePt t="14719" x="6902450" y="785813"/>
          <p14:tracePt t="14736" x="6796088" y="669925"/>
          <p14:tracePt t="14753" x="6653213" y="571500"/>
          <p14:tracePt t="14769" x="6562725" y="517525"/>
          <p14:tracePt t="14786" x="6456363" y="438150"/>
          <p14:tracePt t="14803" x="6384925" y="374650"/>
          <p14:tracePt t="14819" x="6313488" y="330200"/>
          <p14:tracePt t="14836" x="6224588" y="268288"/>
          <p14:tracePt t="14853" x="6126163" y="241300"/>
          <p14:tracePt t="14869" x="6000750" y="214313"/>
          <p14:tracePt t="14886" x="5875338" y="204788"/>
          <p14:tracePt t="14903" x="5768975" y="204788"/>
          <p14:tracePt t="14919" x="5634038" y="196850"/>
          <p14:tracePt t="14936" x="5500688" y="169863"/>
          <p14:tracePt t="14953" x="5330825" y="152400"/>
          <p14:tracePt t="14969" x="5170488" y="133350"/>
          <p14:tracePt t="14986" x="4965700" y="115888"/>
          <p14:tracePt t="15003" x="4840288" y="115888"/>
          <p14:tracePt t="15019" x="4687888" y="107950"/>
          <p14:tracePt t="15036" x="4545013" y="107950"/>
          <p14:tracePt t="15053" x="4438650" y="88900"/>
          <p14:tracePt t="15069" x="4340225" y="80963"/>
          <p14:tracePt t="15086" x="4268788" y="80963"/>
          <p14:tracePt t="15103" x="4205288" y="80963"/>
          <p14:tracePt t="15119" x="4160838" y="88900"/>
          <p14:tracePt t="15136" x="4125913" y="133350"/>
          <p14:tracePt t="15153" x="4089400" y="187325"/>
          <p14:tracePt t="15170" x="4054475" y="268288"/>
          <p14:tracePt t="15187" x="4017963" y="428625"/>
          <p14:tracePt t="15203" x="4010025" y="536575"/>
          <p14:tracePt t="15219" x="4010025" y="642938"/>
          <p14:tracePt t="15236" x="4027488" y="776288"/>
          <p14:tracePt t="15253" x="4081463" y="911225"/>
          <p14:tracePt t="15269" x="4133850" y="1000125"/>
          <p14:tracePt t="15286" x="4214813" y="1108075"/>
          <p14:tracePt t="15303" x="4295775" y="1196975"/>
          <p14:tracePt t="15320" x="4394200" y="1268413"/>
          <p14:tracePt t="15336" x="4465638" y="1330325"/>
          <p14:tracePt t="15353" x="4562475" y="1419225"/>
          <p14:tracePt t="15370" x="4697413" y="1517650"/>
          <p14:tracePt t="15386" x="4894263" y="1660525"/>
          <p14:tracePt t="15403" x="5037138" y="1741488"/>
          <p14:tracePt t="15420" x="5153025" y="1803400"/>
          <p14:tracePt t="15436" x="5276850" y="1866900"/>
          <p14:tracePt t="15453" x="5384800" y="1919288"/>
          <p14:tracePt t="15470" x="5537200" y="1973263"/>
          <p14:tracePt t="15486" x="5715000" y="2027238"/>
          <p14:tracePt t="15503" x="5867400" y="2071688"/>
          <p14:tracePt t="15520" x="6018213" y="2143125"/>
          <p14:tracePt t="15537" x="6143625" y="2170113"/>
          <p14:tracePt t="15553" x="6276975" y="2205038"/>
          <p14:tracePt t="15570" x="6411913" y="2214563"/>
          <p14:tracePt t="15587" x="6626225" y="2241550"/>
          <p14:tracePt t="15603" x="6759575" y="2259013"/>
          <p14:tracePt t="15620" x="6902450" y="2286000"/>
          <p14:tracePt t="15636" x="6973888" y="2286000"/>
          <p14:tracePt t="15653" x="7037388" y="2286000"/>
          <p14:tracePt t="15670" x="7072313" y="2286000"/>
          <p14:tracePt t="15687" x="7081838" y="2286000"/>
          <p14:tracePt t="15707" x="7089775" y="2286000"/>
          <p14:tracePt t="15739" x="7099300" y="2286000"/>
          <p14:tracePt t="15755" x="7099300" y="2276475"/>
          <p14:tracePt t="15763" x="7099300" y="2268538"/>
          <p14:tracePt t="15771" x="7099300" y="2259013"/>
          <p14:tracePt t="15787" x="7099300" y="2251075"/>
          <p14:tracePt t="15803" x="7099300" y="2241550"/>
          <p14:tracePt t="15820" x="7099300" y="2224088"/>
          <p14:tracePt t="15837" x="7099300" y="2214563"/>
          <p14:tracePt t="15939" x="7099300" y="2205038"/>
          <p14:tracePt t="15955" x="7108825" y="2197100"/>
          <p14:tracePt t="15971" x="7108825" y="2179638"/>
          <p14:tracePt t="16019" x="7126288" y="2170113"/>
          <p14:tracePt t="16035" x="7126288" y="2160588"/>
          <p14:tracePt t="16059" x="7126288" y="21526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3" y="1528487"/>
            <a:ext cx="6198812" cy="3485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9"/>
    </mc:Choice>
    <mc:Fallback xmlns="">
      <p:transition spd="slow" advTm="19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02" x="10153650" y="2911475"/>
          <p14:tracePt t="9110" x="9991725" y="2803525"/>
          <p14:tracePt t="9121" x="9671050" y="2571750"/>
          <p14:tracePt t="9137" x="8742363" y="2062163"/>
          <p14:tracePt t="9154" x="7894638" y="1598613"/>
          <p14:tracePt t="9171" x="7385050" y="1393825"/>
          <p14:tracePt t="9187" x="7180263" y="1312863"/>
          <p14:tracePt t="9204" x="7116763" y="1295400"/>
          <p14:tracePt t="9221" x="7054850" y="1258888"/>
          <p14:tracePt t="9238" x="7037388" y="1089025"/>
          <p14:tracePt t="9254" x="7018338" y="1044575"/>
          <p14:tracePt t="9271" x="6965950" y="1044575"/>
          <p14:tracePt t="9287" x="6786563" y="1196975"/>
          <p14:tracePt t="9304" x="6491288" y="1446213"/>
          <p14:tracePt t="9321" x="6286500" y="1633538"/>
          <p14:tracePt t="9337" x="6143625" y="1830388"/>
          <p14:tracePt t="9354" x="6010275" y="2017713"/>
          <p14:tracePt t="9371" x="5867400" y="2268538"/>
          <p14:tracePt t="9388" x="5759450" y="2465388"/>
          <p14:tracePt t="9404" x="5697538" y="2660650"/>
          <p14:tracePt t="9421" x="5670550" y="2741613"/>
          <p14:tracePt t="9534" x="5670550" y="2751138"/>
          <p14:tracePt t="9542" x="5661025" y="2759075"/>
          <p14:tracePt t="9554" x="5653088" y="2768600"/>
          <p14:tracePt t="9571" x="5599113" y="2847975"/>
          <p14:tracePt t="9588" x="5518150" y="2946400"/>
          <p14:tracePt t="9604" x="5375275" y="3044825"/>
          <p14:tracePt t="9621" x="5276850" y="3125788"/>
          <p14:tracePt t="9638" x="5143500" y="3232150"/>
          <p14:tracePt t="9655" x="5081588" y="3286125"/>
          <p14:tracePt t="9671" x="5062538" y="3313113"/>
          <p14:tracePt t="9688" x="5045075" y="3330575"/>
          <p14:tracePt t="9774" x="5045075" y="3340100"/>
          <p14:tracePt t="9782" x="5054600" y="3348038"/>
          <p14:tracePt t="9790" x="5072063" y="3357563"/>
          <p14:tracePt t="9805" x="5108575" y="3357563"/>
          <p14:tracePt t="9821" x="5205413" y="3375025"/>
          <p14:tracePt t="9838" x="5446713" y="3375025"/>
          <p14:tracePt t="9855" x="5670550" y="3384550"/>
          <p14:tracePt t="9871" x="5848350" y="3394075"/>
          <p14:tracePt t="9888" x="5973763" y="3402013"/>
          <p14:tracePt t="9905" x="6027738" y="3402013"/>
          <p14:tracePt t="9921" x="6045200" y="3402013"/>
          <p14:tracePt t="9955" x="6062663" y="3402013"/>
          <p14:tracePt t="9971" x="6099175" y="3402013"/>
          <p14:tracePt t="9988" x="6143625" y="3402013"/>
          <p14:tracePt t="10005" x="6205538" y="3402013"/>
          <p14:tracePt t="10021" x="6286500" y="3402013"/>
          <p14:tracePt t="10038" x="6429375" y="3402013"/>
          <p14:tracePt t="10055" x="6518275" y="3402013"/>
          <p14:tracePt t="10071" x="6616700" y="3375025"/>
          <p14:tracePt t="10088" x="6742113" y="3348038"/>
          <p14:tracePt t="10105" x="6823075" y="3330575"/>
          <p14:tracePt t="10121" x="6911975" y="3295650"/>
          <p14:tracePt t="10138" x="7027863" y="3251200"/>
          <p14:tracePt t="10155" x="7134225" y="3205163"/>
          <p14:tracePt t="10171" x="7296150" y="3152775"/>
          <p14:tracePt t="10188" x="7429500" y="3116263"/>
          <p14:tracePt t="10205" x="7572375" y="3108325"/>
          <p14:tracePt t="10222" x="7670800" y="3108325"/>
          <p14:tracePt t="10238" x="7823200" y="3125788"/>
          <p14:tracePt t="10255" x="7902575" y="3160713"/>
          <p14:tracePt t="10272" x="7983538" y="3197225"/>
          <p14:tracePt t="10288" x="8089900" y="3232150"/>
          <p14:tracePt t="10305" x="8188325" y="3251200"/>
          <p14:tracePt t="10322" x="8259763" y="3259138"/>
          <p14:tracePt t="10338" x="8323263" y="3251200"/>
          <p14:tracePt t="10355" x="8367713" y="3232150"/>
          <p14:tracePt t="10372" x="8385175" y="3205163"/>
          <p14:tracePt t="10388" x="8394700" y="3179763"/>
          <p14:tracePt t="10405" x="8394700" y="3160713"/>
          <p14:tracePt t="10503" x="8385175" y="3170238"/>
          <p14:tracePt t="10510" x="8375650" y="3179763"/>
          <p14:tracePt t="10526" x="8367713" y="3187700"/>
          <p14:tracePt t="10543" x="8358188" y="3197225"/>
          <p14:tracePt t="10582" x="8340725" y="3197225"/>
          <p14:tracePt t="10703" x="8340725" y="3205163"/>
          <p14:tracePt t="10791" x="8348663" y="3205163"/>
          <p14:tracePt t="10839" x="8358188" y="3205163"/>
          <p14:tracePt t="10855" x="8358188" y="3170238"/>
          <p14:tracePt t="10863" x="8340725" y="3160713"/>
          <p14:tracePt t="10872" x="8340725" y="3143250"/>
          <p14:tracePt t="10889" x="8277225" y="3054350"/>
          <p14:tracePt t="10905" x="8180388" y="2982913"/>
          <p14:tracePt t="10922" x="8099425" y="2857500"/>
          <p14:tracePt t="10939" x="8010525" y="2759075"/>
          <p14:tracePt t="10955" x="7956550" y="2697163"/>
          <p14:tracePt t="10972" x="7912100" y="2643188"/>
          <p14:tracePt t="10989" x="7840663" y="2598738"/>
          <p14:tracePt t="11006" x="7769225" y="2589213"/>
          <p14:tracePt t="11022" x="7626350" y="2581275"/>
          <p14:tracePt t="11039" x="7518400" y="2581275"/>
          <p14:tracePt t="11055" x="7385050" y="2581275"/>
          <p14:tracePt t="11072" x="7232650" y="2581275"/>
          <p14:tracePt t="11089" x="7062788" y="2581275"/>
          <p14:tracePt t="11106" x="6840538" y="2581275"/>
          <p14:tracePt t="11122" x="6599238" y="2581275"/>
          <p14:tracePt t="11139" x="6330950" y="2544763"/>
          <p14:tracePt t="11156" x="6062663" y="2490788"/>
          <p14:tracePt t="11172" x="5840413" y="2465388"/>
          <p14:tracePt t="11189" x="5653088" y="2438400"/>
          <p14:tracePt t="11206" x="5465763" y="2419350"/>
          <p14:tracePt t="11223" x="5187950" y="2419350"/>
          <p14:tracePt t="11239" x="5010150" y="2419350"/>
          <p14:tracePt t="11256" x="4867275" y="2419350"/>
          <p14:tracePt t="11272" x="4705350" y="2419350"/>
          <p14:tracePt t="11289" x="4545013" y="2465388"/>
          <p14:tracePt t="11306" x="4340225" y="2509838"/>
          <p14:tracePt t="11322" x="4143375" y="2544763"/>
          <p14:tracePt t="11339" x="3929063" y="2562225"/>
          <p14:tracePt t="11356" x="3732213" y="2598738"/>
          <p14:tracePt t="11372" x="3633788" y="2608263"/>
          <p14:tracePt t="11389" x="3554413" y="2652713"/>
          <p14:tracePt t="11391" x="3544888" y="2660650"/>
          <p14:tracePt t="11406" x="3544888" y="2670175"/>
          <p14:tracePt t="11423" x="3527425" y="2724150"/>
          <p14:tracePt t="11439" x="3527425" y="2751138"/>
          <p14:tracePt t="11456" x="3527425" y="2776538"/>
          <p14:tracePt t="11473" x="3544888" y="2867025"/>
          <p14:tracePt t="11490" x="3643313" y="2982913"/>
          <p14:tracePt t="11506" x="3768725" y="3098800"/>
          <p14:tracePt t="11523" x="3894138" y="3214688"/>
          <p14:tracePt t="11539" x="4062413" y="3295650"/>
          <p14:tracePt t="11556" x="4330700" y="3367088"/>
          <p14:tracePt t="11573" x="4768850" y="3419475"/>
          <p14:tracePt t="11590" x="5214938" y="3438525"/>
          <p14:tracePt t="11606" x="5537200" y="3438525"/>
          <p14:tracePt t="11623" x="5830888" y="3438525"/>
          <p14:tracePt t="11639" x="5973763" y="3429000"/>
          <p14:tracePt t="11656" x="6062663" y="3411538"/>
          <p14:tracePt t="11673" x="6215063" y="3384550"/>
          <p14:tracePt t="11690" x="6402388" y="3375025"/>
          <p14:tracePt t="11706" x="6724650" y="3375025"/>
          <p14:tracePt t="11723" x="7180263" y="3375025"/>
          <p14:tracePt t="11740" x="7697788" y="3375025"/>
          <p14:tracePt t="11756" x="8180388" y="3375025"/>
          <p14:tracePt t="11773" x="8545513" y="3375025"/>
          <p14:tracePt t="11790" x="8823325" y="3367088"/>
          <p14:tracePt t="11806" x="9072563" y="3330575"/>
          <p14:tracePt t="11823" x="9348788" y="3268663"/>
          <p14:tracePt t="11840" x="9429750" y="3224213"/>
          <p14:tracePt t="11856" x="9466263" y="3187700"/>
          <p14:tracePt t="11873" x="9474200" y="3170238"/>
          <p14:tracePt t="11890" x="9474200" y="3143250"/>
          <p14:tracePt t="11906" x="9474200" y="3098800"/>
          <p14:tracePt t="11923" x="9456738" y="3062288"/>
          <p14:tracePt t="11940" x="9420225" y="3000375"/>
          <p14:tracePt t="11956" x="9348788" y="2911475"/>
          <p14:tracePt t="11973" x="9232900" y="2813050"/>
          <p14:tracePt t="11990" x="9126538" y="2714625"/>
          <p14:tracePt t="12006" x="9010650" y="2625725"/>
          <p14:tracePt t="12023" x="8831263" y="2527300"/>
          <p14:tracePt t="12040" x="8661400" y="2446338"/>
          <p14:tracePt t="12056" x="8510588" y="2347913"/>
          <p14:tracePt t="12073" x="8286750" y="2295525"/>
          <p14:tracePt t="12090" x="8062913" y="2241550"/>
          <p14:tracePt t="12106" x="7831138" y="2197100"/>
          <p14:tracePt t="12123" x="7608888" y="2152650"/>
          <p14:tracePt t="12140" x="7340600" y="2108200"/>
          <p14:tracePt t="12157" x="7116763" y="2089150"/>
          <p14:tracePt t="12173" x="6894513" y="2071688"/>
          <p14:tracePt t="12190" x="6680200" y="2062163"/>
          <p14:tracePt t="12207" x="6483350" y="2062163"/>
          <p14:tracePt t="12223" x="6197600" y="2062163"/>
          <p14:tracePt t="12240" x="6018213" y="2089150"/>
          <p14:tracePt t="12257" x="5813425" y="2116138"/>
          <p14:tracePt t="12273" x="5608638" y="2160588"/>
          <p14:tracePt t="12290" x="5394325" y="2187575"/>
          <p14:tracePt t="12307" x="5187950" y="2232025"/>
          <p14:tracePt t="12323" x="4983163" y="2286000"/>
          <p14:tracePt t="12340" x="4786313" y="2330450"/>
          <p14:tracePt t="12357" x="4581525" y="2393950"/>
          <p14:tracePt t="12373" x="4384675" y="2438400"/>
          <p14:tracePt t="12390" x="4170363" y="2509838"/>
          <p14:tracePt t="12392" x="4081463" y="2554288"/>
          <p14:tracePt t="12407" x="3884613" y="2625725"/>
          <p14:tracePt t="12423" x="3751263" y="2714625"/>
          <p14:tracePt t="12440" x="3670300" y="2776538"/>
          <p14:tracePt t="12457" x="3625850" y="2813050"/>
          <p14:tracePt t="12473" x="3608388" y="2840038"/>
          <p14:tracePt t="12490" x="3589338" y="2867025"/>
          <p14:tracePt t="12507" x="3571875" y="2911475"/>
          <p14:tracePt t="12523" x="3571875" y="2965450"/>
          <p14:tracePt t="12540" x="3571875" y="3071813"/>
          <p14:tracePt t="12557" x="3589338" y="3170238"/>
          <p14:tracePt t="12574" x="3660775" y="3313113"/>
          <p14:tracePt t="12591" x="3759200" y="3411538"/>
          <p14:tracePt t="12607" x="4017963" y="3581400"/>
          <p14:tracePt t="12624" x="4214813" y="3660775"/>
          <p14:tracePt t="12640" x="4554538" y="3768725"/>
          <p14:tracePt t="12657" x="5037138" y="3894138"/>
          <p14:tracePt t="12674" x="5527675" y="3983038"/>
          <p14:tracePt t="12690" x="5902325" y="3990975"/>
          <p14:tracePt t="12707" x="6242050" y="4037013"/>
          <p14:tracePt t="12724" x="6518275" y="4054475"/>
          <p14:tracePt t="12740" x="6786563" y="4054475"/>
          <p14:tracePt t="12757" x="7018338" y="4054475"/>
          <p14:tracePt t="12774" x="7259638" y="4054475"/>
          <p14:tracePt t="12790" x="7491413" y="4054475"/>
          <p14:tracePt t="12807" x="7875588" y="4054475"/>
          <p14:tracePt t="12824" x="8161338" y="4054475"/>
          <p14:tracePt t="12840" x="8439150" y="4054475"/>
          <p14:tracePt t="12857" x="8653463" y="4054475"/>
          <p14:tracePt t="12874" x="8796338" y="4054475"/>
          <p14:tracePt t="12891" x="8894763" y="4017963"/>
          <p14:tracePt t="12907" x="8929688" y="3983038"/>
          <p14:tracePt t="12924" x="8939213" y="3973513"/>
          <p14:tracePt t="12941" x="8939213" y="3956050"/>
          <p14:tracePt t="12957" x="8947150" y="3946525"/>
          <p14:tracePt t="12974" x="8947150" y="3929063"/>
          <p14:tracePt t="12991" x="8947150" y="3911600"/>
          <p14:tracePt t="13007" x="8956675" y="3902075"/>
          <p14:tracePt t="13032" x="8956675" y="3884613"/>
          <p14:tracePt t="13112" x="8966200" y="3875088"/>
          <p14:tracePt t="13152" x="8974138" y="3867150"/>
          <p14:tracePt t="13168" x="8983663" y="3848100"/>
          <p14:tracePt t="13176" x="8991600" y="3848100"/>
          <p14:tracePt t="13184" x="8991600" y="3840163"/>
          <p14:tracePt t="13192" x="9010650" y="3840163"/>
          <p14:tracePt t="13208" x="9028113" y="3813175"/>
          <p14:tracePt t="13224" x="9045575" y="3776663"/>
          <p14:tracePt t="13241" x="9055100" y="3751263"/>
          <p14:tracePt t="13257" x="9055100" y="3687763"/>
          <p14:tracePt t="13274" x="9055100" y="3616325"/>
          <p14:tracePt t="13291" x="9055100" y="3490913"/>
          <p14:tracePt t="13308" x="9037638" y="3402013"/>
          <p14:tracePt t="13324" x="9010650" y="3303588"/>
          <p14:tracePt t="13341" x="8947150" y="3187700"/>
          <p14:tracePt t="13357" x="8894763" y="3081338"/>
          <p14:tracePt t="13374" x="8840788" y="2982913"/>
          <p14:tracePt t="13391" x="8786813" y="2894013"/>
          <p14:tracePt t="13393" x="8742363" y="2840038"/>
          <p14:tracePt t="13408" x="8680450" y="2751138"/>
          <p14:tracePt t="13424" x="8609013" y="2652713"/>
          <p14:tracePt t="13441" x="8528050" y="2598738"/>
          <p14:tracePt t="13457" x="8456613" y="2527300"/>
          <p14:tracePt t="13474" x="8367713" y="2455863"/>
          <p14:tracePt t="13491" x="8286750" y="2374900"/>
          <p14:tracePt t="13508" x="8161338" y="2268538"/>
          <p14:tracePt t="13524" x="8027988" y="2187575"/>
          <p14:tracePt t="13541" x="7875588" y="2081213"/>
          <p14:tracePt t="13558" x="7724775" y="2017713"/>
          <p14:tracePt t="13574" x="7554913" y="1938338"/>
          <p14:tracePt t="13591" x="7385050" y="1893888"/>
          <p14:tracePt t="13608" x="7027863" y="1785938"/>
          <p14:tracePt t="13624" x="6813550" y="1768475"/>
          <p14:tracePt t="13641" x="6599238" y="1741488"/>
          <p14:tracePt t="13658" x="6357938" y="1697038"/>
          <p14:tracePt t="13674" x="6126163" y="1670050"/>
          <p14:tracePt t="13691" x="5884863" y="1652588"/>
          <p14:tracePt t="13708" x="5643563" y="1652588"/>
          <p14:tracePt t="13724" x="5394325" y="1652588"/>
          <p14:tracePt t="13741" x="5143500" y="1652588"/>
          <p14:tracePt t="13758" x="4919663" y="1643063"/>
          <p14:tracePt t="13775" x="4705350" y="1643063"/>
          <p14:tracePt t="13791" x="4518025" y="1652588"/>
          <p14:tracePt t="13808" x="4251325" y="1697038"/>
          <p14:tracePt t="13825" x="4108450" y="1795463"/>
          <p14:tracePt t="13841" x="4000500" y="1847850"/>
          <p14:tracePt t="13858" x="3884613" y="1938338"/>
          <p14:tracePt t="13875" x="3759200" y="2017713"/>
          <p14:tracePt t="13891" x="3643313" y="2116138"/>
          <p14:tracePt t="13908" x="3536950" y="2197100"/>
          <p14:tracePt t="13925" x="3455988" y="2259013"/>
          <p14:tracePt t="13941" x="3375025" y="2339975"/>
          <p14:tracePt t="13958" x="3330575" y="2438400"/>
          <p14:tracePt t="13975" x="3286125" y="2554288"/>
          <p14:tracePt t="13991" x="3259138" y="2687638"/>
          <p14:tracePt t="14008" x="3259138" y="2840038"/>
          <p14:tracePt t="14025" x="3259138" y="2938463"/>
          <p14:tracePt t="14041" x="3286125" y="3054350"/>
          <p14:tracePt t="14058" x="3330575" y="3125788"/>
          <p14:tracePt t="14075" x="3394075" y="3214688"/>
          <p14:tracePt t="14091" x="3473450" y="3330575"/>
          <p14:tracePt t="14108" x="3500438" y="3357563"/>
          <p14:tracePt t="14125" x="3598863" y="3473450"/>
          <p14:tracePt t="14141" x="3732213" y="3670300"/>
          <p14:tracePt t="14158" x="3875088" y="3830638"/>
          <p14:tracePt t="14175" x="4044950" y="3983038"/>
          <p14:tracePt t="14191" x="4214813" y="4143375"/>
          <p14:tracePt t="14208" x="4518025" y="4402138"/>
          <p14:tracePt t="14225" x="4751388" y="4572000"/>
          <p14:tracePt t="14242" x="5126038" y="4848225"/>
          <p14:tracePt t="14258" x="5572125" y="5116513"/>
          <p14:tracePt t="14275" x="5973763" y="5330825"/>
          <p14:tracePt t="14292" x="6348413" y="5634038"/>
          <p14:tracePt t="14308" x="6589713" y="5751513"/>
          <p14:tracePt t="14325" x="6875463" y="5884863"/>
          <p14:tracePt t="14342" x="7143750" y="5946775"/>
          <p14:tracePt t="14358" x="7537450" y="6010275"/>
          <p14:tracePt t="14375" x="8027988" y="6010275"/>
          <p14:tracePt t="14392" x="8562975" y="6010275"/>
          <p14:tracePt t="14408" x="9134475" y="5929313"/>
          <p14:tracePt t="14425" x="9394825" y="5875338"/>
          <p14:tracePt t="14442" x="9590088" y="5813425"/>
          <p14:tracePt t="14458" x="9769475" y="5715000"/>
          <p14:tracePt t="14475" x="9974263" y="5562600"/>
          <p14:tracePt t="14492" x="10180638" y="5402263"/>
          <p14:tracePt t="14509" x="10358438" y="5241925"/>
          <p14:tracePt t="14525" x="10491788" y="5062538"/>
          <p14:tracePt t="14542" x="10555288" y="4884738"/>
          <p14:tracePt t="14559" x="10599738" y="4679950"/>
          <p14:tracePt t="14575" x="10599738" y="4429125"/>
          <p14:tracePt t="14592" x="10572750" y="4125913"/>
          <p14:tracePt t="14609" x="10429875" y="3848100"/>
          <p14:tracePt t="14625" x="10304463" y="3608388"/>
          <p14:tracePt t="14642" x="10153650" y="3402013"/>
          <p14:tracePt t="14659" x="9991725" y="3224213"/>
          <p14:tracePt t="14675" x="9848850" y="3089275"/>
          <p14:tracePt t="14692" x="9680575" y="2955925"/>
          <p14:tracePt t="14709" x="9518650" y="2830513"/>
          <p14:tracePt t="14725" x="9358313" y="2732088"/>
          <p14:tracePt t="14742" x="9126538" y="2608263"/>
          <p14:tracePt t="14759" x="8902700" y="2500313"/>
          <p14:tracePt t="14775" x="8609013" y="2357438"/>
          <p14:tracePt t="14792" x="8045450" y="2062163"/>
          <p14:tracePt t="14809" x="7786688" y="1973263"/>
          <p14:tracePt t="14825" x="7527925" y="1901825"/>
          <p14:tracePt t="14842" x="7277100" y="1847850"/>
          <p14:tracePt t="14859" x="7037388" y="1822450"/>
          <p14:tracePt t="14875" x="6823075" y="1785938"/>
          <p14:tracePt t="14892" x="6608763" y="1785938"/>
          <p14:tracePt t="14909" x="6367463" y="1785938"/>
          <p14:tracePt t="14926" x="6099175" y="1785938"/>
          <p14:tracePt t="14942" x="5759450" y="1785938"/>
          <p14:tracePt t="14959" x="5438775" y="1785938"/>
          <p14:tracePt t="14976" x="5072063" y="1697038"/>
          <p14:tracePt t="14992" x="4732338" y="1643063"/>
          <p14:tracePt t="15009" x="4510088" y="1616075"/>
          <p14:tracePt t="15026" x="4276725" y="1581150"/>
          <p14:tracePt t="15043" x="4062413" y="1554163"/>
          <p14:tracePt t="15059" x="3857625" y="1544638"/>
          <p14:tracePt t="15076" x="3660775" y="1544638"/>
          <p14:tracePt t="15092" x="3455988" y="1544638"/>
          <p14:tracePt t="15109" x="3276600" y="1544638"/>
          <p14:tracePt t="15126" x="3108325" y="1581150"/>
          <p14:tracePt t="15142" x="2946400" y="1643063"/>
          <p14:tracePt t="15159" x="2795588" y="1731963"/>
          <p14:tracePt t="15176" x="2660650" y="1830388"/>
          <p14:tracePt t="15193" x="2500313" y="2017713"/>
          <p14:tracePt t="15209" x="2438400" y="2179638"/>
          <p14:tracePt t="15226" x="2419350" y="2330450"/>
          <p14:tracePt t="15242" x="2393950" y="2509838"/>
          <p14:tracePt t="15259" x="2393950" y="2697163"/>
          <p14:tracePt t="15276" x="2393950" y="2911475"/>
          <p14:tracePt t="15292" x="2438400" y="3160713"/>
          <p14:tracePt t="15309" x="2500313" y="3438525"/>
          <p14:tracePt t="15326" x="2562225" y="3732213"/>
          <p14:tracePt t="15343" x="2697163" y="4071938"/>
          <p14:tracePt t="15359" x="2795588" y="4348163"/>
          <p14:tracePt t="15376" x="2919413" y="4625975"/>
          <p14:tracePt t="15393" x="3143250" y="4946650"/>
          <p14:tracePt t="15409" x="3295650" y="5099050"/>
          <p14:tracePt t="15426" x="3536950" y="5259388"/>
          <p14:tracePt t="15443" x="4000500" y="5473700"/>
          <p14:tracePt t="15459" x="4589463" y="5697538"/>
          <p14:tracePt t="15476" x="5089525" y="5867400"/>
          <p14:tracePt t="15493" x="5500688" y="5991225"/>
          <p14:tracePt t="15509" x="6045200" y="6081713"/>
          <p14:tracePt t="15526" x="6643688" y="6143625"/>
          <p14:tracePt t="15543" x="7277100" y="6153150"/>
          <p14:tracePt t="15559" x="7939088" y="6134100"/>
          <p14:tracePt t="15576" x="8518525" y="6062663"/>
          <p14:tracePt t="15593" x="9269413" y="5875338"/>
          <p14:tracePt t="15609" x="9653588" y="5697538"/>
          <p14:tracePt t="15626" x="9991725" y="5545138"/>
          <p14:tracePt t="15643" x="10358438" y="5367338"/>
          <p14:tracePt t="15660" x="10698163" y="5214938"/>
          <p14:tracePt t="15676" x="10912475" y="5089525"/>
          <p14:tracePt t="15693" x="11082338" y="4956175"/>
          <p14:tracePt t="15710" x="11153775" y="4840288"/>
          <p14:tracePt t="15726" x="11206163" y="4616450"/>
          <p14:tracePt t="15743" x="11206163" y="4402138"/>
          <p14:tracePt t="15759" x="11206163" y="4179888"/>
          <p14:tracePt t="15777" x="11171238" y="3929063"/>
          <p14:tracePt t="15793" x="11144250" y="3803650"/>
          <p14:tracePt t="15810" x="11090275" y="3679825"/>
          <p14:tracePt t="15826" x="11037888" y="3581400"/>
          <p14:tracePt t="15843" x="10966450" y="3482975"/>
          <p14:tracePt t="15860" x="10868025" y="3340100"/>
          <p14:tracePt t="15876" x="10706100" y="3116263"/>
          <p14:tracePt t="15893" x="10555288" y="2938463"/>
          <p14:tracePt t="15910" x="10394950" y="2741613"/>
          <p14:tracePt t="15926" x="10188575" y="2554288"/>
          <p14:tracePt t="15943" x="9983788" y="2401888"/>
          <p14:tracePt t="15960" x="9813925" y="2276475"/>
          <p14:tracePt t="15977" x="9582150" y="2098675"/>
          <p14:tracePt t="15993" x="9394825" y="1965325"/>
          <p14:tracePt t="16010" x="9180513" y="1847850"/>
          <p14:tracePt t="16026" x="8966200" y="1768475"/>
          <p14:tracePt t="16043" x="8751888" y="1724025"/>
          <p14:tracePt t="16060" x="8501063" y="1697038"/>
          <p14:tracePt t="16076" x="8259763" y="1660525"/>
          <p14:tracePt t="16093" x="8027988" y="1633538"/>
          <p14:tracePt t="16110" x="7769225" y="1633538"/>
          <p14:tracePt t="16127" x="7500938" y="1633538"/>
          <p14:tracePt t="16143" x="7242175" y="1598613"/>
          <p14:tracePt t="16160" x="6983413" y="1571625"/>
          <p14:tracePt t="16177" x="6608763" y="1509713"/>
          <p14:tracePt t="16193" x="6323013" y="1455738"/>
          <p14:tracePt t="16210" x="6000750" y="1401763"/>
          <p14:tracePt t="16227" x="5724525" y="1384300"/>
          <p14:tracePt t="16243" x="5465763" y="1384300"/>
          <p14:tracePt t="16260" x="5224463" y="1384300"/>
          <p14:tracePt t="16277" x="5027613" y="1384300"/>
          <p14:tracePt t="16293" x="4795838" y="1411288"/>
          <p14:tracePt t="16310" x="4589463" y="1465263"/>
          <p14:tracePt t="16327" x="4330700" y="1509713"/>
          <p14:tracePt t="16343" x="4143375" y="1554163"/>
          <p14:tracePt t="16360" x="3902075" y="1562100"/>
          <p14:tracePt t="16377" x="3517900" y="1616075"/>
          <p14:tracePt t="16393" x="3259138" y="1660525"/>
          <p14:tracePt t="16410" x="3054350" y="1714500"/>
          <p14:tracePt t="16427" x="2867025" y="1785938"/>
          <p14:tracePt t="16443" x="2714625" y="1893888"/>
          <p14:tracePt t="16460" x="2589213" y="2000250"/>
          <p14:tracePt t="16477" x="2490788" y="2160588"/>
          <p14:tracePt t="16493" x="2366963" y="2303463"/>
          <p14:tracePt t="16510" x="2241550" y="2500313"/>
          <p14:tracePt t="16527" x="2133600" y="2759075"/>
          <p14:tracePt t="16544" x="2071688" y="3000375"/>
          <p14:tracePt t="16560" x="2044700" y="3276600"/>
          <p14:tracePt t="16577" x="2054225" y="3652838"/>
          <p14:tracePt t="16594" x="2160588" y="3894138"/>
          <p14:tracePt t="16610" x="2330450" y="4224338"/>
          <p14:tracePt t="16627" x="2490788" y="4465638"/>
          <p14:tracePt t="16644" x="2660650" y="4660900"/>
          <p14:tracePt t="16660" x="2847975" y="4803775"/>
          <p14:tracePt t="16677" x="3081338" y="4938713"/>
          <p14:tracePt t="16694" x="3455988" y="5081588"/>
          <p14:tracePt t="16711" x="3894138" y="5205413"/>
          <p14:tracePt t="16727" x="4446588" y="5340350"/>
          <p14:tracePt t="16744" x="5018088" y="5438775"/>
          <p14:tracePt t="16760" x="5473700" y="5491163"/>
          <p14:tracePt t="16777" x="6010275" y="5589588"/>
          <p14:tracePt t="16794" x="6429375" y="5589588"/>
          <p14:tracePt t="16811" x="6983413" y="5589588"/>
          <p14:tracePt t="16827" x="7661275" y="5527675"/>
          <p14:tracePt t="16844" x="8385175" y="5446713"/>
          <p14:tracePt t="16860" x="8991600" y="5429250"/>
          <p14:tracePt t="16877" x="9653588" y="5429250"/>
          <p14:tracePt t="16894" x="10304463" y="5429250"/>
          <p14:tracePt t="16911" x="10983913" y="5340350"/>
          <p14:tracePt t="16927" x="11518900" y="5187950"/>
          <p14:tracePt t="16944" x="11920538" y="5045075"/>
          <p14:tracePt t="16960" x="12117388" y="4911725"/>
          <p14:tracePt t="16978" x="12188825" y="4697413"/>
          <p14:tracePt t="16994" x="12188825" y="4483100"/>
          <p14:tracePt t="17011" x="12171363" y="4295775"/>
          <p14:tracePt t="17027" x="12117388" y="4108450"/>
          <p14:tracePt t="17044" x="12045950" y="3946525"/>
          <p14:tracePt t="17061" x="11974513" y="3795713"/>
          <p14:tracePt t="17077" x="11903075" y="3679825"/>
          <p14:tracePt t="17094" x="11868150" y="3660775"/>
          <p14:tracePt t="17111" x="11841163" y="3598863"/>
          <p14:tracePt t="17127" x="11841163" y="3589338"/>
          <p14:tracePt t="17144" x="11823700" y="3571875"/>
          <p14:tracePt t="17161" x="11814175" y="3562350"/>
          <p14:tracePt t="17177" x="11777663" y="3544888"/>
          <p14:tracePt t="17194" x="11733213" y="3536950"/>
          <p14:tracePt t="17211" x="11680825" y="3527425"/>
          <p14:tracePt t="17227" x="11634788" y="3509963"/>
          <p14:tracePt t="17244" x="11599863" y="3509963"/>
          <p14:tracePt t="17698" x="11590338" y="3509963"/>
          <p14:tracePt t="17706" x="11572875" y="3490913"/>
          <p14:tracePt t="17714" x="11545888" y="3455988"/>
          <p14:tracePt t="17728" x="11491913" y="3411538"/>
          <p14:tracePt t="17745" x="11412538" y="3375025"/>
          <p14:tracePt t="17761" x="11296650" y="3357563"/>
          <p14:tracePt t="17778" x="11215688" y="3340100"/>
          <p14:tracePt t="17795" x="11109325" y="3330575"/>
          <p14:tracePt t="17811" x="11001375" y="3303588"/>
          <p14:tracePt t="17828" x="10777538" y="3143250"/>
          <p14:tracePt t="17845" x="10313988" y="2679700"/>
          <p14:tracePt t="17861" x="9429750" y="1965325"/>
          <p14:tracePt t="17878" x="8358188" y="1204913"/>
          <p14:tracePt t="17895" x="7224713" y="438150"/>
          <p14:tracePt t="17911" x="6276975" y="0"/>
          <p14:tracePt t="17928" x="5330825" y="0"/>
          <p14:tracePt t="17945" x="4724400" y="0"/>
          <p14:tracePt t="17962" x="4330700" y="0"/>
          <p14:tracePt t="17978" x="4251325" y="0"/>
          <p14:tracePt t="17995" x="4214813" y="0"/>
          <p14:tracePt t="18011" x="4179888" y="0"/>
          <p14:tracePt t="18028" x="4152900" y="0"/>
          <p14:tracePt t="18045" x="4143375" y="0"/>
          <p14:tracePt t="18061" x="4125913" y="0"/>
          <p14:tracePt t="18078" x="4108450" y="0"/>
          <p14:tracePt t="18095" x="4098925" y="0"/>
          <p14:tracePt t="18112" x="4062413" y="0"/>
          <p14:tracePt t="18128" x="4010025" y="0"/>
          <p14:tracePt t="18145" x="3929063" y="0"/>
          <p14:tracePt t="18162" x="3786188" y="0"/>
          <p14:tracePt t="18179" x="3562350" y="0"/>
          <p14:tracePt t="18195" x="3232150" y="0"/>
          <p14:tracePt t="18212" x="2813050" y="0"/>
          <p14:tracePt t="18228" x="2330450" y="0"/>
          <p14:tracePt t="18245" x="1857375" y="0"/>
          <p14:tracePt t="18262" x="1660525" y="9525"/>
          <p14:tracePt t="18278" x="1562100" y="61913"/>
          <p14:tracePt t="18295" x="1544638" y="88900"/>
          <p14:tracePt t="18312" x="1536700" y="125413"/>
          <p14:tracePt t="18328" x="1536700" y="152400"/>
          <p14:tracePt t="18345" x="1536700" y="169863"/>
          <p14:tracePt t="18362" x="1536700" y="187325"/>
          <p14:tracePt t="18394" x="1536700" y="196850"/>
          <p14:tracePt t="19324" x="1401763" y="1079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05781" y="575187"/>
            <a:ext cx="7123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/>
              <a:t>Beim</a:t>
            </a:r>
            <a:r>
              <a:rPr lang="pt-PT" sz="3200" b="1" dirty="0"/>
              <a:t> </a:t>
            </a:r>
            <a:r>
              <a:rPr lang="pt-PT" sz="3200" b="1" dirty="0" err="1"/>
              <a:t>Einkaufen</a:t>
            </a:r>
            <a:r>
              <a:rPr lang="pt-PT" sz="3200" b="1" dirty="0"/>
              <a:t>: </a:t>
            </a:r>
            <a:r>
              <a:rPr lang="pt-PT" sz="3200" b="1" dirty="0" err="1"/>
              <a:t>Fragen</a:t>
            </a:r>
            <a:r>
              <a:rPr lang="pt-PT" sz="3200" b="1" dirty="0"/>
              <a:t> </a:t>
            </a:r>
            <a:r>
              <a:rPr lang="pt-PT" sz="3200" b="1" dirty="0" err="1"/>
              <a:t>und</a:t>
            </a:r>
            <a:r>
              <a:rPr lang="pt-PT" sz="3200" b="1" dirty="0"/>
              <a:t> </a:t>
            </a:r>
            <a:r>
              <a:rPr lang="pt-PT" sz="3200" b="1" dirty="0" err="1"/>
              <a:t>Antworten</a:t>
            </a:r>
            <a:r>
              <a:rPr lang="pt-PT" sz="3200" b="1" dirty="0"/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79871" y="1635423"/>
            <a:ext cx="404105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Kann</a:t>
            </a:r>
            <a:r>
              <a:rPr lang="pt-PT" sz="2400" dirty="0" smtClean="0"/>
              <a:t> </a:t>
            </a:r>
            <a:r>
              <a:rPr lang="pt-PT" sz="2400" dirty="0" err="1" smtClean="0"/>
              <a:t>ich</a:t>
            </a:r>
            <a:r>
              <a:rPr lang="pt-PT" sz="2400" dirty="0" smtClean="0"/>
              <a:t> </a:t>
            </a:r>
            <a:r>
              <a:rPr lang="pt-PT" sz="2400" dirty="0" err="1" smtClean="0"/>
              <a:t>Ihnen</a:t>
            </a:r>
            <a:r>
              <a:rPr lang="pt-PT" sz="2400" dirty="0" smtClean="0"/>
              <a:t> </a:t>
            </a:r>
            <a:r>
              <a:rPr lang="pt-PT" sz="2400" dirty="0" err="1" smtClean="0"/>
              <a:t>helfen</a:t>
            </a:r>
            <a:r>
              <a:rPr lang="pt-PT" sz="2400" dirty="0" smtClean="0"/>
              <a:t>? </a:t>
            </a:r>
            <a:endParaRPr lang="pt-PT" sz="2400" dirty="0"/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Ich</a:t>
            </a:r>
            <a:r>
              <a:rPr lang="pt-PT" sz="2400" dirty="0" smtClean="0"/>
              <a:t> </a:t>
            </a:r>
            <a:r>
              <a:rPr lang="pt-PT" sz="2400" dirty="0" err="1" smtClean="0"/>
              <a:t>brauche</a:t>
            </a:r>
            <a:r>
              <a:rPr lang="pt-PT" sz="2400" dirty="0" smtClean="0"/>
              <a:t> </a:t>
            </a:r>
            <a:r>
              <a:rPr lang="pt-PT" sz="2400" dirty="0" err="1" smtClean="0"/>
              <a:t>Tomaten</a:t>
            </a:r>
            <a:r>
              <a:rPr lang="pt-PT" sz="2400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Ja</a:t>
            </a:r>
            <a:r>
              <a:rPr lang="pt-PT" sz="2400" dirty="0" smtClean="0"/>
              <a:t>, </a:t>
            </a:r>
            <a:r>
              <a:rPr lang="pt-PT" sz="2400" dirty="0" err="1" smtClean="0"/>
              <a:t>natürlich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 smtClean="0"/>
              <a:t>    </a:t>
            </a:r>
            <a:r>
              <a:rPr lang="pt-PT" sz="2400" dirty="0" err="1" smtClean="0"/>
              <a:t>Wie</a:t>
            </a:r>
            <a:r>
              <a:rPr lang="pt-PT" sz="2400" dirty="0" smtClean="0"/>
              <a:t> </a:t>
            </a:r>
            <a:r>
              <a:rPr lang="pt-PT" sz="2400" dirty="0" err="1" smtClean="0"/>
              <a:t>viel</a:t>
            </a:r>
            <a:r>
              <a:rPr lang="pt-PT" sz="2400" dirty="0" smtClean="0"/>
              <a:t> </a:t>
            </a:r>
            <a:r>
              <a:rPr lang="pt-PT" sz="2400" dirty="0" err="1" smtClean="0"/>
              <a:t>möchten</a:t>
            </a:r>
            <a:r>
              <a:rPr lang="pt-PT" sz="2400" dirty="0" smtClean="0"/>
              <a:t> Sie? </a:t>
            </a:r>
            <a:endParaRPr lang="pt-PT" sz="2400" dirty="0"/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Zwei</a:t>
            </a:r>
            <a:r>
              <a:rPr lang="pt-PT" sz="2400" dirty="0" smtClean="0"/>
              <a:t> Kilo.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Gern</a:t>
            </a:r>
            <a:r>
              <a:rPr lang="pt-PT" sz="2400" dirty="0" smtClean="0"/>
              <a:t>. </a:t>
            </a:r>
            <a:r>
              <a:rPr lang="pt-PT" sz="2400" dirty="0" err="1" smtClean="0"/>
              <a:t>Sonst</a:t>
            </a:r>
            <a:r>
              <a:rPr lang="pt-PT" sz="2400" dirty="0" smtClean="0"/>
              <a:t> </a:t>
            </a:r>
            <a:r>
              <a:rPr lang="pt-PT" sz="2400" dirty="0" err="1" smtClean="0"/>
              <a:t>noch</a:t>
            </a:r>
            <a:r>
              <a:rPr lang="pt-PT" sz="2400" dirty="0" smtClean="0"/>
              <a:t> </a:t>
            </a:r>
            <a:r>
              <a:rPr lang="pt-PT" sz="2400" dirty="0" err="1" smtClean="0"/>
              <a:t>etwas</a:t>
            </a:r>
            <a:r>
              <a:rPr lang="pt-PT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Nein</a:t>
            </a:r>
            <a:r>
              <a:rPr lang="pt-PT" sz="2400" dirty="0" smtClean="0"/>
              <a:t>, </a:t>
            </a:r>
            <a:r>
              <a:rPr lang="pt-PT" sz="2400" dirty="0" err="1" smtClean="0"/>
              <a:t>danke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/>
              <a:t> </a:t>
            </a:r>
            <a:r>
              <a:rPr lang="pt-PT" sz="2400" dirty="0" smtClean="0"/>
              <a:t>    Das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alles</a:t>
            </a:r>
            <a:r>
              <a:rPr lang="pt-PT" sz="2400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PT" dirty="0"/>
          </a:p>
        </p:txBody>
      </p:sp>
      <p:pic>
        <p:nvPicPr>
          <p:cNvPr id="1028" name="Picture 4" descr="Resultado de imagem para zwei kilo tomaten einkaufen - dialogu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58" y="2040708"/>
            <a:ext cx="5663889" cy="375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31"/>
    </mc:Choice>
    <mc:Fallback xmlns="">
      <p:transition spd="slow" advTm="7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9" x="7126288" y="2143125"/>
          <p14:tracePt t="757" x="7126288" y="2081213"/>
          <p14:tracePt t="765" x="7126288" y="1982788"/>
          <p14:tracePt t="773" x="7099300" y="1884363"/>
          <p14:tracePt t="788" x="7062788" y="1803400"/>
          <p14:tracePt t="804" x="6965950" y="1652588"/>
          <p14:tracePt t="821" x="6786563" y="1482725"/>
          <p14:tracePt t="838" x="6616700" y="1384300"/>
          <p14:tracePt t="855" x="6384925" y="1295400"/>
          <p14:tracePt t="871" x="6010275" y="1231900"/>
          <p14:tracePt t="888" x="5491163" y="1133475"/>
          <p14:tracePt t="904" x="4991100" y="1036638"/>
          <p14:tracePt t="921" x="4419600" y="911225"/>
          <p14:tracePt t="938" x="3938588" y="785813"/>
          <p14:tracePt t="955" x="3598863" y="687388"/>
          <p14:tracePt t="971" x="3375025" y="633413"/>
          <p14:tracePt t="988" x="3276600" y="598488"/>
          <p14:tracePt t="1005" x="3116263" y="598488"/>
          <p14:tracePt t="1021" x="3054350" y="598488"/>
          <p14:tracePt t="1038" x="2982913" y="608013"/>
          <p14:tracePt t="1055" x="2884488" y="652463"/>
          <p14:tracePt t="1071" x="2803525" y="687388"/>
          <p14:tracePt t="1088" x="2714625" y="731838"/>
          <p14:tracePt t="1105" x="2652713" y="758825"/>
          <p14:tracePt t="1121" x="2608263" y="768350"/>
          <p14:tracePt t="1138" x="2581275" y="795338"/>
          <p14:tracePt t="1155" x="2562225" y="795338"/>
          <p14:tracePt t="2182" x="2571750" y="803275"/>
          <p14:tracePt t="2190" x="2643188" y="839788"/>
          <p14:tracePt t="2198" x="2786063" y="884238"/>
          <p14:tracePt t="2206" x="3027363" y="955675"/>
          <p14:tracePt t="2222" x="3589338" y="1098550"/>
          <p14:tracePt t="2239" x="4133850" y="1231900"/>
          <p14:tracePt t="2256" x="4537075" y="1295400"/>
          <p14:tracePt t="2272" x="4822825" y="1330325"/>
          <p14:tracePt t="2289" x="4991100" y="1357313"/>
          <p14:tracePt t="2306" x="5081588" y="1374775"/>
          <p14:tracePt t="2322" x="5160963" y="1411288"/>
          <p14:tracePt t="2339" x="5251450" y="1438275"/>
          <p14:tracePt t="2356" x="5313363" y="1438275"/>
          <p14:tracePt t="2372" x="5357813" y="1438275"/>
          <p14:tracePt t="2389" x="5429250" y="1438275"/>
          <p14:tracePt t="2406" x="5527675" y="1419225"/>
          <p14:tracePt t="2422" x="5616575" y="1401763"/>
          <p14:tracePt t="2439" x="5741988" y="1401763"/>
          <p14:tracePt t="2456" x="5894388" y="1393825"/>
          <p14:tracePt t="2472" x="6099175" y="1374775"/>
          <p14:tracePt t="2489" x="6313488" y="1339850"/>
          <p14:tracePt t="2506" x="6510338" y="1303338"/>
          <p14:tracePt t="2522" x="6688138" y="1285875"/>
          <p14:tracePt t="2539" x="6858000" y="1258888"/>
          <p14:tracePt t="2556" x="7018338" y="1258888"/>
          <p14:tracePt t="2573" x="7180263" y="1241425"/>
          <p14:tracePt t="2590" x="7358063" y="1196975"/>
          <p14:tracePt t="2606" x="7446963" y="1160463"/>
          <p14:tracePt t="2623" x="7518400" y="1133475"/>
          <p14:tracePt t="2639" x="7572375" y="1108075"/>
          <p14:tracePt t="2656" x="7634288" y="1081088"/>
          <p14:tracePt t="2673" x="7705725" y="1054100"/>
          <p14:tracePt t="2689" x="7732713" y="1044575"/>
          <p14:tracePt t="2706" x="7759700" y="1036638"/>
          <p14:tracePt t="2723" x="7769225" y="1036638"/>
          <p14:tracePt t="2739" x="7786688" y="1027113"/>
          <p14:tracePt t="2756" x="7796213" y="1017588"/>
          <p14:tracePt t="2990" x="7786688" y="1009650"/>
          <p14:tracePt t="3710" x="7786688" y="1000125"/>
          <p14:tracePt t="3726" x="7786688" y="990600"/>
          <p14:tracePt t="3734" x="7786688" y="965200"/>
          <p14:tracePt t="3742" x="7786688" y="938213"/>
          <p14:tracePt t="3757" x="7786688" y="919163"/>
          <p14:tracePt t="3774" x="7786688" y="901700"/>
          <p14:tracePt t="3790" x="7759700" y="901700"/>
          <p14:tracePt t="3807" x="7670800" y="911225"/>
          <p14:tracePt t="3823" x="7510463" y="973138"/>
          <p14:tracePt t="3840" x="7323138" y="1017588"/>
          <p14:tracePt t="3857" x="7089775" y="1062038"/>
          <p14:tracePt t="3874" x="6858000" y="1062038"/>
          <p14:tracePt t="3890" x="6572250" y="1062038"/>
          <p14:tracePt t="3907" x="6276975" y="1062038"/>
          <p14:tracePt t="3924" x="5946775" y="1036638"/>
          <p14:tracePt t="3941" x="5670550" y="990600"/>
          <p14:tracePt t="3957" x="5384800" y="982663"/>
          <p14:tracePt t="3974" x="4946650" y="982663"/>
          <p14:tracePt t="3990" x="4751388" y="982663"/>
          <p14:tracePt t="4007" x="4616450" y="982663"/>
          <p14:tracePt t="4024" x="4537075" y="973138"/>
          <p14:tracePt t="4040" x="4500563" y="973138"/>
          <p14:tracePt t="4057" x="4456113" y="938213"/>
          <p14:tracePt t="4074" x="4384675" y="928688"/>
          <p14:tracePt t="4091" x="4322763" y="919163"/>
          <p14:tracePt t="4107" x="4241800" y="911225"/>
          <p14:tracePt t="4124" x="4170363" y="901700"/>
          <p14:tracePt t="4141" x="4037013" y="866775"/>
          <p14:tracePt t="4157" x="3840163" y="822325"/>
          <p14:tracePt t="4174" x="3616325" y="758825"/>
          <p14:tracePt t="4191" x="3232150" y="679450"/>
          <p14:tracePt t="4207" x="3081338" y="660400"/>
          <p14:tracePt t="4224" x="2946400" y="642938"/>
          <p14:tracePt t="4241" x="2894013" y="633413"/>
          <p14:tracePt t="4257" x="2857500" y="625475"/>
          <p14:tracePt t="4291" x="2847975" y="625475"/>
          <p14:tracePt t="4311" x="2840038" y="625475"/>
          <p14:tracePt t="4327" x="2830513" y="625475"/>
          <p14:tracePt t="4343" x="2803525" y="633413"/>
          <p14:tracePt t="4359" x="2795588" y="642938"/>
          <p14:tracePt t="4375" x="2786063" y="660400"/>
          <p14:tracePt t="4391" x="2768600" y="687388"/>
          <p14:tracePt t="4408" x="2751138" y="714375"/>
          <p14:tracePt t="4424" x="2751138" y="723900"/>
          <p14:tracePt t="4441" x="2751138" y="741363"/>
          <p14:tracePt t="4458" x="2751138" y="750888"/>
          <p14:tracePt t="11874" x="2768600" y="750888"/>
          <p14:tracePt t="11882" x="2786063" y="750888"/>
          <p14:tracePt t="11906" x="2795588" y="750888"/>
          <p14:tracePt t="11914" x="2795588" y="741363"/>
          <p14:tracePt t="11922" x="2786063" y="696913"/>
          <p14:tracePt t="11930" x="2741613" y="642938"/>
          <p14:tracePt t="11947" x="2633663" y="554038"/>
          <p14:tracePt t="11964" x="2401888" y="401638"/>
          <p14:tracePt t="11981" x="2125663" y="214313"/>
          <p14:tracePt t="11997" x="1795463" y="0"/>
          <p14:tracePt t="12014" x="1428750" y="0"/>
          <p14:tracePt t="12227" x="857250" y="428625"/>
          <p14:tracePt t="12234" x="990600" y="608013"/>
          <p14:tracePt t="12242" x="1187450" y="830263"/>
          <p14:tracePt t="12250" x="1366838" y="1062038"/>
          <p14:tracePt t="12264" x="1509713" y="1214438"/>
          <p14:tracePt t="12281" x="1893888" y="1544638"/>
          <p14:tracePt t="12298" x="2152650" y="1758950"/>
          <p14:tracePt t="12314" x="2393950" y="1911350"/>
          <p14:tracePt t="12331" x="2517775" y="1965325"/>
          <p14:tracePt t="12348" x="2608263" y="2000250"/>
          <p14:tracePt t="12364" x="2687638" y="2036763"/>
          <p14:tracePt t="12381" x="2724150" y="2044700"/>
          <p14:tracePt t="12398" x="2795588" y="2062163"/>
          <p14:tracePt t="12415" x="2874963" y="2081213"/>
          <p14:tracePt t="12431" x="2990850" y="2098675"/>
          <p14:tracePt t="12448" x="3143250" y="2152650"/>
          <p14:tracePt t="12464" x="3348038" y="2214563"/>
          <p14:tracePt t="12481" x="3581400" y="2276475"/>
          <p14:tracePt t="12498" x="3813175" y="2347913"/>
          <p14:tracePt t="12514" x="4116388" y="2438400"/>
          <p14:tracePt t="12531" x="4286250" y="2490788"/>
          <p14:tracePt t="12548" x="4411663" y="2527300"/>
          <p14:tracePt t="12565" x="4483100" y="2536825"/>
          <p14:tracePt t="12581" x="4491038" y="2536825"/>
          <p14:tracePt t="12598" x="4500563" y="2536825"/>
          <p14:tracePt t="12631" x="4500563" y="2527300"/>
          <p14:tracePt t="12666" x="4500563" y="2517775"/>
          <p14:tracePt t="12707" x="4500563" y="2509838"/>
          <p14:tracePt t="12723" x="4491038" y="2500313"/>
          <p14:tracePt t="12730" x="4483100" y="2500313"/>
          <p14:tracePt t="12739" x="4465638" y="2500313"/>
          <p14:tracePt t="12748" x="4456113" y="2500313"/>
          <p14:tracePt t="12764" x="4419600" y="2473325"/>
          <p14:tracePt t="12781" x="4375150" y="2455863"/>
          <p14:tracePt t="12798" x="4322763" y="2438400"/>
          <p14:tracePt t="12815" x="4276725" y="2411413"/>
          <p14:tracePt t="12831" x="4232275" y="2384425"/>
          <p14:tracePt t="12848" x="4170363" y="2347913"/>
          <p14:tracePt t="12865" x="4116388" y="2322513"/>
          <p14:tracePt t="12881" x="4071938" y="2303463"/>
          <p14:tracePt t="12899" x="4027488" y="2286000"/>
          <p14:tracePt t="12915" x="4017963" y="2268538"/>
          <p14:tracePt t="12931" x="4010025" y="2268538"/>
          <p14:tracePt t="12948" x="4000500" y="2259013"/>
          <p14:tracePt t="12981" x="3990975" y="2259013"/>
          <p14:tracePt t="12998" x="3983038" y="2251075"/>
          <p14:tracePt t="15588" x="3973513" y="2251075"/>
          <p14:tracePt t="15596" x="3956050" y="2251075"/>
          <p14:tracePt t="15604" x="3929063" y="2251075"/>
          <p14:tracePt t="15620" x="3911600" y="2251075"/>
          <p14:tracePt t="15634" x="3894138" y="2259013"/>
          <p14:tracePt t="15650" x="3840163" y="2276475"/>
          <p14:tracePt t="15667" x="3786188" y="2312988"/>
          <p14:tracePt t="15684" x="3697288" y="2357438"/>
          <p14:tracePt t="15701" x="3679825" y="2374900"/>
          <p14:tracePt t="15717" x="3670300" y="2374900"/>
          <p14:tracePt t="15734" x="3660775" y="2374900"/>
          <p14:tracePt t="15750" x="3643313" y="2374900"/>
          <p14:tracePt t="15767" x="3616325" y="2374900"/>
          <p14:tracePt t="15784" x="3589338" y="2374900"/>
          <p14:tracePt t="15800" x="3544888" y="2366963"/>
          <p14:tracePt t="15817" x="3482975" y="2366963"/>
          <p14:tracePt t="15834" x="3402013" y="2366963"/>
          <p14:tracePt t="15836" x="3375025" y="2347913"/>
          <p14:tracePt t="15851" x="3340100" y="2347913"/>
          <p14:tracePt t="15867" x="3286125" y="2339975"/>
          <p14:tracePt t="15884" x="3251200" y="2339975"/>
          <p14:tracePt t="15901" x="3241675" y="2339975"/>
          <p14:tracePt t="16052" x="3241675" y="2322513"/>
          <p14:tracePt t="16060" x="3259138" y="2312988"/>
          <p14:tracePt t="16068" x="3276600" y="2295525"/>
          <p14:tracePt t="16084" x="3340100" y="2268538"/>
          <p14:tracePt t="16101" x="3411538" y="2241550"/>
          <p14:tracePt t="16117" x="3455988" y="2224088"/>
          <p14:tracePt t="16134" x="3490913" y="2205038"/>
          <p14:tracePt t="16151" x="3509963" y="2197100"/>
          <p14:tracePt t="16167" x="3544888" y="2187575"/>
          <p14:tracePt t="16184" x="3589338" y="2170113"/>
          <p14:tracePt t="16201" x="3643313" y="2170113"/>
          <p14:tracePt t="16217" x="3705225" y="2170113"/>
          <p14:tracePt t="16234" x="3751263" y="2160588"/>
          <p14:tracePt t="16251" x="3795713" y="2160588"/>
          <p14:tracePt t="16267" x="3830638" y="2160588"/>
          <p14:tracePt t="16284" x="3875088" y="2160588"/>
          <p14:tracePt t="16301" x="3902075" y="2160588"/>
          <p14:tracePt t="16318" x="3911600" y="2160588"/>
          <p14:tracePt t="16334" x="3946525" y="2160588"/>
          <p14:tracePt t="16351" x="3973513" y="2160588"/>
          <p14:tracePt t="16368" x="4017963" y="2160588"/>
          <p14:tracePt t="16384" x="4054475" y="2160588"/>
          <p14:tracePt t="16401" x="4081463" y="2160588"/>
          <p14:tracePt t="16418" x="4116388" y="2160588"/>
          <p14:tracePt t="16434" x="4170363" y="2160588"/>
          <p14:tracePt t="16451" x="4197350" y="2160588"/>
          <p14:tracePt t="16468" x="4251325" y="2143125"/>
          <p14:tracePt t="16484" x="4276725" y="2143125"/>
          <p14:tracePt t="16845" x="4268788" y="2143125"/>
          <p14:tracePt t="16852" x="4251325" y="2143125"/>
          <p14:tracePt t="16861" x="4232275" y="2143125"/>
          <p14:tracePt t="16869" x="4214813" y="2143125"/>
          <p14:tracePt t="16885" x="4170363" y="2143125"/>
          <p14:tracePt t="16901" x="4133850" y="2143125"/>
          <p14:tracePt t="16918" x="4081463" y="2143125"/>
          <p14:tracePt t="16935" x="4017963" y="2143125"/>
          <p14:tracePt t="16952" x="3965575" y="2143125"/>
          <p14:tracePt t="16968" x="3902075" y="2143125"/>
          <p14:tracePt t="16985" x="3813175" y="2143125"/>
          <p14:tracePt t="17002" x="3679825" y="2143125"/>
          <p14:tracePt t="17018" x="3509963" y="2160588"/>
          <p14:tracePt t="17035" x="3340100" y="2187575"/>
          <p14:tracePt t="17052" x="3160713" y="2232025"/>
          <p14:tracePt t="17068" x="2928938" y="2259013"/>
          <p14:tracePt t="17085" x="2822575" y="2276475"/>
          <p14:tracePt t="17102" x="2724150" y="2286000"/>
          <p14:tracePt t="17118" x="2608263" y="2295525"/>
          <p14:tracePt t="17135" x="2490788" y="2339975"/>
          <p14:tracePt t="17152" x="2384425" y="2374900"/>
          <p14:tracePt t="17168" x="2251075" y="2428875"/>
          <p14:tracePt t="17185" x="2125663" y="2500313"/>
          <p14:tracePt t="17202" x="2009775" y="2544763"/>
          <p14:tracePt t="17218" x="1901825" y="2589213"/>
          <p14:tracePt t="17235" x="1785938" y="2633663"/>
          <p14:tracePt t="17252" x="1697038" y="2679700"/>
          <p14:tracePt t="17269" x="1598613" y="2732088"/>
          <p14:tracePt t="17285" x="1544638" y="2776538"/>
          <p14:tracePt t="17302" x="1509713" y="2795588"/>
          <p14:tracePt t="17335" x="1500188" y="2803525"/>
          <p14:tracePt t="17789" x="1527175" y="2803525"/>
          <p14:tracePt t="17797" x="1562100" y="2803525"/>
          <p14:tracePt t="17805" x="1608138" y="2803525"/>
          <p14:tracePt t="17819" x="1643063" y="2803525"/>
          <p14:tracePt t="17835" x="1768475" y="2803525"/>
          <p14:tracePt t="17837" x="1822450" y="2803525"/>
          <p14:tracePt t="17852" x="1884363" y="2803525"/>
          <p14:tracePt t="17869" x="2027238" y="2803525"/>
          <p14:tracePt t="17886" x="2108200" y="2803525"/>
          <p14:tracePt t="17902" x="2170113" y="2803525"/>
          <p14:tracePt t="17919" x="2224088" y="2795588"/>
          <p14:tracePt t="17936" x="2259013" y="2795588"/>
          <p14:tracePt t="17952" x="2303463" y="2795588"/>
          <p14:tracePt t="17969" x="2339975" y="2795588"/>
          <p14:tracePt t="17986" x="2366963" y="2795588"/>
          <p14:tracePt t="18002" x="2401888" y="2795588"/>
          <p14:tracePt t="18019" x="2428875" y="2795588"/>
          <p14:tracePt t="18036" x="2455863" y="2795588"/>
          <p14:tracePt t="18053" x="2517775" y="2795588"/>
          <p14:tracePt t="18069" x="2589213" y="2795588"/>
          <p14:tracePt t="18086" x="2643188" y="2795588"/>
          <p14:tracePt t="18103" x="2687638" y="2776538"/>
          <p14:tracePt t="18119" x="2724150" y="2776538"/>
          <p14:tracePt t="18136" x="2732088" y="2768600"/>
          <p14:tracePt t="18169" x="2741613" y="2759075"/>
          <p14:tracePt t="18573" x="2768600" y="2759075"/>
          <p14:tracePt t="18581" x="2776538" y="2759075"/>
          <p14:tracePt t="18589" x="2813050" y="2751138"/>
          <p14:tracePt t="18603" x="2847975" y="2751138"/>
          <p14:tracePt t="18619" x="2938463" y="2732088"/>
          <p14:tracePt t="18636" x="3009900" y="2714625"/>
          <p14:tracePt t="18653" x="3044825" y="2714625"/>
          <p14:tracePt t="18670" x="3062288" y="2714625"/>
          <p14:tracePt t="18686" x="3081338" y="2714625"/>
          <p14:tracePt t="18703" x="3089275" y="2714625"/>
          <p14:tracePt t="18719" x="3116263" y="2714625"/>
          <p14:tracePt t="18736" x="3133725" y="2714625"/>
          <p14:tracePt t="18753" x="3187700" y="2714625"/>
          <p14:tracePt t="18770" x="3268663" y="2724150"/>
          <p14:tracePt t="18786" x="3394075" y="2732088"/>
          <p14:tracePt t="18803" x="3536950" y="2759075"/>
          <p14:tracePt t="18820" x="3670300" y="2768600"/>
          <p14:tracePt t="18836" x="3795713" y="2768600"/>
          <p14:tracePt t="18838" x="3830638" y="2768600"/>
          <p14:tracePt t="18853" x="3902075" y="2768600"/>
          <p14:tracePt t="18870" x="3929063" y="2768600"/>
          <p14:tracePt t="18886" x="3956050" y="2768600"/>
          <p14:tracePt t="18903" x="3983038" y="2776538"/>
          <p14:tracePt t="18920" x="4017963" y="2776538"/>
          <p14:tracePt t="18937" x="4062413" y="2776538"/>
          <p14:tracePt t="18953" x="4125913" y="2776538"/>
          <p14:tracePt t="18970" x="4160838" y="2776538"/>
          <p14:tracePt t="18987" x="4187825" y="2776538"/>
          <p14:tracePt t="19003" x="4205288" y="2776538"/>
          <p14:tracePt t="19253" x="4197350" y="2776538"/>
          <p14:tracePt t="19262" x="4187825" y="2776538"/>
          <p14:tracePt t="19270" x="4179888" y="2776538"/>
          <p14:tracePt t="19287" x="4143375" y="2776538"/>
          <p14:tracePt t="19303" x="4116388" y="2776538"/>
          <p14:tracePt t="19320" x="4089400" y="2786063"/>
          <p14:tracePt t="19654" x="4054475" y="2786063"/>
          <p14:tracePt t="19662" x="3990975" y="2786063"/>
          <p14:tracePt t="19670" x="3929063" y="2768600"/>
          <p14:tracePt t="19687" x="3786188" y="2751138"/>
          <p14:tracePt t="19704" x="3625850" y="2724150"/>
          <p14:tracePt t="19720" x="3473450" y="2697163"/>
          <p14:tracePt t="19737" x="3322638" y="2670175"/>
          <p14:tracePt t="19754" x="3187700" y="2652713"/>
          <p14:tracePt t="19770" x="3089275" y="2643188"/>
          <p14:tracePt t="19787" x="3000375" y="2633663"/>
          <p14:tracePt t="19804" x="2928938" y="2625725"/>
          <p14:tracePt t="19821" x="2884488" y="2625725"/>
          <p14:tracePt t="19837" x="2822575" y="2625725"/>
          <p14:tracePt t="19854" x="2795588" y="2625725"/>
          <p14:tracePt t="19871" x="2759075" y="2625725"/>
          <p14:tracePt t="19888" x="2741613" y="2633663"/>
          <p14:tracePt t="19904" x="2705100" y="2652713"/>
          <p14:tracePt t="19921" x="2687638" y="2670175"/>
          <p14:tracePt t="19937" x="2670175" y="2670175"/>
          <p14:tracePt t="19954" x="2643188" y="2670175"/>
          <p14:tracePt t="19971" x="2608263" y="2670175"/>
          <p14:tracePt t="19987" x="2581275" y="2670175"/>
          <p14:tracePt t="20021" x="2571750" y="2670175"/>
          <p14:tracePt t="20038" x="2554288" y="2660650"/>
          <p14:tracePt t="20054" x="2554288" y="2652713"/>
          <p14:tracePt t="20071" x="2554288" y="2625725"/>
          <p14:tracePt t="20088" x="2554288" y="2598738"/>
          <p14:tracePt t="20104" x="2527300" y="2536825"/>
          <p14:tracePt t="20121" x="2509838" y="2500313"/>
          <p14:tracePt t="20138" x="2482850" y="2455863"/>
          <p14:tracePt t="20154" x="2446338" y="2419350"/>
          <p14:tracePt t="20171" x="2419350" y="2393950"/>
          <p14:tracePt t="20188" x="2393950" y="2384425"/>
          <p14:tracePt t="20204" x="2366963" y="2366963"/>
          <p14:tracePt t="20221" x="2347913" y="2366963"/>
          <p14:tracePt t="20238" x="2312988" y="2357438"/>
          <p14:tracePt t="20255" x="2276475" y="2347913"/>
          <p14:tracePt t="20271" x="2205038" y="2330450"/>
          <p14:tracePt t="20288" x="2143125" y="2330450"/>
          <p14:tracePt t="20304" x="2089150" y="2322513"/>
          <p14:tracePt t="20321" x="2054225" y="2322513"/>
          <p14:tracePt t="20338" x="2027238" y="2322513"/>
          <p14:tracePt t="20354" x="2009775" y="2322513"/>
          <p14:tracePt t="20371" x="2000250" y="2330450"/>
          <p14:tracePt t="20388" x="2000250" y="2366963"/>
          <p14:tracePt t="20404" x="2000250" y="2411413"/>
          <p14:tracePt t="20421" x="2000250" y="2438400"/>
          <p14:tracePt t="20438" x="2009775" y="2490788"/>
          <p14:tracePt t="20455" x="2036763" y="2536825"/>
          <p14:tracePt t="20471" x="2062163" y="2562225"/>
          <p14:tracePt t="20488" x="2108200" y="2608263"/>
          <p14:tracePt t="20505" x="2197100" y="2670175"/>
          <p14:tracePt t="20521" x="2286000" y="2724150"/>
          <p14:tracePt t="20538" x="2438400" y="2776538"/>
          <p14:tracePt t="20555" x="2598738" y="2822575"/>
          <p14:tracePt t="20571" x="2732088" y="2857500"/>
          <p14:tracePt t="20588" x="2840038" y="2884488"/>
          <p14:tracePt t="20605" x="2955925" y="2884488"/>
          <p14:tracePt t="20622" x="3081338" y="2884488"/>
          <p14:tracePt t="20638" x="3125788" y="2884488"/>
          <p14:tracePt t="20655" x="3143250" y="2884488"/>
          <p14:tracePt t="20671" x="3160713" y="2874963"/>
          <p14:tracePt t="20688" x="3170238" y="2857500"/>
          <p14:tracePt t="20704" x="3170238" y="2840038"/>
          <p14:tracePt t="20721" x="3197225" y="2803525"/>
          <p14:tracePt t="20738" x="3205163" y="2768600"/>
          <p14:tracePt t="20755" x="3214688" y="2741613"/>
          <p14:tracePt t="20771" x="3214688" y="2714625"/>
          <p14:tracePt t="20788" x="3214688" y="2679700"/>
          <p14:tracePt t="20805" x="3197225" y="2633663"/>
          <p14:tracePt t="20821" x="3152775" y="2589213"/>
          <p14:tracePt t="20838" x="3054350" y="2527300"/>
          <p14:tracePt t="20855" x="3000375" y="2490788"/>
          <p14:tracePt t="20871" x="2919413" y="2455863"/>
          <p14:tracePt t="20888" x="2840038" y="2419350"/>
          <p14:tracePt t="20905" x="2776538" y="2384425"/>
          <p14:tracePt t="20922" x="2705100" y="2339975"/>
          <p14:tracePt t="20938" x="2670175" y="2322513"/>
          <p14:tracePt t="20955" x="2616200" y="2303463"/>
          <p14:tracePt t="20972" x="2581275" y="2303463"/>
          <p14:tracePt t="20989" x="2536825" y="2303463"/>
          <p14:tracePt t="21005" x="2517775" y="2303463"/>
          <p14:tracePt t="21022" x="2473325" y="2303463"/>
          <p14:tracePt t="21039" x="2446338" y="2312988"/>
          <p14:tracePt t="21055" x="2411413" y="2330450"/>
          <p14:tracePt t="21072" x="2374900" y="2339975"/>
          <p14:tracePt t="21089" x="2322513" y="2366963"/>
          <p14:tracePt t="21105" x="2303463" y="2366963"/>
          <p14:tracePt t="21122" x="2259013" y="2393950"/>
          <p14:tracePt t="21138" x="2224088" y="2411413"/>
          <p14:tracePt t="21155" x="2205038" y="2428875"/>
          <p14:tracePt t="21172" x="2170113" y="2482850"/>
          <p14:tracePt t="21188" x="2152650" y="2571750"/>
          <p14:tracePt t="21205" x="2116138" y="2670175"/>
          <p14:tracePt t="21222" x="2108200" y="2741613"/>
          <p14:tracePt t="21239" x="2108200" y="2840038"/>
          <p14:tracePt t="21255" x="2108200" y="2884488"/>
          <p14:tracePt t="21272" x="2108200" y="2919413"/>
          <p14:tracePt t="21289" x="2160588" y="2965450"/>
          <p14:tracePt t="21305" x="2232025" y="3000375"/>
          <p14:tracePt t="21322" x="2330450" y="3044825"/>
          <p14:tracePt t="21338" x="2446338" y="3071813"/>
          <p14:tracePt t="21355" x="2536825" y="3081338"/>
          <p14:tracePt t="21372" x="2608263" y="3081338"/>
          <p14:tracePt t="21389" x="2652713" y="3081338"/>
          <p14:tracePt t="21405" x="2732088" y="3081338"/>
          <p14:tracePt t="21422" x="2751138" y="3062288"/>
          <p14:tracePt t="21439" x="2813050" y="3009900"/>
          <p14:tracePt t="21455" x="2847975" y="2973388"/>
          <p14:tracePt t="21472" x="2884488" y="2946400"/>
          <p14:tracePt t="21489" x="2901950" y="2911475"/>
          <p14:tracePt t="21505" x="2919413" y="2867025"/>
          <p14:tracePt t="21522" x="2928938" y="2822575"/>
          <p14:tracePt t="21539" x="2928938" y="2786063"/>
          <p14:tracePt t="21555" x="2928938" y="2732088"/>
          <p14:tracePt t="21572" x="2919413" y="2660650"/>
          <p14:tracePt t="21589" x="2901950" y="2598738"/>
          <p14:tracePt t="21605" x="2840038" y="2517775"/>
          <p14:tracePt t="21622" x="2751138" y="2419350"/>
          <p14:tracePt t="21639" x="2670175" y="2357438"/>
          <p14:tracePt t="21655" x="2589213" y="2322513"/>
          <p14:tracePt t="21672" x="2490788" y="2268538"/>
          <p14:tracePt t="21689" x="2374900" y="2232025"/>
          <p14:tracePt t="21706" x="2276475" y="2205038"/>
          <p14:tracePt t="21722" x="2197100" y="2187575"/>
          <p14:tracePt t="21739" x="2089150" y="2170113"/>
          <p14:tracePt t="21756" x="2000250" y="2152650"/>
          <p14:tracePt t="21772" x="1919288" y="2152650"/>
          <p14:tracePt t="21806" x="1911350" y="2152650"/>
          <p14:tracePt t="21823" x="1822450" y="2179638"/>
          <p14:tracePt t="21839" x="1751013" y="2224088"/>
          <p14:tracePt t="21856" x="1697038" y="2259013"/>
          <p14:tracePt t="21872" x="1670050" y="2312988"/>
          <p14:tracePt t="21889" x="1670050" y="2393950"/>
          <p14:tracePt t="21906" x="1670050" y="2473325"/>
          <p14:tracePt t="21922" x="1714500" y="2554288"/>
          <p14:tracePt t="21939" x="1776413" y="2616200"/>
          <p14:tracePt t="21956" x="1857375" y="2679700"/>
          <p14:tracePt t="21972" x="1990725" y="2741613"/>
          <p14:tracePt t="21989" x="2125663" y="2786063"/>
          <p14:tracePt t="22006" x="2303463" y="2840038"/>
          <p14:tracePt t="22023" x="2581275" y="2901950"/>
          <p14:tracePt t="22039" x="2768600" y="2919413"/>
          <p14:tracePt t="22056" x="2973388" y="2919413"/>
          <p14:tracePt t="22072" x="3133725" y="2884488"/>
          <p14:tracePt t="22089" x="3251200" y="2822575"/>
          <p14:tracePt t="22106" x="3313113" y="2751138"/>
          <p14:tracePt t="22123" x="3348038" y="2697163"/>
          <p14:tracePt t="22139" x="3348038" y="2643188"/>
          <p14:tracePt t="22156" x="3348038" y="2608263"/>
          <p14:tracePt t="22173" x="3340100" y="2571750"/>
          <p14:tracePt t="22189" x="3322638" y="2536825"/>
          <p14:tracePt t="22206" x="3303588" y="2500313"/>
          <p14:tracePt t="22223" x="3276600" y="2428875"/>
          <p14:tracePt t="22239" x="3205163" y="2357438"/>
          <p14:tracePt t="22256" x="3116263" y="2276475"/>
          <p14:tracePt t="22273" x="3000375" y="2214563"/>
          <p14:tracePt t="22289" x="2884488" y="2160588"/>
          <p14:tracePt t="22306" x="2803525" y="2133600"/>
          <p14:tracePt t="22323" x="2741613" y="2125663"/>
          <p14:tracePt t="22340" x="2705100" y="2125663"/>
          <p14:tracePt t="22356" x="2660650" y="2125663"/>
          <p14:tracePt t="22373" x="2598738" y="2125663"/>
          <p14:tracePt t="22389" x="2562225" y="2125663"/>
          <p14:tracePt t="22406" x="2500313" y="2125663"/>
          <p14:tracePt t="22423" x="2393950" y="2152650"/>
          <p14:tracePt t="22440" x="2366963" y="2160588"/>
          <p14:tracePt t="22473" x="2366963" y="2179638"/>
          <p14:tracePt t="22489" x="2357438" y="2224088"/>
          <p14:tracePt t="22506" x="2357438" y="2286000"/>
          <p14:tracePt t="22523" x="2357438" y="2366963"/>
          <p14:tracePt t="22540" x="2357438" y="2411413"/>
          <p14:tracePt t="22556" x="2357438" y="2446338"/>
          <p14:tracePt t="22573" x="2384425" y="2490788"/>
          <p14:tracePt t="22590" x="2419350" y="2527300"/>
          <p14:tracePt t="22606" x="2465388" y="2571750"/>
          <p14:tracePt t="22623" x="2581275" y="2679700"/>
          <p14:tracePt t="22640" x="2679700" y="2759075"/>
          <p14:tracePt t="22656" x="2822575" y="2840038"/>
          <p14:tracePt t="22673" x="3009900" y="2894013"/>
          <p14:tracePt t="22690" x="3152775" y="2911475"/>
          <p14:tracePt t="22706" x="3295650" y="2919413"/>
          <p14:tracePt t="22723" x="3402013" y="2919413"/>
          <p14:tracePt t="22740" x="3455988" y="2874963"/>
          <p14:tracePt t="22756" x="3490913" y="2847975"/>
          <p14:tracePt t="22773" x="3509963" y="2795588"/>
          <p14:tracePt t="22790" x="3517900" y="2732088"/>
          <p14:tracePt t="22806" x="3517900" y="2670175"/>
          <p14:tracePt t="22823" x="3490913" y="2544763"/>
          <p14:tracePt t="22840" x="3438525" y="2446338"/>
          <p14:tracePt t="22856" x="3295650" y="2339975"/>
          <p14:tracePt t="22873" x="3089275" y="2241550"/>
          <p14:tracePt t="22890" x="2928938" y="2170113"/>
          <p14:tracePt t="22906" x="2759075" y="2108200"/>
          <p14:tracePt t="22923" x="2608263" y="2071688"/>
          <p14:tracePt t="22940" x="2500313" y="2062163"/>
          <p14:tracePt t="22957" x="2374900" y="2062163"/>
          <p14:tracePt t="22973" x="2339975" y="2062163"/>
          <p14:tracePt t="22990" x="2251075" y="2098675"/>
          <p14:tracePt t="23007" x="2197100" y="2125663"/>
          <p14:tracePt t="23023" x="2108200" y="2187575"/>
          <p14:tracePt t="23040" x="2081213" y="2214563"/>
          <p14:tracePt t="23057" x="2044700" y="2268538"/>
          <p14:tracePt t="23073" x="2036763" y="2322513"/>
          <p14:tracePt t="23090" x="2036763" y="2384425"/>
          <p14:tracePt t="23107" x="2036763" y="2465388"/>
          <p14:tracePt t="23123" x="2036763" y="2544763"/>
          <p14:tracePt t="23140" x="2071688" y="2616200"/>
          <p14:tracePt t="23157" x="2133600" y="2687638"/>
          <p14:tracePt t="23173" x="2232025" y="2741613"/>
          <p14:tracePt t="23190" x="2330450" y="2813050"/>
          <p14:tracePt t="23207" x="2465388" y="2840038"/>
          <p14:tracePt t="23224" x="2724150" y="2857500"/>
          <p14:tracePt t="23240" x="2901950" y="2857500"/>
          <p14:tracePt t="23257" x="3054350" y="2840038"/>
          <p14:tracePt t="23273" x="3125788" y="2803525"/>
          <p14:tracePt t="23290" x="3160713" y="2768600"/>
          <p14:tracePt t="23307" x="3160713" y="2741613"/>
          <p14:tracePt t="23324" x="3160713" y="2697163"/>
          <p14:tracePt t="23340" x="3160713" y="2652713"/>
          <p14:tracePt t="23357" x="3160713" y="2608263"/>
          <p14:tracePt t="23374" x="3143250" y="2554288"/>
          <p14:tracePt t="23390" x="3116263" y="2509838"/>
          <p14:tracePt t="23407" x="3081338" y="2465388"/>
          <p14:tracePt t="23424" x="3000375" y="2393950"/>
          <p14:tracePt t="23440" x="2928938" y="2347913"/>
          <p14:tracePt t="23457" x="2822575" y="2322513"/>
          <p14:tracePt t="23474" x="2724150" y="2303463"/>
          <p14:tracePt t="23490" x="2633663" y="2295525"/>
          <p14:tracePt t="23507" x="2527300" y="2276475"/>
          <p14:tracePt t="23524" x="2517775" y="2276475"/>
          <p14:tracePt t="23540" x="2482850" y="2276475"/>
          <p14:tracePt t="23557" x="2428875" y="2276475"/>
          <p14:tracePt t="23574" x="2401888" y="2276475"/>
          <p14:tracePt t="23590" x="2366963" y="2276475"/>
          <p14:tracePt t="23607" x="2312988" y="2276475"/>
          <p14:tracePt t="23624" x="2214563" y="2303463"/>
          <p14:tracePt t="23641" x="2187575" y="2339975"/>
          <p14:tracePt t="23657" x="2143125" y="2393950"/>
          <p14:tracePt t="23674" x="2116138" y="2438400"/>
          <p14:tracePt t="23690" x="2116138" y="2482850"/>
          <p14:tracePt t="23707" x="2108200" y="2509838"/>
          <p14:tracePt t="23724" x="2108200" y="2562225"/>
          <p14:tracePt t="23740" x="2116138" y="2608263"/>
          <p14:tracePt t="23757" x="2160588" y="2652713"/>
          <p14:tracePt t="23774" x="2197100" y="2679700"/>
          <p14:tracePt t="23790" x="2232025" y="2705100"/>
          <p14:tracePt t="23807" x="2330450" y="2768600"/>
          <p14:tracePt t="23824" x="2438400" y="2786063"/>
          <p14:tracePt t="23841" x="2544763" y="2803525"/>
          <p14:tracePt t="23857" x="2679700" y="2813050"/>
          <p14:tracePt t="23874" x="2822575" y="2822575"/>
          <p14:tracePt t="23891" x="2946400" y="2822575"/>
          <p14:tracePt t="23907" x="3017838" y="2822575"/>
          <p14:tracePt t="23924" x="3054350" y="2795588"/>
          <p14:tracePt t="23941" x="3071813" y="2776538"/>
          <p14:tracePt t="23957" x="3081338" y="2768600"/>
          <p14:tracePt t="23974" x="3089275" y="2751138"/>
          <p14:tracePt t="23991" x="3098800" y="2724150"/>
          <p14:tracePt t="24008" x="3098800" y="2679700"/>
          <p14:tracePt t="24024" x="3098800" y="2633663"/>
          <p14:tracePt t="24041" x="3098800" y="2589213"/>
          <p14:tracePt t="24057" x="3089275" y="2536825"/>
          <p14:tracePt t="24074" x="3036888" y="2473325"/>
          <p14:tracePt t="24091" x="2955925" y="2401888"/>
          <p14:tracePt t="24107" x="2867025" y="2357438"/>
          <p14:tracePt t="24124" x="2768600" y="2322513"/>
          <p14:tracePt t="24141" x="2679700" y="2295525"/>
          <p14:tracePt t="24158" x="2670175" y="2295525"/>
          <p14:tracePt t="24174" x="2633663" y="2286000"/>
          <p14:tracePt t="24191" x="2571750" y="2286000"/>
          <p14:tracePt t="24208" x="2509838" y="2268538"/>
          <p14:tracePt t="24224" x="2446338" y="2268538"/>
          <p14:tracePt t="24241" x="2374900" y="2268538"/>
          <p14:tracePt t="24258" x="2312988" y="2276475"/>
          <p14:tracePt t="24274" x="2251075" y="2312988"/>
          <p14:tracePt t="24291" x="2197100" y="2330450"/>
          <p14:tracePt t="24308" x="2125663" y="2347913"/>
          <p14:tracePt t="24324" x="2089150" y="2374900"/>
          <p14:tracePt t="24341" x="2062163" y="2411413"/>
          <p14:tracePt t="24358" x="2027238" y="2455863"/>
          <p14:tracePt t="24374" x="2027238" y="2490788"/>
          <p14:tracePt t="24391" x="2027238" y="2554288"/>
          <p14:tracePt t="24408" x="2044700" y="2652713"/>
          <p14:tracePt t="24424" x="2089150" y="2714625"/>
          <p14:tracePt t="24441" x="2160588" y="2786063"/>
          <p14:tracePt t="24458" x="2251075" y="2830513"/>
          <p14:tracePt t="24474" x="2357438" y="2857500"/>
          <p14:tracePt t="24491" x="2482850" y="2874963"/>
          <p14:tracePt t="24508" x="2598738" y="2874963"/>
          <p14:tracePt t="24524" x="2741613" y="2874963"/>
          <p14:tracePt t="24541" x="2901950" y="2874963"/>
          <p14:tracePt t="24558" x="2955925" y="2867025"/>
          <p14:tracePt t="24575" x="3036888" y="2822575"/>
          <p14:tracePt t="24591" x="3098800" y="2759075"/>
          <p14:tracePt t="24608" x="3125788" y="2697163"/>
          <p14:tracePt t="24625" x="3125788" y="2652713"/>
          <p14:tracePt t="24641" x="3125788" y="2598738"/>
          <p14:tracePt t="24658" x="3089275" y="2544763"/>
          <p14:tracePt t="24675" x="3036888" y="2482850"/>
          <p14:tracePt t="24691" x="2973388" y="2428875"/>
          <p14:tracePt t="24708" x="2857500" y="2374900"/>
          <p14:tracePt t="24725" x="2822575" y="2347913"/>
          <p14:tracePt t="24741" x="2741613" y="2322513"/>
          <p14:tracePt t="24758" x="2660650" y="2295525"/>
          <p14:tracePt t="24775" x="2625725" y="2295525"/>
          <p14:tracePt t="24791" x="2589213" y="2295525"/>
          <p14:tracePt t="24808" x="2527300" y="2295525"/>
          <p14:tracePt t="24825" x="2455863" y="2312988"/>
          <p14:tracePt t="24841" x="2374900" y="2330450"/>
          <p14:tracePt t="24858" x="2312988" y="2357438"/>
          <p14:tracePt t="24875" x="2232025" y="2374900"/>
          <p14:tracePt t="24891" x="2179638" y="2401888"/>
          <p14:tracePt t="24908" x="2152650" y="2419350"/>
          <p14:tracePt t="24925" x="2116138" y="2465388"/>
          <p14:tracePt t="24942" x="2108200" y="2517775"/>
          <p14:tracePt t="24958" x="2098675" y="2589213"/>
          <p14:tracePt t="24975" x="2098675" y="2670175"/>
          <p14:tracePt t="24992" x="2152650" y="2776538"/>
          <p14:tracePt t="25008" x="2205038" y="2830513"/>
          <p14:tracePt t="25025" x="2286000" y="2847975"/>
          <p14:tracePt t="25042" x="2411413" y="2857500"/>
          <p14:tracePt t="25058" x="2571750" y="2874963"/>
          <p14:tracePt t="25075" x="2741613" y="2874963"/>
          <p14:tracePt t="25092" x="2938463" y="2874963"/>
          <p14:tracePt t="25109" x="3133725" y="2857500"/>
          <p14:tracePt t="25125" x="3286125" y="2786063"/>
          <p14:tracePt t="25142" x="3367088" y="2732088"/>
          <p14:tracePt t="25158" x="3411538" y="2660650"/>
          <p14:tracePt t="25175" x="3411538" y="2598738"/>
          <p14:tracePt t="25192" x="3419475" y="2509838"/>
          <p14:tracePt t="25209" x="3367088" y="2438400"/>
          <p14:tracePt t="25225" x="3276600" y="2366963"/>
          <p14:tracePt t="25242" x="3179763" y="2312988"/>
          <p14:tracePt t="25259" x="3143250" y="2303463"/>
          <p14:tracePt t="25275" x="3017838" y="2268538"/>
          <p14:tracePt t="25292" x="2928938" y="2268538"/>
          <p14:tracePt t="25309" x="2813050" y="2268538"/>
          <p14:tracePt t="25325" x="2679700" y="2268538"/>
          <p14:tracePt t="25342" x="2544763" y="2268538"/>
          <p14:tracePt t="25359" x="2446338" y="2295525"/>
          <p14:tracePt t="25375" x="2347913" y="2339975"/>
          <p14:tracePt t="25392" x="2251075" y="2419350"/>
          <p14:tracePt t="25409" x="2214563" y="2482850"/>
          <p14:tracePt t="25425" x="2205038" y="2544763"/>
          <p14:tracePt t="25442" x="2205038" y="2608263"/>
          <p14:tracePt t="25459" x="2259013" y="2697163"/>
          <p14:tracePt t="25475" x="2339975" y="2786063"/>
          <p14:tracePt t="25492" x="2490788" y="2874963"/>
          <p14:tracePt t="25509" x="2589213" y="2901950"/>
          <p14:tracePt t="25525" x="2751138" y="2919413"/>
          <p14:tracePt t="25542" x="2901950" y="2919413"/>
          <p14:tracePt t="25559" x="3054350" y="2901950"/>
          <p14:tracePt t="25575" x="3187700" y="2847975"/>
          <p14:tracePt t="25592" x="3322638" y="2741613"/>
          <p14:tracePt t="25609" x="3357563" y="2652713"/>
          <p14:tracePt t="25626" x="3375025" y="2562225"/>
          <p14:tracePt t="25642" x="3375025" y="2500313"/>
          <p14:tracePt t="25659" x="3375025" y="2428875"/>
          <p14:tracePt t="25675" x="3330575" y="2401888"/>
          <p14:tracePt t="25692" x="3303588" y="2374900"/>
          <p14:tracePt t="25709" x="3170238" y="2322513"/>
          <p14:tracePt t="25726" x="2982913" y="2268538"/>
          <p14:tracePt t="25742" x="2803525" y="2251075"/>
          <p14:tracePt t="25759" x="2643188" y="2224088"/>
          <p14:tracePt t="25776" x="2473325" y="2214563"/>
          <p14:tracePt t="25792" x="2286000" y="2214563"/>
          <p14:tracePt t="25809" x="2170113" y="2232025"/>
          <p14:tracePt t="25826" x="2098675" y="2286000"/>
          <p14:tracePt t="25843" x="2036763" y="2339975"/>
          <p14:tracePt t="25859" x="2000250" y="2419350"/>
          <p14:tracePt t="25876" x="1990725" y="2465388"/>
          <p14:tracePt t="25892" x="1990725" y="2490788"/>
          <p14:tracePt t="25909" x="1990725" y="2527300"/>
          <p14:tracePt t="25926" x="2017713" y="2571750"/>
          <p14:tracePt t="25942" x="2062163" y="2598738"/>
          <p14:tracePt t="25959" x="2152650" y="2633663"/>
          <p14:tracePt t="25976" x="2276475" y="2670175"/>
          <p14:tracePt t="25993" x="2517775" y="2679700"/>
          <p14:tracePt t="26009" x="2652713" y="2679700"/>
          <p14:tracePt t="26026" x="2751138" y="2660650"/>
          <p14:tracePt t="26043" x="2830513" y="2616200"/>
          <p14:tracePt t="26059" x="2874963" y="2571750"/>
          <p14:tracePt t="26076" x="2874963" y="2517775"/>
          <p14:tracePt t="26092" x="2894013" y="2465388"/>
          <p14:tracePt t="26109" x="2894013" y="2438400"/>
          <p14:tracePt t="26126" x="2894013" y="2393950"/>
          <p14:tracePt t="26143" x="2884488" y="2366963"/>
          <p14:tracePt t="26159" x="2847975" y="2339975"/>
          <p14:tracePt t="26176" x="2776538" y="2286000"/>
          <p14:tracePt t="26193" x="2625725" y="2224088"/>
          <p14:tracePt t="26209" x="2509838" y="2187575"/>
          <p14:tracePt t="26226" x="2411413" y="2179638"/>
          <p14:tracePt t="26243" x="2330450" y="2179638"/>
          <p14:tracePt t="26260" x="2259013" y="2179638"/>
          <p14:tracePt t="26276" x="2197100" y="2179638"/>
          <p14:tracePt t="26293" x="2133600" y="2205038"/>
          <p14:tracePt t="26309" x="2081213" y="2241550"/>
          <p14:tracePt t="26326" x="2036763" y="2286000"/>
          <p14:tracePt t="26343" x="1990725" y="2339975"/>
          <p14:tracePt t="26359" x="1965325" y="2366963"/>
          <p14:tracePt t="26376" x="1938338" y="2428875"/>
          <p14:tracePt t="26393" x="1938338" y="2482850"/>
          <p14:tracePt t="26410" x="1938338" y="2544763"/>
          <p14:tracePt t="26426" x="1938338" y="2608263"/>
          <p14:tracePt t="26443" x="1982788" y="2697163"/>
          <p14:tracePt t="26459" x="2027238" y="2759075"/>
          <p14:tracePt t="26476" x="2098675" y="2795588"/>
          <p14:tracePt t="26493" x="2224088" y="2830513"/>
          <p14:tracePt t="26510" x="2411413" y="2857500"/>
          <p14:tracePt t="26527" x="2608263" y="2867025"/>
          <p14:tracePt t="26543" x="2786063" y="2867025"/>
          <p14:tracePt t="26560" x="2946400" y="2867025"/>
          <p14:tracePt t="26577" x="3116263" y="2847975"/>
          <p14:tracePt t="26593" x="3179763" y="2803525"/>
          <p14:tracePt t="26610" x="3197225" y="2759075"/>
          <p14:tracePt t="26626" x="3205163" y="2724150"/>
          <p14:tracePt t="26643" x="3205163" y="2679700"/>
          <p14:tracePt t="26660" x="3205163" y="2625725"/>
          <p14:tracePt t="26676" x="3205163" y="2589213"/>
          <p14:tracePt t="26693" x="3170238" y="2544763"/>
          <p14:tracePt t="26710" x="3108325" y="2482850"/>
          <p14:tracePt t="26727" x="3000375" y="2438400"/>
          <p14:tracePt t="26743" x="2884488" y="2411413"/>
          <p14:tracePt t="26760" x="2751138" y="2393950"/>
          <p14:tracePt t="26777" x="2598738" y="2393950"/>
          <p14:tracePt t="26794" x="2554288" y="2401888"/>
          <p14:tracePt t="26810" x="2509838" y="2428875"/>
          <p14:tracePt t="26827" x="2490788" y="2465388"/>
          <p14:tracePt t="26843" x="2482850" y="2517775"/>
          <p14:tracePt t="26860" x="2473325" y="2554288"/>
          <p14:tracePt t="26877" x="2473325" y="2589213"/>
          <p14:tracePt t="26893" x="2473325" y="2616200"/>
          <p14:tracePt t="26910" x="2509838" y="2660650"/>
          <p14:tracePt t="26926" x="2616200" y="2714625"/>
          <p14:tracePt t="26943" x="2751138" y="2741613"/>
          <p14:tracePt t="26960" x="2928938" y="2751138"/>
          <p14:tracePt t="26977" x="3125788" y="2732088"/>
          <p14:tracePt t="26993" x="3214688" y="2679700"/>
          <p14:tracePt t="27010" x="3224213" y="2616200"/>
          <p14:tracePt t="27027" x="3224213" y="2581275"/>
          <p14:tracePt t="27043" x="3205163" y="2536825"/>
          <p14:tracePt t="27060" x="3160713" y="2473325"/>
          <p14:tracePt t="27077" x="3098800" y="2428875"/>
          <p14:tracePt t="27093" x="2990850" y="2357438"/>
          <p14:tracePt t="27110" x="2857500" y="2303463"/>
          <p14:tracePt t="27127" x="2732088" y="2251075"/>
          <p14:tracePt t="27143" x="2608263" y="2214563"/>
          <p14:tracePt t="27160" x="2536825" y="2197100"/>
          <p14:tracePt t="27177" x="2490788" y="2179638"/>
          <p14:tracePt t="27194" x="2473325" y="2179638"/>
          <p14:tracePt t="27211" x="2465388" y="2179638"/>
          <p14:tracePt t="27227" x="2446338" y="2179638"/>
          <p14:tracePt t="27243" x="2401888" y="2187575"/>
          <p14:tracePt t="27260" x="2366963" y="2187575"/>
          <p14:tracePt t="27277" x="2312988" y="2187575"/>
          <p14:tracePt t="27293" x="2276475" y="2187575"/>
          <p14:tracePt t="27310" x="2241550" y="2187575"/>
          <p14:tracePt t="27327" x="2224088" y="2187575"/>
          <p14:tracePt t="27344" x="2197100" y="2179638"/>
          <p14:tracePt t="27360" x="2179638" y="2170113"/>
          <p14:tracePt t="27377" x="2133600" y="2170113"/>
          <p14:tracePt t="27394" x="2089150" y="2170113"/>
          <p14:tracePt t="27411" x="2036763" y="2170113"/>
          <p14:tracePt t="27427" x="1955800" y="2170113"/>
          <p14:tracePt t="27444" x="1884363" y="2197100"/>
          <p14:tracePt t="27460" x="1822450" y="2224088"/>
          <p14:tracePt t="27477" x="1776413" y="2251075"/>
          <p14:tracePt t="27494" x="1751013" y="2286000"/>
          <p14:tracePt t="27511" x="1741488" y="2312988"/>
          <p14:tracePt t="27527" x="1731963" y="2357438"/>
          <p14:tracePt t="27544" x="1724025" y="2401888"/>
          <p14:tracePt t="27561" x="1704975" y="2446338"/>
          <p14:tracePt t="27577" x="1697038" y="2527300"/>
          <p14:tracePt t="27594" x="1670050" y="2598738"/>
          <p14:tracePt t="27611" x="1660525" y="2633663"/>
          <p14:tracePt t="27627" x="1652588" y="2687638"/>
          <p14:tracePt t="27644" x="1652588" y="2714625"/>
          <p14:tracePt t="27661" x="1625600" y="2751138"/>
          <p14:tracePt t="27677" x="1598613" y="2795588"/>
          <p14:tracePt t="27711" x="1562100" y="2803525"/>
          <p14:tracePt t="27727" x="1562100" y="2813050"/>
          <p14:tracePt t="27744" x="1554163" y="2813050"/>
          <p14:tracePt t="27761" x="1544638" y="2822575"/>
          <p14:tracePt t="27777" x="1482725" y="2822575"/>
          <p14:tracePt t="27794" x="1446213" y="2830513"/>
          <p14:tracePt t="27811" x="1411288" y="2847975"/>
          <p14:tracePt t="27827" x="1393825" y="2857500"/>
          <p14:tracePt t="27844" x="1384300" y="2874963"/>
          <p14:tracePt t="27861" x="1374775" y="2874963"/>
          <p14:tracePt t="27877" x="1374775" y="2894013"/>
          <p14:tracePt t="27894" x="1374775" y="2901950"/>
          <p14:tracePt t="27911" x="1374775" y="2928938"/>
          <p14:tracePt t="27927" x="1374775" y="2965450"/>
          <p14:tracePt t="27944" x="1401763" y="3027363"/>
          <p14:tracePt t="27961" x="1465263" y="3098800"/>
          <p14:tracePt t="27978" x="1517650" y="3160713"/>
          <p14:tracePt t="27994" x="1554163" y="3197225"/>
          <p14:tracePt t="28011" x="1571625" y="3224213"/>
          <p14:tracePt t="28028" x="1581150" y="3232150"/>
          <p14:tracePt t="28044" x="1598613" y="3268663"/>
          <p14:tracePt t="28061" x="1643063" y="3286125"/>
          <p14:tracePt t="28078" x="1660525" y="3303588"/>
          <p14:tracePt t="28094" x="1704975" y="3303588"/>
          <p14:tracePt t="28111" x="1768475" y="3313113"/>
          <p14:tracePt t="28128" x="1803400" y="3313113"/>
          <p14:tracePt t="28144" x="1830388" y="3313113"/>
          <p14:tracePt t="28161" x="1847850" y="3313113"/>
          <p14:tracePt t="28178" x="1866900" y="3303588"/>
          <p14:tracePt t="28195" x="1893888" y="3286125"/>
          <p14:tracePt t="28211" x="1928813" y="3259138"/>
          <p14:tracePt t="28228" x="1965325" y="3214688"/>
          <p14:tracePt t="28244" x="1965325" y="3179763"/>
          <p14:tracePt t="28261" x="1965325" y="3170238"/>
          <p14:tracePt t="28278" x="1965325" y="3152775"/>
          <p14:tracePt t="28294" x="1965325" y="3143250"/>
          <p14:tracePt t="28311" x="1946275" y="3116263"/>
          <p14:tracePt t="28328" x="1946275" y="3108325"/>
          <p14:tracePt t="28344" x="1901825" y="3098800"/>
          <p14:tracePt t="28345" x="1893888" y="3089275"/>
          <p14:tracePt t="28361" x="1874838" y="3081338"/>
          <p14:tracePt t="28378" x="1822450" y="3062288"/>
          <p14:tracePt t="28395" x="1795463" y="3054350"/>
          <p14:tracePt t="28411" x="1768475" y="3054350"/>
          <p14:tracePt t="28428" x="1741488" y="3044825"/>
          <p14:tracePt t="28445" x="1731963" y="3044825"/>
          <p14:tracePt t="28570" x="1724025" y="3044825"/>
          <p14:tracePt t="28610" x="1714500" y="3044825"/>
          <p14:tracePt t="28634" x="1714500" y="3054350"/>
          <p14:tracePt t="28642" x="1714500" y="3062288"/>
          <p14:tracePt t="28650" x="1714500" y="3081338"/>
          <p14:tracePt t="28666" x="1714500" y="3089275"/>
          <p14:tracePt t="28678" x="1714500" y="3098800"/>
          <p14:tracePt t="28695" x="1741488" y="3125788"/>
          <p14:tracePt t="28712" x="1822450" y="3170238"/>
          <p14:tracePt t="28728" x="2000250" y="3214688"/>
          <p14:tracePt t="28745" x="2224088" y="3259138"/>
          <p14:tracePt t="28762" x="2581275" y="3303588"/>
          <p14:tracePt t="28778" x="2776538" y="3340100"/>
          <p14:tracePt t="28795" x="2928938" y="3348038"/>
          <p14:tracePt t="28812" x="3017838" y="3357563"/>
          <p14:tracePt t="28828" x="3062288" y="3357563"/>
          <p14:tracePt t="28845" x="3108325" y="3357563"/>
          <p14:tracePt t="28862" x="3143250" y="3340100"/>
          <p14:tracePt t="28878" x="3205163" y="3295650"/>
          <p14:tracePt t="28895" x="3241675" y="3241675"/>
          <p14:tracePt t="28912" x="3268663" y="3197225"/>
          <p14:tracePt t="28928" x="3268663" y="3170238"/>
          <p14:tracePt t="28945" x="3268663" y="3143250"/>
          <p14:tracePt t="28962" x="3268663" y="3108325"/>
          <p14:tracePt t="28978" x="3268663" y="3081338"/>
          <p14:tracePt t="28995" x="3224213" y="3044825"/>
          <p14:tracePt t="29012" x="3187700" y="3017838"/>
          <p14:tracePt t="29028" x="3116263" y="2982913"/>
          <p14:tracePt t="29045" x="3027363" y="2938463"/>
          <p14:tracePt t="29062" x="2874963" y="2894013"/>
          <p14:tracePt t="29078" x="2751138" y="2874963"/>
          <p14:tracePt t="29095" x="2608263" y="2847975"/>
          <p14:tracePt t="29112" x="2509838" y="2847975"/>
          <p14:tracePt t="29128" x="2438400" y="2847975"/>
          <p14:tracePt t="29145" x="2384425" y="2847975"/>
          <p14:tracePt t="29162" x="2312988" y="2857500"/>
          <p14:tracePt t="29179" x="2286000" y="2874963"/>
          <p14:tracePt t="29195" x="2251075" y="2901950"/>
          <p14:tracePt t="29212" x="2232025" y="2919413"/>
          <p14:tracePt t="29229" x="2214563" y="2955925"/>
          <p14:tracePt t="29245" x="2205038" y="3000375"/>
          <p14:tracePt t="29262" x="2205038" y="3027363"/>
          <p14:tracePt t="29279" x="2205038" y="3062288"/>
          <p14:tracePt t="29312" x="2224088" y="3089275"/>
          <p14:tracePt t="29329" x="2268538" y="3089275"/>
          <p14:tracePt t="29345" x="2303463" y="3089275"/>
          <p14:tracePt t="29347" x="2322513" y="3089275"/>
          <p14:tracePt t="29362" x="2330450" y="3089275"/>
          <p14:tracePt t="29379" x="2339975" y="3089275"/>
          <p14:tracePt t="30835" x="2339975" y="3098800"/>
          <p14:tracePt t="30843" x="2339975" y="3133725"/>
          <p14:tracePt t="30851" x="2339975" y="3160713"/>
          <p14:tracePt t="30863" x="2339975" y="3197225"/>
          <p14:tracePt t="30880" x="2339975" y="3268663"/>
          <p14:tracePt t="30897" x="2339975" y="3340100"/>
          <p14:tracePt t="30913" x="2339975" y="3384550"/>
          <p14:tracePt t="30930" x="2339975" y="3411538"/>
          <p14:tracePt t="30947" x="2339975" y="3465513"/>
          <p14:tracePt t="30963" x="2339975" y="3482975"/>
          <p14:tracePt t="30980" x="2330450" y="3509963"/>
          <p14:tracePt t="30997" x="2330450" y="3536950"/>
          <p14:tracePt t="31014" x="2322513" y="3554413"/>
          <p14:tracePt t="31030" x="2322513" y="3581400"/>
          <p14:tracePt t="31047" x="2322513" y="3608388"/>
          <p14:tracePt t="31063" x="2312988" y="3643313"/>
          <p14:tracePt t="31080" x="2295525" y="3687763"/>
          <p14:tracePt t="31097" x="2286000" y="3714750"/>
          <p14:tracePt t="31114" x="2268538" y="3751263"/>
          <p14:tracePt t="31131" x="2251075" y="3786188"/>
          <p14:tracePt t="31147" x="2205038" y="3857625"/>
          <p14:tracePt t="31164" x="2170113" y="3894138"/>
          <p14:tracePt t="31180" x="2143125" y="3929063"/>
          <p14:tracePt t="31197" x="2133600" y="3938588"/>
          <p14:tracePt t="31214" x="2108200" y="3946525"/>
          <p14:tracePt t="31230" x="2098675" y="3946525"/>
          <p14:tracePt t="31247" x="2071688" y="3956050"/>
          <p14:tracePt t="31264" x="2062163" y="3956050"/>
          <p14:tracePt t="31280" x="2044700" y="3956050"/>
          <p14:tracePt t="31297" x="2027238" y="3956050"/>
          <p14:tracePt t="31314" x="2009775" y="3956050"/>
          <p14:tracePt t="31330" x="1990725" y="3956050"/>
          <p14:tracePt t="31332" x="1973263" y="3956050"/>
          <p14:tracePt t="31348" x="1965325" y="3956050"/>
          <p14:tracePt t="31364" x="1955800" y="3956050"/>
          <p14:tracePt t="31380" x="1946275" y="3956050"/>
          <p14:tracePt t="31397" x="1928813" y="3956050"/>
          <p14:tracePt t="31414" x="1911350" y="3956050"/>
          <p14:tracePt t="31430" x="1901825" y="3946525"/>
          <p14:tracePt t="31447" x="1884363" y="3946525"/>
          <p14:tracePt t="31475" x="1884363" y="3938588"/>
          <p14:tracePt t="31499" x="1884363" y="3929063"/>
          <p14:tracePt t="31507" x="1874838" y="3919538"/>
          <p14:tracePt t="31523" x="1874838" y="3902075"/>
          <p14:tracePt t="31547" x="1874838" y="3894138"/>
          <p14:tracePt t="31635" x="1874838" y="3884613"/>
          <p14:tracePt t="31660" x="1884363" y="3875088"/>
          <p14:tracePt t="31675" x="1893888" y="3875088"/>
          <p14:tracePt t="31683" x="1901825" y="3875088"/>
          <p14:tracePt t="31691" x="1919288" y="3875088"/>
          <p14:tracePt t="31700" x="1946275" y="3875088"/>
          <p14:tracePt t="31714" x="1973263" y="3875088"/>
          <p14:tracePt t="31731" x="2036763" y="3875088"/>
          <p14:tracePt t="31747" x="2108200" y="3875088"/>
          <p14:tracePt t="31764" x="2143125" y="3875088"/>
          <p14:tracePt t="31781" x="2170113" y="3875088"/>
          <p14:tracePt t="31797" x="2187575" y="3875088"/>
          <p14:tracePt t="31815" x="2197100" y="3875088"/>
          <p14:tracePt t="31848" x="2214563" y="3875088"/>
          <p14:tracePt t="31864" x="2224088" y="3875088"/>
          <p14:tracePt t="31883" x="2232025" y="3875088"/>
          <p14:tracePt t="31897" x="2241550" y="3875088"/>
          <p14:tracePt t="31914" x="2268538" y="3875088"/>
          <p14:tracePt t="31931" x="2303463" y="3875088"/>
          <p14:tracePt t="31948" x="2322513" y="3875088"/>
          <p14:tracePt t="31964" x="2330450" y="3875088"/>
          <p14:tracePt t="32140" x="2339975" y="3875088"/>
          <p14:tracePt t="32148" x="2357438" y="3875088"/>
          <p14:tracePt t="32156" x="2384425" y="3875088"/>
          <p14:tracePt t="32164" x="2401888" y="3875088"/>
          <p14:tracePt t="32181" x="2500313" y="3875088"/>
          <p14:tracePt t="32198" x="2608263" y="3884613"/>
          <p14:tracePt t="32214" x="2724150" y="3884613"/>
          <p14:tracePt t="32231" x="2813050" y="3884613"/>
          <p14:tracePt t="32248" x="2874963" y="3884613"/>
          <p14:tracePt t="32265" x="2894013" y="3884613"/>
          <p14:tracePt t="32298" x="2911475" y="3884613"/>
          <p14:tracePt t="32332" x="2919413" y="3875088"/>
          <p14:tracePt t="32348" x="2938463" y="3875088"/>
          <p14:tracePt t="32356" x="2946400" y="3875088"/>
          <p14:tracePt t="32371" x="2965450" y="3875088"/>
          <p14:tracePt t="32381" x="2990850" y="3867150"/>
          <p14:tracePt t="32398" x="3027363" y="3867150"/>
          <p14:tracePt t="32414" x="3116263" y="3857625"/>
          <p14:tracePt t="32431" x="3214688" y="3840163"/>
          <p14:tracePt t="32448" x="3276600" y="3830638"/>
          <p14:tracePt t="32465" x="3303588" y="3830638"/>
          <p14:tracePt t="32481" x="3322638" y="3822700"/>
          <p14:tracePt t="32876" x="3340100" y="3822700"/>
          <p14:tracePt t="32884" x="3367088" y="3822700"/>
          <p14:tracePt t="32892" x="3394075" y="3822700"/>
          <p14:tracePt t="32900" x="3438525" y="3822700"/>
          <p14:tracePt t="32915" x="3490913" y="3822700"/>
          <p14:tracePt t="32932" x="3652838" y="3822700"/>
          <p14:tracePt t="32948" x="3741738" y="3822700"/>
          <p14:tracePt t="32965" x="3830638" y="3795713"/>
          <p14:tracePt t="32982" x="3894138" y="3795713"/>
          <p14:tracePt t="32998" x="3965575" y="3786188"/>
          <p14:tracePt t="33015" x="4017963" y="3786188"/>
          <p14:tracePt t="33032" x="4071938" y="3768725"/>
          <p14:tracePt t="33048" x="4108450" y="3768725"/>
          <p14:tracePt t="33065" x="4152900" y="3768725"/>
          <p14:tracePt t="33082" x="4187825" y="3768725"/>
          <p14:tracePt t="33098" x="4197350" y="3768725"/>
          <p14:tracePt t="33220" x="4205288" y="3768725"/>
          <p14:tracePt t="33228" x="4214813" y="3768725"/>
          <p14:tracePt t="33236" x="4224338" y="3768725"/>
          <p14:tracePt t="33252" x="4241800" y="3768725"/>
          <p14:tracePt t="33265" x="4251325" y="3768725"/>
          <p14:tracePt t="33282" x="4276725" y="3768725"/>
          <p14:tracePt t="33299" x="4303713" y="3768725"/>
          <p14:tracePt t="33315" x="4313238" y="3768725"/>
          <p14:tracePt t="33332" x="4322763" y="3768725"/>
          <p14:tracePt t="34373" x="4295775" y="3768725"/>
          <p14:tracePt t="34381" x="4268788" y="3776663"/>
          <p14:tracePt t="34389" x="4224338" y="3786188"/>
          <p14:tracePt t="34400" x="4170363" y="3795713"/>
          <p14:tracePt t="34416" x="4054475" y="3803650"/>
          <p14:tracePt t="34433" x="3965575" y="3803650"/>
          <p14:tracePt t="34450" x="3848100" y="3803650"/>
          <p14:tracePt t="34467" x="3768725" y="3813175"/>
          <p14:tracePt t="34483" x="3679825" y="3813175"/>
          <p14:tracePt t="34500" x="3562350" y="3813175"/>
          <p14:tracePt t="34517" x="3394075" y="3813175"/>
          <p14:tracePt t="34533" x="3286125" y="3813175"/>
          <p14:tracePt t="34550" x="3160713" y="3840163"/>
          <p14:tracePt t="34567" x="3081338" y="3848100"/>
          <p14:tracePt t="34583" x="3027363" y="3857625"/>
          <p14:tracePt t="34600" x="2946400" y="3867150"/>
          <p14:tracePt t="34616" x="2867025" y="3884613"/>
          <p14:tracePt t="34633" x="2803525" y="3894138"/>
          <p14:tracePt t="34650" x="2759075" y="3902075"/>
          <p14:tracePt t="34667" x="2714625" y="3919538"/>
          <p14:tracePt t="34683" x="2660650" y="3919538"/>
          <p14:tracePt t="34700" x="2589213" y="3919538"/>
          <p14:tracePt t="34717" x="2482850" y="3919538"/>
          <p14:tracePt t="34733" x="2419350" y="3911600"/>
          <p14:tracePt t="34750" x="2366963" y="3902075"/>
          <p14:tracePt t="34767" x="2322513" y="3902075"/>
          <p14:tracePt t="34783" x="2295525" y="3894138"/>
          <p14:tracePt t="34800" x="2268538" y="3894138"/>
          <p14:tracePt t="34817" x="2241550" y="3884613"/>
          <p14:tracePt t="34833" x="2232025" y="3875088"/>
          <p14:tracePt t="34850" x="2224088" y="3867150"/>
          <p14:tracePt t="34867" x="2214563" y="3867150"/>
          <p14:tracePt t="34883" x="2205038" y="3867150"/>
          <p14:tracePt t="34900" x="2187575" y="3848100"/>
          <p14:tracePt t="34917" x="2152650" y="3830638"/>
          <p14:tracePt t="34933" x="2125663" y="3822700"/>
          <p14:tracePt t="34950" x="2089150" y="3813175"/>
          <p14:tracePt t="34967" x="2071688" y="3803650"/>
          <p14:tracePt t="34983" x="2054225" y="3803650"/>
          <p14:tracePt t="35277" x="2062163" y="3803650"/>
          <p14:tracePt t="35285" x="2071688" y="3803650"/>
          <p14:tracePt t="35293" x="2098675" y="3803650"/>
          <p14:tracePt t="35301" x="2125663" y="3803650"/>
          <p14:tracePt t="35317" x="2179638" y="3803650"/>
          <p14:tracePt t="35334" x="2268538" y="3803650"/>
          <p14:tracePt t="35350" x="2357438" y="3803650"/>
          <p14:tracePt t="35367" x="2428875" y="3803650"/>
          <p14:tracePt t="35384" x="2482850" y="3803650"/>
          <p14:tracePt t="35400" x="2517775" y="3803650"/>
          <p14:tracePt t="35417" x="2544763" y="3803650"/>
          <p14:tracePt t="35434" x="2571750" y="3803650"/>
          <p14:tracePt t="35450" x="2598738" y="3803650"/>
          <p14:tracePt t="35467" x="2633663" y="3795713"/>
          <p14:tracePt t="35484" x="2679700" y="3795713"/>
          <p14:tracePt t="35501" x="2741613" y="3786188"/>
          <p14:tracePt t="35517" x="2786063" y="3768725"/>
          <p14:tracePt t="35534" x="2803525" y="3768725"/>
          <p14:tracePt t="35551" x="2830513" y="3768725"/>
          <p14:tracePt t="35567" x="2857500" y="3768725"/>
          <p14:tracePt t="35584" x="2874963" y="3768725"/>
          <p14:tracePt t="35601" x="2911475" y="3768725"/>
          <p14:tracePt t="35617" x="2946400" y="3768725"/>
          <p14:tracePt t="35634" x="3009900" y="3768725"/>
          <p14:tracePt t="35651" x="3081338" y="3768725"/>
          <p14:tracePt t="35668" x="3152775" y="3768725"/>
          <p14:tracePt t="35685" x="3224213" y="3768725"/>
          <p14:tracePt t="35701" x="3295650" y="3768725"/>
          <p14:tracePt t="35717" x="3303588" y="3768725"/>
          <p14:tracePt t="35734" x="3322638" y="3768725"/>
          <p14:tracePt t="35751" x="3330575" y="3768725"/>
          <p14:tracePt t="35767" x="3357563" y="3768725"/>
          <p14:tracePt t="35784" x="3394075" y="3768725"/>
          <p14:tracePt t="35801" x="3446463" y="3768725"/>
          <p14:tracePt t="35817" x="3527425" y="3768725"/>
          <p14:tracePt t="35834" x="3598863" y="3768725"/>
          <p14:tracePt t="35851" x="3660775" y="3768725"/>
          <p14:tracePt t="35867" x="3705225" y="3768725"/>
          <p14:tracePt t="35884" x="3795713" y="3759200"/>
          <p14:tracePt t="35901" x="3902075" y="3759200"/>
          <p14:tracePt t="35918" x="3973513" y="3759200"/>
          <p14:tracePt t="35934" x="4027488" y="3759200"/>
          <p14:tracePt t="35951" x="4062413" y="3759200"/>
          <p14:tracePt t="35968" x="4081463" y="3759200"/>
          <p14:tracePt t="35984" x="4089400" y="3759200"/>
          <p14:tracePt t="36018" x="4098925" y="3751263"/>
          <p14:tracePt t="36037" x="4108450" y="3751263"/>
          <p14:tracePt t="36053" x="4116388" y="3751263"/>
          <p14:tracePt t="37046" x="4081463" y="3751263"/>
          <p14:tracePt t="37054" x="4010025" y="3751263"/>
          <p14:tracePt t="37062" x="3938588" y="3768725"/>
          <p14:tracePt t="37070" x="3857625" y="3768725"/>
          <p14:tracePt t="37085" x="3751263" y="3768725"/>
          <p14:tracePt t="37102" x="3357563" y="3759200"/>
          <p14:tracePt t="37119" x="3071813" y="3714750"/>
          <p14:tracePt t="37135" x="2830513" y="3687763"/>
          <p14:tracePt t="37152" x="2687638" y="3670300"/>
          <p14:tracePt t="37169" x="2608263" y="3670300"/>
          <p14:tracePt t="37185" x="2581275" y="3670300"/>
          <p14:tracePt t="37202" x="2571750" y="3660775"/>
          <p14:tracePt t="37254" x="2562225" y="3652838"/>
          <p14:tracePt t="37262" x="2554288" y="3643313"/>
          <p14:tracePt t="37270" x="2544763" y="3633788"/>
          <p14:tracePt t="37285" x="2527300" y="3625850"/>
          <p14:tracePt t="37302" x="2490788" y="3598863"/>
          <p14:tracePt t="37319" x="2428875" y="3581400"/>
          <p14:tracePt t="37335" x="2322513" y="3562350"/>
          <p14:tracePt t="37352" x="2205038" y="3536950"/>
          <p14:tracePt t="37369" x="2098675" y="3517900"/>
          <p14:tracePt t="37386" x="2027238" y="3509963"/>
          <p14:tracePt t="37402" x="2017713" y="3509963"/>
          <p14:tracePt t="37470" x="2009775" y="3509963"/>
          <p14:tracePt t="37502" x="2009775" y="3500438"/>
          <p14:tracePt t="37510" x="2017713" y="3500438"/>
          <p14:tracePt t="37519" x="2036763" y="3500438"/>
          <p14:tracePt t="37536" x="2071688" y="3500438"/>
          <p14:tracePt t="37552" x="2108200" y="3500438"/>
          <p14:tracePt t="37569" x="2160588" y="3500438"/>
          <p14:tracePt t="37586" x="2214563" y="3517900"/>
          <p14:tracePt t="37602" x="2251075" y="3536950"/>
          <p14:tracePt t="37619" x="2276475" y="3544888"/>
          <p14:tracePt t="37636" x="2303463" y="3544888"/>
          <p14:tracePt t="37669" x="2312988" y="3544888"/>
          <p14:tracePt t="37686" x="2322513" y="3544888"/>
          <p14:tracePt t="37702" x="2330450" y="3544888"/>
          <p14:tracePt t="37742" x="2339975" y="3544888"/>
          <p14:tracePt t="37758" x="2347913" y="3544888"/>
          <p14:tracePt t="37774" x="2357438" y="3544888"/>
          <p14:tracePt t="37814" x="2374900" y="3544888"/>
          <p14:tracePt t="37822" x="2384425" y="3544888"/>
          <p14:tracePt t="37831" x="2393950" y="3544888"/>
          <p14:tracePt t="37839" x="2401888" y="3544888"/>
          <p14:tracePt t="37852" x="2419350" y="3544888"/>
          <p14:tracePt t="37869" x="2446338" y="3544888"/>
          <p14:tracePt t="37886" x="2473325" y="3544888"/>
          <p14:tracePt t="37903" x="2482850" y="3536950"/>
          <p14:tracePt t="37919" x="2490788" y="3527425"/>
          <p14:tracePt t="37958" x="2500313" y="3527425"/>
          <p14:tracePt t="37990" x="2500313" y="3517900"/>
          <p14:tracePt t="38022" x="2500313" y="3509963"/>
          <p14:tracePt t="38062" x="2500313" y="3500438"/>
          <p14:tracePt t="38070" x="2500313" y="3490913"/>
          <p14:tracePt t="38094" x="2500313" y="3482975"/>
          <p14:tracePt t="38102" x="2500313" y="3473450"/>
          <p14:tracePt t="38110" x="2500313" y="3455988"/>
          <p14:tracePt t="38127" x="2500313" y="3446463"/>
          <p14:tracePt t="38142" x="2500313" y="3429000"/>
          <p14:tracePt t="38158" x="2500313" y="3419475"/>
          <p14:tracePt t="38169" x="2490788" y="3402013"/>
          <p14:tracePt t="38186" x="2490788" y="3394075"/>
          <p14:tracePt t="38203" x="2465388" y="3375025"/>
          <p14:tracePt t="38220" x="2446338" y="3367088"/>
          <p14:tracePt t="38236" x="2401888" y="3348038"/>
          <p14:tracePt t="38253" x="2357438" y="3340100"/>
          <p14:tracePt t="38270" x="2303463" y="3330575"/>
          <p14:tracePt t="38286" x="2214563" y="3330575"/>
          <p14:tracePt t="38303" x="2170113" y="3330575"/>
          <p14:tracePt t="38320" x="2116138" y="3330575"/>
          <p14:tracePt t="38336" x="2071688" y="3330575"/>
          <p14:tracePt t="38353" x="2017713" y="3330575"/>
          <p14:tracePt t="38370" x="1982788" y="3330575"/>
          <p14:tracePt t="38386" x="1919288" y="3330575"/>
          <p14:tracePt t="38403" x="1866900" y="3330575"/>
          <p14:tracePt t="38420" x="1822450" y="3330575"/>
          <p14:tracePt t="38436" x="1776413" y="3330575"/>
          <p14:tracePt t="38453" x="1731963" y="3330575"/>
          <p14:tracePt t="38470" x="1704975" y="3330575"/>
          <p14:tracePt t="38486" x="1652588" y="3330575"/>
          <p14:tracePt t="38503" x="1608138" y="3330575"/>
          <p14:tracePt t="38520" x="1581150" y="3340100"/>
          <p14:tracePt t="38536" x="1544638" y="3357563"/>
          <p14:tracePt t="38553" x="1536700" y="3357563"/>
          <p14:tracePt t="38570" x="1517650" y="3375025"/>
          <p14:tracePt t="38603" x="1500188" y="3384550"/>
          <p14:tracePt t="38620" x="1490663" y="3402013"/>
          <p14:tracePt t="38653" x="1490663" y="3419475"/>
          <p14:tracePt t="38670" x="1473200" y="3429000"/>
          <p14:tracePt t="38687" x="1465263" y="3465513"/>
          <p14:tracePt t="38703" x="1465263" y="3490913"/>
          <p14:tracePt t="38720" x="1465263" y="3509963"/>
          <p14:tracePt t="38737" x="1465263" y="3536950"/>
          <p14:tracePt t="38753" x="1473200" y="3581400"/>
          <p14:tracePt t="38770" x="1500188" y="3625850"/>
          <p14:tracePt t="38787" x="1517650" y="3643313"/>
          <p14:tracePt t="38803" x="1554163" y="3687763"/>
          <p14:tracePt t="38820" x="1571625" y="3714750"/>
          <p14:tracePt t="38837" x="1625600" y="3741738"/>
          <p14:tracePt t="38853" x="1670050" y="3759200"/>
          <p14:tracePt t="38855" x="1697038" y="3759200"/>
          <p14:tracePt t="38870" x="1724025" y="3768725"/>
          <p14:tracePt t="38887" x="1822450" y="3795713"/>
          <p14:tracePt t="38903" x="1874838" y="3803650"/>
          <p14:tracePt t="38920" x="1919288" y="3813175"/>
          <p14:tracePt t="38937" x="1946275" y="3822700"/>
          <p14:tracePt t="38953" x="1973263" y="3822700"/>
          <p14:tracePt t="38970" x="2017713" y="3830638"/>
          <p14:tracePt t="38987" x="2071688" y="3840163"/>
          <p14:tracePt t="39003" x="2143125" y="3840163"/>
          <p14:tracePt t="39020" x="2224088" y="3848100"/>
          <p14:tracePt t="39037" x="2286000" y="3857625"/>
          <p14:tracePt t="39053" x="2330450" y="3857625"/>
          <p14:tracePt t="39070" x="2366963" y="3857625"/>
          <p14:tracePt t="39087" x="2393950" y="3848100"/>
          <p14:tracePt t="39104" x="2428875" y="3822700"/>
          <p14:tracePt t="39120" x="2455863" y="3803650"/>
          <p14:tracePt t="39137" x="2473325" y="3803650"/>
          <p14:tracePt t="39154" x="2500313" y="3786188"/>
          <p14:tracePt t="39170" x="2517775" y="3776663"/>
          <p14:tracePt t="39187" x="2536825" y="3776663"/>
          <p14:tracePt t="39204" x="2554288" y="3768725"/>
          <p14:tracePt t="39220" x="2562225" y="3759200"/>
          <p14:tracePt t="39237" x="2589213" y="3751263"/>
          <p14:tracePt t="39254" x="2608263" y="3741738"/>
          <p14:tracePt t="39271" x="2652713" y="3714750"/>
          <p14:tracePt t="39287" x="2660650" y="3697288"/>
          <p14:tracePt t="39304" x="2670175" y="3687763"/>
          <p14:tracePt t="39320" x="2670175" y="3670300"/>
          <p14:tracePt t="39354" x="2687638" y="3652838"/>
          <p14:tracePt t="39370" x="2687638" y="3643313"/>
          <p14:tracePt t="39387" x="2687638" y="3625850"/>
          <p14:tracePt t="39404" x="2687638" y="3616325"/>
          <p14:tracePt t="39437" x="2687638" y="3608388"/>
          <p14:tracePt t="39454" x="2687638" y="3598863"/>
          <p14:tracePt t="39479" x="2687638" y="3589338"/>
          <p14:tracePt t="39487" x="2679700" y="3581400"/>
          <p14:tracePt t="39504" x="2670175" y="3581400"/>
          <p14:tracePt t="39521" x="2660650" y="3562350"/>
          <p14:tracePt t="39551" x="2643188" y="3562350"/>
          <p14:tracePt t="39559" x="2643188" y="3554413"/>
          <p14:tracePt t="39571" x="2633663" y="3554413"/>
          <p14:tracePt t="39599" x="2616200" y="3544888"/>
          <p14:tracePt t="39607" x="2608263" y="3536950"/>
          <p14:tracePt t="39623" x="2598738" y="3527425"/>
          <p14:tracePt t="39647" x="2589213" y="3527425"/>
          <p14:tracePt t="39655" x="2589213" y="3517900"/>
          <p14:tracePt t="39671" x="2581275" y="3509963"/>
          <p14:tracePt t="39687" x="2562225" y="3500438"/>
          <p14:tracePt t="39704" x="2544763" y="3482975"/>
          <p14:tracePt t="39721" x="2527300" y="3465513"/>
          <p14:tracePt t="39737" x="2509838" y="3446463"/>
          <p14:tracePt t="39754" x="2482850" y="3429000"/>
          <p14:tracePt t="39771" x="2473325" y="3402013"/>
          <p14:tracePt t="39787" x="2455863" y="3394075"/>
          <p14:tracePt t="39804" x="2438400" y="3384550"/>
          <p14:tracePt t="39821" x="2419350" y="3375025"/>
          <p14:tracePt t="39837" x="2411413" y="3367088"/>
          <p14:tracePt t="39854" x="2384425" y="3367088"/>
          <p14:tracePt t="39856" x="2366963" y="3367088"/>
          <p14:tracePt t="39871" x="2330450" y="3357563"/>
          <p14:tracePt t="39888" x="2286000" y="3357563"/>
          <p14:tracePt t="39904" x="2214563" y="3340100"/>
          <p14:tracePt t="39921" x="2152650" y="3330575"/>
          <p14:tracePt t="39938" x="2108200" y="3322638"/>
          <p14:tracePt t="39954" x="2054225" y="3322638"/>
          <p14:tracePt t="39971" x="2009775" y="3322638"/>
          <p14:tracePt t="39988" x="1965325" y="3322638"/>
          <p14:tracePt t="40004" x="1928813" y="3322638"/>
          <p14:tracePt t="40021" x="1893888" y="3330575"/>
          <p14:tracePt t="40038" x="1847850" y="3340100"/>
          <p14:tracePt t="40054" x="1795463" y="3340100"/>
          <p14:tracePt t="40071" x="1731963" y="3340100"/>
          <p14:tracePt t="40088" x="1704975" y="3340100"/>
          <p14:tracePt t="40104" x="1697038" y="3340100"/>
          <p14:tracePt t="40121" x="1679575" y="3348038"/>
          <p14:tracePt t="40138" x="1670050" y="3348038"/>
          <p14:tracePt t="40171" x="1660525" y="3357563"/>
          <p14:tracePt t="40188" x="1643063" y="3367088"/>
          <p14:tracePt t="40204" x="1625600" y="3375025"/>
          <p14:tracePt t="40221" x="1608138" y="3384550"/>
          <p14:tracePt t="40238" x="1589088" y="3394075"/>
          <p14:tracePt t="40255" x="1581150" y="3402013"/>
          <p14:tracePt t="40271" x="1544638" y="3419475"/>
          <p14:tracePt t="40288" x="1527175" y="3429000"/>
          <p14:tracePt t="40305" x="1517650" y="3438525"/>
          <p14:tracePt t="40321" x="1500188" y="3446463"/>
          <p14:tracePt t="40338" x="1490663" y="3455988"/>
          <p14:tracePt t="40371" x="1490663" y="3473450"/>
          <p14:tracePt t="40388" x="1490663" y="3490913"/>
          <p14:tracePt t="40405" x="1490663" y="3509963"/>
          <p14:tracePt t="40421" x="1490663" y="3544888"/>
          <p14:tracePt t="40438" x="1490663" y="3589338"/>
          <p14:tracePt t="40455" x="1490663" y="3625850"/>
          <p14:tracePt t="40471" x="1490663" y="3670300"/>
          <p14:tracePt t="40488" x="1500188" y="3687763"/>
          <p14:tracePt t="40505" x="1527175" y="3732213"/>
          <p14:tracePt t="40521" x="1562100" y="3768725"/>
          <p14:tracePt t="40538" x="1581150" y="3776663"/>
          <p14:tracePt t="40555" x="1616075" y="3795713"/>
          <p14:tracePt t="40572" x="1660525" y="3830638"/>
          <p14:tracePt t="40588" x="1697038" y="3840163"/>
          <p14:tracePt t="40605" x="1751013" y="3875088"/>
          <p14:tracePt t="40622" x="1795463" y="3875088"/>
          <p14:tracePt t="40638" x="1847850" y="3894138"/>
          <p14:tracePt t="40655" x="1901825" y="3894138"/>
          <p14:tracePt t="40672" x="2009775" y="3894138"/>
          <p14:tracePt t="40688" x="2062163" y="3902075"/>
          <p14:tracePt t="40705" x="2098675" y="3911600"/>
          <p14:tracePt t="40722" x="2143125" y="3929063"/>
          <p14:tracePt t="40738" x="2197100" y="3938588"/>
          <p14:tracePt t="40755" x="2232025" y="3946525"/>
          <p14:tracePt t="40772" x="2322513" y="3973513"/>
          <p14:tracePt t="40788" x="2411413" y="3973513"/>
          <p14:tracePt t="40805" x="2490788" y="3973513"/>
          <p14:tracePt t="40822" x="2544763" y="3965575"/>
          <p14:tracePt t="40838" x="2581275" y="3956050"/>
          <p14:tracePt t="40855" x="2589213" y="3946525"/>
          <p14:tracePt t="40872" x="2598738" y="3946525"/>
          <p14:tracePt t="40904" x="2598738" y="3929063"/>
          <p14:tracePt t="40912" x="2608263" y="3929063"/>
          <p14:tracePt t="40922" x="2616200" y="3911600"/>
          <p14:tracePt t="40938" x="2625725" y="3894138"/>
          <p14:tracePt t="40955" x="2633663" y="3875088"/>
          <p14:tracePt t="40972" x="2643188" y="3848100"/>
          <p14:tracePt t="40989" x="2643188" y="3830638"/>
          <p14:tracePt t="41005" x="2643188" y="3822700"/>
          <p14:tracePt t="41022" x="2643188" y="3803650"/>
          <p14:tracePt t="41039" x="2643188" y="3786188"/>
          <p14:tracePt t="41056" x="2643188" y="3759200"/>
          <p14:tracePt t="41072" x="2643188" y="3751263"/>
          <p14:tracePt t="41089" x="2633663" y="3741738"/>
          <p14:tracePt t="41105" x="2633663" y="3724275"/>
          <p14:tracePt t="41122" x="2616200" y="3714750"/>
          <p14:tracePt t="41139" x="2616200" y="3687763"/>
          <p14:tracePt t="41155" x="2616200" y="3679825"/>
          <p14:tracePt t="41172" x="2608263" y="3660775"/>
          <p14:tracePt t="41189" x="2608263" y="3652838"/>
          <p14:tracePt t="41205" x="2598738" y="3633788"/>
          <p14:tracePt t="41222" x="2581275" y="3616325"/>
          <p14:tracePt t="41256" x="2571750" y="3598863"/>
          <p14:tracePt t="41272" x="2562225" y="3571875"/>
          <p14:tracePt t="41289" x="2554288" y="3562350"/>
          <p14:tracePt t="41306" x="2536825" y="3536950"/>
          <p14:tracePt t="41322" x="2527300" y="3517900"/>
          <p14:tracePt t="41339" x="2517775" y="3500438"/>
          <p14:tracePt t="41355" x="2490788" y="3473450"/>
          <p14:tracePt t="41372" x="2473325" y="3455988"/>
          <p14:tracePt t="41389" x="2446338" y="3438525"/>
          <p14:tracePt t="41406" x="2428875" y="3419475"/>
          <p14:tracePt t="41422" x="2393950" y="3419475"/>
          <p14:tracePt t="41439" x="2374900" y="3402013"/>
          <p14:tracePt t="41455" x="2357438" y="3394075"/>
          <p14:tracePt t="41472" x="2347913" y="3394075"/>
          <p14:tracePt t="41489" x="2330450" y="3394075"/>
          <p14:tracePt t="41506" x="2312988" y="3394075"/>
          <p14:tracePt t="41522" x="2295525" y="3375025"/>
          <p14:tracePt t="41539" x="2268538" y="3367088"/>
          <p14:tracePt t="41556" x="2241550" y="3367088"/>
          <p14:tracePt t="41572" x="2187575" y="3340100"/>
          <p14:tracePt t="41589" x="2143125" y="3340100"/>
          <p14:tracePt t="41606" x="2116138" y="3340100"/>
          <p14:tracePt t="41622" x="2081213" y="3330575"/>
          <p14:tracePt t="41639" x="2044700" y="3322638"/>
          <p14:tracePt t="41656" x="1990725" y="3313113"/>
          <p14:tracePt t="41673" x="1973263" y="3313113"/>
          <p14:tracePt t="41689" x="1946275" y="3313113"/>
          <p14:tracePt t="41706" x="1928813" y="3313113"/>
          <p14:tracePt t="41723" x="1893888" y="3313113"/>
          <p14:tracePt t="41739" x="1874838" y="3313113"/>
          <p14:tracePt t="41756" x="1839913" y="3313113"/>
          <p14:tracePt t="41773" x="1803400" y="3322638"/>
          <p14:tracePt t="41789" x="1776413" y="3322638"/>
          <p14:tracePt t="41806" x="1751013" y="3348038"/>
          <p14:tracePt t="41823" x="1731963" y="3348038"/>
          <p14:tracePt t="41839" x="1704975" y="3367088"/>
          <p14:tracePt t="41856" x="1679575" y="3375025"/>
          <p14:tracePt t="41873" x="1652588" y="3375025"/>
          <p14:tracePt t="41889" x="1633538" y="3402013"/>
          <p14:tracePt t="41906" x="1608138" y="3419475"/>
          <p14:tracePt t="41923" x="1589088" y="3438525"/>
          <p14:tracePt t="41939" x="1554163" y="3455988"/>
          <p14:tracePt t="41956" x="1544638" y="3465513"/>
          <p14:tracePt t="41973" x="1536700" y="3482975"/>
          <p14:tracePt t="41989" x="1527175" y="3509963"/>
          <p14:tracePt t="42023" x="1517650" y="3527425"/>
          <p14:tracePt t="42040" x="1517650" y="3536950"/>
          <p14:tracePt t="42056" x="1517650" y="3562350"/>
          <p14:tracePt t="42073" x="1517650" y="3571875"/>
          <p14:tracePt t="42089" x="1517650" y="3589338"/>
          <p14:tracePt t="42106" x="1517650" y="3625850"/>
          <p14:tracePt t="42123" x="1517650" y="3633788"/>
          <p14:tracePt t="42140" x="1517650" y="3652838"/>
          <p14:tracePt t="42173" x="1517650" y="3660775"/>
          <p14:tracePt t="42200" x="1517650" y="3670300"/>
          <p14:tracePt t="42272" x="1517650" y="3679825"/>
          <p14:tracePt t="42432" x="1509713" y="3687763"/>
          <p14:tracePt t="42472" x="1509713" y="3697288"/>
          <p14:tracePt t="42505" x="1509713" y="3705225"/>
          <p14:tracePt t="42512" x="1509713" y="3714750"/>
          <p14:tracePt t="42523" x="1509713" y="3732213"/>
          <p14:tracePt t="42540" x="1509713" y="3768725"/>
          <p14:tracePt t="42556" x="1509713" y="3803650"/>
          <p14:tracePt t="42574" x="1509713" y="3857625"/>
          <p14:tracePt t="42590" x="1544638" y="3911600"/>
          <p14:tracePt t="42607" x="1643063" y="3990975"/>
          <p14:tracePt t="42623" x="1751013" y="4044950"/>
          <p14:tracePt t="42640" x="1928813" y="4098925"/>
          <p14:tracePt t="42657" x="2054225" y="4133850"/>
          <p14:tracePt t="42673" x="2152650" y="4143375"/>
          <p14:tracePt t="42690" x="2214563" y="4143375"/>
          <p14:tracePt t="42707" x="2251075" y="4160838"/>
          <p14:tracePt t="42723" x="2259013" y="4160838"/>
          <p14:tracePt t="42740" x="2276475" y="4160838"/>
          <p14:tracePt t="42757" x="2303463" y="4160838"/>
          <p14:tracePt t="42774" x="2339975" y="4160838"/>
          <p14:tracePt t="42790" x="2401888" y="4160838"/>
          <p14:tracePt t="42807" x="2473325" y="4160838"/>
          <p14:tracePt t="42823" x="2562225" y="4160838"/>
          <p14:tracePt t="42840" x="2660650" y="4160838"/>
          <p14:tracePt t="42857" x="2724150" y="4160838"/>
          <p14:tracePt t="42874" x="2759075" y="4160838"/>
          <p14:tracePt t="42890" x="2786063" y="4152900"/>
          <p14:tracePt t="42907" x="2795588" y="4143375"/>
          <p14:tracePt t="42923" x="2813050" y="4125913"/>
          <p14:tracePt t="42940" x="2822575" y="4108450"/>
          <p14:tracePt t="42957" x="2840038" y="4089400"/>
          <p14:tracePt t="42990" x="2847975" y="4081463"/>
          <p14:tracePt t="43025" x="2847975" y="4071938"/>
          <p14:tracePt t="43041" x="2847975" y="4054475"/>
          <p14:tracePt t="43081" x="2847975" y="4044950"/>
          <p14:tracePt t="43089" x="2847975" y="4037013"/>
          <p14:tracePt t="43105" x="2840038" y="4027488"/>
          <p14:tracePt t="43113" x="2822575" y="4017963"/>
          <p14:tracePt t="43129" x="2803525" y="4010025"/>
          <p14:tracePt t="43140" x="2795588" y="4010025"/>
          <p14:tracePt t="43157" x="2776538" y="4010025"/>
          <p14:tracePt t="43174" x="2741613" y="4010025"/>
          <p14:tracePt t="43190" x="2697163" y="3990975"/>
          <p14:tracePt t="43207" x="2633663" y="3983038"/>
          <p14:tracePt t="43224" x="2589213" y="3983038"/>
          <p14:tracePt t="43240" x="2500313" y="3973513"/>
          <p14:tracePt t="43257" x="2446338" y="3956050"/>
          <p14:tracePt t="43274" x="2393950" y="3956050"/>
          <p14:tracePt t="43290" x="2357438" y="3956050"/>
          <p14:tracePt t="43307" x="2322513" y="3956050"/>
          <p14:tracePt t="43324" x="2268538" y="3956050"/>
          <p14:tracePt t="43341" x="2224088" y="3956050"/>
          <p14:tracePt t="43357" x="2170113" y="3956050"/>
          <p14:tracePt t="43374" x="2125663" y="3956050"/>
          <p14:tracePt t="43391" x="2062163" y="3946525"/>
          <p14:tracePt t="43407" x="2017713" y="3929063"/>
          <p14:tracePt t="43424" x="1938338" y="3919538"/>
          <p14:tracePt t="43441" x="1839913" y="3911600"/>
          <p14:tracePt t="43458" x="1776413" y="3902075"/>
          <p14:tracePt t="43474" x="1724025" y="3894138"/>
          <p14:tracePt t="43491" x="1679575" y="3894138"/>
          <p14:tracePt t="43507" x="1652588" y="3884613"/>
          <p14:tracePt t="43524" x="1589088" y="3875088"/>
          <p14:tracePt t="43541" x="1571625" y="3875088"/>
          <p14:tracePt t="43557" x="1544638" y="3875088"/>
          <p14:tracePt t="43574" x="1536700" y="3875088"/>
          <p14:tracePt t="43591" x="1509713" y="3875088"/>
          <p14:tracePt t="43607" x="1482725" y="3884613"/>
          <p14:tracePt t="43624" x="1455738" y="3894138"/>
          <p14:tracePt t="43641" x="1419225" y="3919538"/>
          <p14:tracePt t="43658" x="1411288" y="3938588"/>
          <p14:tracePt t="43674" x="1393825" y="3965575"/>
          <p14:tracePt t="43691" x="1393825" y="3983038"/>
          <p14:tracePt t="43708" x="1393825" y="4000500"/>
          <p14:tracePt t="43724" x="1393825" y="4037013"/>
          <p14:tracePt t="43741" x="1393825" y="4054475"/>
          <p14:tracePt t="43758" x="1393825" y="4089400"/>
          <p14:tracePt t="43774" x="1393825" y="4108450"/>
          <p14:tracePt t="43791" x="1411288" y="4152900"/>
          <p14:tracePt t="43808" x="1438275" y="4179888"/>
          <p14:tracePt t="43824" x="1465263" y="4205288"/>
          <p14:tracePt t="43841" x="1527175" y="4232275"/>
          <p14:tracePt t="43858" x="1571625" y="4251325"/>
          <p14:tracePt t="43874" x="1598613" y="4268788"/>
          <p14:tracePt t="43891" x="1660525" y="4286250"/>
          <p14:tracePt t="43908" x="1731963" y="4340225"/>
          <p14:tracePt t="43924" x="1776413" y="4348163"/>
          <p14:tracePt t="43941" x="1847850" y="4367213"/>
          <p14:tracePt t="43958" x="1893888" y="4384675"/>
          <p14:tracePt t="43974" x="1938338" y="4394200"/>
          <p14:tracePt t="43991" x="1973263" y="4402138"/>
          <p14:tracePt t="44008" x="1990725" y="4411663"/>
          <p14:tracePt t="44024" x="2036763" y="4438650"/>
          <p14:tracePt t="44041" x="2170113" y="4465638"/>
          <p14:tracePt t="44058" x="2286000" y="4465638"/>
          <p14:tracePt t="44075" x="2411413" y="4465638"/>
          <p14:tracePt t="44091" x="2536825" y="4473575"/>
          <p14:tracePt t="44108" x="2562225" y="4473575"/>
          <p14:tracePt t="44124" x="2589213" y="4473575"/>
          <p14:tracePt t="44141" x="2608263" y="4473575"/>
          <p14:tracePt t="44158" x="2633663" y="4473575"/>
          <p14:tracePt t="44175" x="2660650" y="4473575"/>
          <p14:tracePt t="44191" x="2705100" y="4473575"/>
          <p14:tracePt t="44208" x="2759075" y="4456113"/>
          <p14:tracePt t="44225" x="2874963" y="4429125"/>
          <p14:tracePt t="44241" x="2938463" y="4411663"/>
          <p14:tracePt t="44258" x="2990850" y="4384675"/>
          <p14:tracePt t="44275" x="3027363" y="4375150"/>
          <p14:tracePt t="44291" x="3036888" y="4357688"/>
          <p14:tracePt t="44308" x="3036888" y="4348163"/>
          <p14:tracePt t="44325" x="3044825" y="4330700"/>
          <p14:tracePt t="44341" x="3044825" y="4303713"/>
          <p14:tracePt t="44358" x="3044825" y="4276725"/>
          <p14:tracePt t="44375" x="3044825" y="4259263"/>
          <p14:tracePt t="44391" x="3044825" y="4232275"/>
          <p14:tracePt t="44408" x="3027363" y="4224338"/>
          <p14:tracePt t="44425" x="3027363" y="4205288"/>
          <p14:tracePt t="44442" x="3017838" y="4197350"/>
          <p14:tracePt t="44458" x="3000375" y="4170363"/>
          <p14:tracePt t="44475" x="2990850" y="4152900"/>
          <p14:tracePt t="44491" x="2965450" y="4133850"/>
          <p14:tracePt t="44508" x="2938463" y="4098925"/>
          <p14:tracePt t="44525" x="2901950" y="4071938"/>
          <p14:tracePt t="44542" x="2884488" y="4044950"/>
          <p14:tracePt t="44558" x="2847975" y="4027488"/>
          <p14:tracePt t="44575" x="2795588" y="3990975"/>
          <p14:tracePt t="44592" x="2751138" y="3956050"/>
          <p14:tracePt t="44608" x="2687638" y="3919538"/>
          <p14:tracePt t="44625" x="2544763" y="3848100"/>
          <p14:tracePt t="44642" x="2455863" y="3840163"/>
          <p14:tracePt t="44658" x="2401888" y="3813175"/>
          <p14:tracePt t="44675" x="2357438" y="3803650"/>
          <p14:tracePt t="44692" x="2303463" y="3786188"/>
          <p14:tracePt t="44708" x="2268538" y="3776663"/>
          <p14:tracePt t="44725" x="2214563" y="3776663"/>
          <p14:tracePt t="44742" x="2170113" y="3776663"/>
          <p14:tracePt t="44759" x="2116138" y="3768725"/>
          <p14:tracePt t="44775" x="2044700" y="3751263"/>
          <p14:tracePt t="44792" x="2000250" y="3751263"/>
          <p14:tracePt t="44808" x="1946275" y="3751263"/>
          <p14:tracePt t="44825" x="1866900" y="3751263"/>
          <p14:tracePt t="44842" x="1839913" y="3751263"/>
          <p14:tracePt t="44858" x="1830388" y="3751263"/>
          <p14:tracePt t="44875" x="1795463" y="3751263"/>
          <p14:tracePt t="44892" x="1768475" y="3768725"/>
          <p14:tracePt t="44909" x="1731963" y="3786188"/>
          <p14:tracePt t="44926" x="1714500" y="3795713"/>
          <p14:tracePt t="44942" x="1697038" y="3803650"/>
          <p14:tracePt t="44959" x="1687513" y="3813175"/>
          <p14:tracePt t="44992" x="1679575" y="3822700"/>
          <p14:tracePt t="45009" x="1660525" y="3840163"/>
          <p14:tracePt t="45025" x="1643063" y="3867150"/>
          <p14:tracePt t="45042" x="1633538" y="3875088"/>
          <p14:tracePt t="45059" x="1625600" y="3911600"/>
          <p14:tracePt t="45075" x="1625600" y="3938588"/>
          <p14:tracePt t="45092" x="1625600" y="3973513"/>
          <p14:tracePt t="45109" x="1625600" y="3983038"/>
          <p14:tracePt t="45126" x="1616075" y="4010025"/>
          <p14:tracePt t="45142" x="1616075" y="4037013"/>
          <p14:tracePt t="45159" x="1616075" y="4071938"/>
          <p14:tracePt t="45175" x="1616075" y="4125913"/>
          <p14:tracePt t="45192" x="1643063" y="4160838"/>
          <p14:tracePt t="45209" x="1670050" y="4187825"/>
          <p14:tracePt t="45226" x="1687513" y="4214813"/>
          <p14:tracePt t="45242" x="1687513" y="4224338"/>
          <p14:tracePt t="45259" x="1697038" y="4224338"/>
          <p14:tracePt t="45276" x="1697038" y="4232275"/>
          <p14:tracePt t="45292" x="1704975" y="4241800"/>
          <p14:tracePt t="45309" x="1714500" y="4251325"/>
          <p14:tracePt t="45326" x="1724025" y="4259263"/>
          <p14:tracePt t="45342" x="1731963" y="4286250"/>
          <p14:tracePt t="45359" x="1758950" y="4295775"/>
          <p14:tracePt t="45376" x="1785938" y="4313238"/>
          <p14:tracePt t="45392" x="1822450" y="4322763"/>
          <p14:tracePt t="45409" x="1839913" y="4322763"/>
          <p14:tracePt t="45426" x="1847850" y="4322763"/>
          <p14:tracePt t="45442" x="1866900" y="4322763"/>
          <p14:tracePt t="45482" x="1874838" y="4322763"/>
          <p14:tracePt t="45492" x="1884363" y="4322763"/>
          <p14:tracePt t="45509" x="1893888" y="4322763"/>
          <p14:tracePt t="45526" x="1911350" y="4322763"/>
          <p14:tracePt t="45542" x="1928813" y="4322763"/>
          <p14:tracePt t="45559" x="1973263" y="4322763"/>
          <p14:tracePt t="45576" x="2000250" y="4322763"/>
          <p14:tracePt t="45592" x="2044700" y="4322763"/>
          <p14:tracePt t="45610" x="2089150" y="4322763"/>
          <p14:tracePt t="45626" x="2116138" y="4322763"/>
          <p14:tracePt t="45643" x="2133600" y="4322763"/>
          <p14:tracePt t="45659" x="2152650" y="4322763"/>
          <p14:tracePt t="45676" x="2197100" y="4322763"/>
          <p14:tracePt t="45693" x="2259013" y="4322763"/>
          <p14:tracePt t="45709" x="2322513" y="4322763"/>
          <p14:tracePt t="45726" x="2393950" y="4322763"/>
          <p14:tracePt t="45743" x="2446338" y="4322763"/>
          <p14:tracePt t="45759" x="2500313" y="4322763"/>
          <p14:tracePt t="45776" x="2509838" y="4322763"/>
          <p14:tracePt t="45793" x="2536825" y="4322763"/>
          <p14:tracePt t="45809" x="2571750" y="4322763"/>
          <p14:tracePt t="45826" x="2633663" y="4303713"/>
          <p14:tracePt t="45843" x="2697163" y="4276725"/>
          <p14:tracePt t="45860" x="2741613" y="4259263"/>
          <p14:tracePt t="45876" x="2759075" y="4241800"/>
          <p14:tracePt t="45893" x="2776538" y="4232275"/>
          <p14:tracePt t="45909" x="2795588" y="4205288"/>
          <p14:tracePt t="45926" x="2795588" y="4187825"/>
          <p14:tracePt t="45943" x="2803525" y="4143375"/>
          <p14:tracePt t="45960" x="2803525" y="4116388"/>
          <p14:tracePt t="45976" x="2803525" y="4081463"/>
          <p14:tracePt t="45993" x="2803525" y="4037013"/>
          <p14:tracePt t="46010" x="2786063" y="3990975"/>
          <p14:tracePt t="46026" x="2768600" y="3965575"/>
          <p14:tracePt t="46043" x="2759075" y="3956050"/>
          <p14:tracePt t="46060" x="2741613" y="3956050"/>
          <p14:tracePt t="46076" x="2705100" y="3946525"/>
          <p14:tracePt t="46093" x="2670175" y="3938588"/>
          <p14:tracePt t="46110" x="2625725" y="3929063"/>
          <p14:tracePt t="46126" x="2571750" y="3919538"/>
          <p14:tracePt t="46143" x="2490788" y="3902075"/>
          <p14:tracePt t="46160" x="2393950" y="3894138"/>
          <p14:tracePt t="46176" x="2303463" y="3884613"/>
          <p14:tracePt t="46193" x="2232025" y="3884613"/>
          <p14:tracePt t="46210" x="2125663" y="3884613"/>
          <p14:tracePt t="46226" x="2054225" y="3884613"/>
          <p14:tracePt t="46243" x="2017713" y="3884613"/>
          <p14:tracePt t="46260" x="1982788" y="3884613"/>
          <p14:tracePt t="46276" x="1928813" y="3884613"/>
          <p14:tracePt t="46293" x="1884363" y="3884613"/>
          <p14:tracePt t="46310" x="1830388" y="3884613"/>
          <p14:tracePt t="46327" x="1785938" y="3884613"/>
          <p14:tracePt t="46343" x="1751013" y="3884613"/>
          <p14:tracePt t="46360" x="1731963" y="3884613"/>
          <p14:tracePt t="46376" x="1724025" y="3884613"/>
          <p14:tracePt t="46450" x="1704975" y="3884613"/>
          <p14:tracePt t="46594" x="1697038" y="3867150"/>
          <p14:tracePt t="46611" x="1679575" y="3867150"/>
          <p14:tracePt t="46626" x="1670050" y="3867150"/>
          <p14:tracePt t="46642" x="1660525" y="3867150"/>
          <p14:tracePt t="46659" x="1660525" y="3857625"/>
          <p14:tracePt t="46674" x="1652588" y="3848100"/>
          <p14:tracePt t="46698" x="1643063" y="3840163"/>
          <p14:tracePt t="46722" x="1633538" y="3830638"/>
          <p14:tracePt t="46738" x="1633538" y="3813175"/>
          <p14:tracePt t="46754" x="1633538" y="3803650"/>
          <p14:tracePt t="46866" x="1625600" y="3803650"/>
          <p14:tracePt t="46899" x="1616075" y="3803650"/>
          <p14:tracePt t="46915" x="1608138" y="3803650"/>
          <p14:tracePt t="46931" x="1598613" y="3803650"/>
          <p14:tracePt t="46947" x="1598613" y="3822700"/>
          <p14:tracePt t="46954" x="1589088" y="3848100"/>
          <p14:tracePt t="46963" x="1589088" y="3875088"/>
          <p14:tracePt t="46977" x="1589088" y="3902075"/>
          <p14:tracePt t="46994" x="1608138" y="3946525"/>
          <p14:tracePt t="47011" x="1652588" y="4000500"/>
          <p14:tracePt t="47027" x="1697038" y="4037013"/>
          <p14:tracePt t="47044" x="1731963" y="4071938"/>
          <p14:tracePt t="47060" x="1758950" y="4108450"/>
          <p14:tracePt t="47077" x="1803400" y="4143375"/>
          <p14:tracePt t="47094" x="1839913" y="4179888"/>
          <p14:tracePt t="47110" x="1874838" y="4214813"/>
          <p14:tracePt t="47127" x="1901825" y="4251325"/>
          <p14:tracePt t="47144" x="1928813" y="4286250"/>
          <p14:tracePt t="47161" x="1946275" y="4313238"/>
          <p14:tracePt t="47177" x="1955800" y="4330700"/>
          <p14:tracePt t="47194" x="1965325" y="4348163"/>
          <p14:tracePt t="47211" x="1982788" y="4384675"/>
          <p14:tracePt t="47227" x="2000250" y="4402138"/>
          <p14:tracePt t="47244" x="2000250" y="4429125"/>
          <p14:tracePt t="47260" x="2000250" y="4446588"/>
          <p14:tracePt t="47277" x="2009775" y="4456113"/>
          <p14:tracePt t="47311" x="2017713" y="4456113"/>
          <p14:tracePt t="47328" x="2027238" y="4483100"/>
          <p14:tracePt t="47344" x="2027238" y="4510088"/>
          <p14:tracePt t="47361" x="2044700" y="4537075"/>
          <p14:tracePt t="47377" x="2044700" y="4554538"/>
          <p14:tracePt t="47394" x="2044700" y="4572000"/>
          <p14:tracePt t="47411" x="2044700" y="4589463"/>
          <p14:tracePt t="49492" x="2054225" y="4589463"/>
          <p14:tracePt t="49500" x="2081213" y="4616450"/>
          <p14:tracePt t="49507" x="2098675" y="4643438"/>
          <p14:tracePt t="49516" x="2125663" y="4697413"/>
          <p14:tracePt t="49529" x="2160588" y="4714875"/>
          <p14:tracePt t="49546" x="2214563" y="4786313"/>
          <p14:tracePt t="49563" x="2268538" y="4822825"/>
          <p14:tracePt t="49580" x="2303463" y="4830763"/>
          <p14:tracePt t="49596" x="2330450" y="4840288"/>
          <p14:tracePt t="49612" x="2339975" y="4840288"/>
          <p14:tracePt t="49629" x="2357438" y="4840288"/>
          <p14:tracePt t="49646" x="2384425" y="4840288"/>
          <p14:tracePt t="49663" x="2428875" y="4840288"/>
          <p14:tracePt t="49679" x="2482850" y="4840288"/>
          <p14:tracePt t="49696" x="2509838" y="4840288"/>
          <p14:tracePt t="49713" x="2544763" y="4840288"/>
          <p14:tracePt t="49746" x="2562225" y="4840288"/>
          <p14:tracePt t="49763" x="2571750" y="4840288"/>
          <p14:tracePt t="49780" x="2633663" y="4830763"/>
          <p14:tracePt t="49796" x="2714625" y="4822825"/>
          <p14:tracePt t="49813" x="2776538" y="4822825"/>
          <p14:tracePt t="49829" x="2813050" y="4813300"/>
          <p14:tracePt t="50060" x="2830513" y="4813300"/>
          <p14:tracePt t="50068" x="2847975" y="4813300"/>
          <p14:tracePt t="50080" x="2884488" y="4830763"/>
          <p14:tracePt t="50096" x="2965450" y="4848225"/>
          <p14:tracePt t="50113" x="3017838" y="4848225"/>
          <p14:tracePt t="50130" x="3054350" y="4857750"/>
          <p14:tracePt t="50146" x="3081338" y="4857750"/>
          <p14:tracePt t="50163" x="3089275" y="4857750"/>
          <p14:tracePt t="50212" x="3098800" y="4857750"/>
          <p14:tracePt t="50220" x="3108325" y="4857750"/>
          <p14:tracePt t="50230" x="3116263" y="4857750"/>
          <p14:tracePt t="50246" x="3133725" y="4857750"/>
          <p14:tracePt t="50263" x="3179763" y="4857750"/>
          <p14:tracePt t="50280" x="3251200" y="4875213"/>
          <p14:tracePt t="50296" x="3340100" y="4884738"/>
          <p14:tracePt t="50313" x="3455988" y="4902200"/>
          <p14:tracePt t="50330" x="3544888" y="4919663"/>
          <p14:tracePt t="50346" x="3633788" y="4919663"/>
          <p14:tracePt t="50348" x="3670300" y="4919663"/>
          <p14:tracePt t="50363" x="3732213" y="4938713"/>
          <p14:tracePt t="50380" x="3830638" y="4956175"/>
          <p14:tracePt t="50397" x="3848100" y="4956175"/>
          <p14:tracePt t="50413" x="3867150" y="4956175"/>
          <p14:tracePt t="50447" x="3875088" y="4956175"/>
          <p14:tracePt t="50463" x="3894138" y="4965700"/>
          <p14:tracePt t="50480" x="3911600" y="4965700"/>
          <p14:tracePt t="50497" x="3938588" y="4965700"/>
          <p14:tracePt t="50513" x="3965575" y="4973638"/>
          <p14:tracePt t="50530" x="3983038" y="4983163"/>
          <p14:tracePt t="50547" x="4000500" y="4991100"/>
          <p14:tracePt t="50564" x="4017963" y="4991100"/>
          <p14:tracePt t="50580" x="4027488" y="5000625"/>
          <p14:tracePt t="50677" x="4027488" y="5010150"/>
          <p14:tracePt t="50780" x="4027488" y="5018088"/>
          <p14:tracePt t="52925" x="4010025" y="5010150"/>
          <p14:tracePt t="52933" x="3990975" y="5010150"/>
          <p14:tracePt t="52941" x="3956050" y="5000625"/>
          <p14:tracePt t="52949" x="3919538" y="4991100"/>
          <p14:tracePt t="52966" x="3894138" y="4983163"/>
          <p14:tracePt t="52982" x="3857625" y="4965700"/>
          <p14:tracePt t="52999" x="3714750" y="4902200"/>
          <p14:tracePt t="53015" x="3571875" y="4867275"/>
          <p14:tracePt t="53032" x="3375025" y="4776788"/>
          <p14:tracePt t="53049" x="3160713" y="4751388"/>
          <p14:tracePt t="53066" x="3009900" y="4751388"/>
          <p14:tracePt t="53082" x="2874963" y="4751388"/>
          <p14:tracePt t="53099" x="2776538" y="4751388"/>
          <p14:tracePt t="53115" x="2697163" y="4759325"/>
          <p14:tracePt t="53132" x="2625725" y="4795838"/>
          <p14:tracePt t="53149" x="2608263" y="4795838"/>
          <p14:tracePt t="53166" x="2517775" y="4830763"/>
          <p14:tracePt t="53182" x="2419350" y="4857750"/>
          <p14:tracePt t="53199" x="2295525" y="4894263"/>
          <p14:tracePt t="53216" x="2170113" y="4929188"/>
          <p14:tracePt t="53232" x="2027238" y="4956175"/>
          <p14:tracePt t="53249" x="1893888" y="5000625"/>
          <p14:tracePt t="53266" x="1785938" y="5081588"/>
          <p14:tracePt t="53282" x="1687513" y="5153025"/>
          <p14:tracePt t="53299" x="1643063" y="5214938"/>
          <p14:tracePt t="53316" x="1633538" y="5232400"/>
          <p14:tracePt t="53332" x="1616075" y="5251450"/>
          <p14:tracePt t="53366" x="1608138" y="5259388"/>
          <p14:tracePt t="53382" x="1608138" y="5286375"/>
          <p14:tracePt t="53399" x="1608138" y="5322888"/>
          <p14:tracePt t="53416" x="1616075" y="5367338"/>
          <p14:tracePt t="53433" x="1625600" y="5384800"/>
          <p14:tracePt t="53449" x="1643063" y="5402263"/>
          <p14:tracePt t="53466" x="1652588" y="5411788"/>
          <p14:tracePt t="53483" x="1652588" y="5419725"/>
          <p14:tracePt t="53499" x="1660525" y="5429250"/>
          <p14:tracePt t="53516" x="1670050" y="5429250"/>
          <p14:tracePt t="53549" x="1679575" y="5429250"/>
          <p14:tracePt t="53566" x="1687513" y="5429250"/>
          <p14:tracePt t="53583" x="1697038" y="5429250"/>
          <p14:tracePt t="53605" x="1704975" y="5429250"/>
          <p14:tracePt t="53638" x="1724025" y="5429250"/>
          <p14:tracePt t="53646" x="1731963" y="5429250"/>
          <p14:tracePt t="53670" x="1741488" y="5429250"/>
          <p14:tracePt t="53686" x="1751013" y="5429250"/>
          <p14:tracePt t="53902" x="1758950" y="5429250"/>
          <p14:tracePt t="53926" x="1768475" y="5429250"/>
          <p14:tracePt t="53934" x="1785938" y="5446713"/>
          <p14:tracePt t="53942" x="1812925" y="5446713"/>
          <p14:tracePt t="53950" x="1857375" y="5446713"/>
          <p14:tracePt t="53966" x="2000250" y="5446713"/>
          <p14:tracePt t="53983" x="2179638" y="5446713"/>
          <p14:tracePt t="54000" x="2339975" y="5446713"/>
          <p14:tracePt t="54016" x="2411413" y="5446713"/>
          <p14:tracePt t="54033" x="2465388" y="5438775"/>
          <p14:tracePt t="54066" x="2482850" y="5438775"/>
          <p14:tracePt t="54086" x="2500313" y="5429250"/>
          <p14:tracePt t="54100" x="2500313" y="5419725"/>
          <p14:tracePt t="54116" x="2527300" y="5419725"/>
          <p14:tracePt t="54133" x="2554288" y="5419725"/>
          <p14:tracePt t="54150" x="2697163" y="5411788"/>
          <p14:tracePt t="54166" x="2813050" y="5411788"/>
          <p14:tracePt t="54183" x="2919413" y="5411788"/>
          <p14:tracePt t="54200" x="2955925" y="5411788"/>
          <p14:tracePt t="54216" x="2973388" y="5411788"/>
          <p14:tracePt t="54406" x="2982913" y="5402263"/>
          <p14:tracePt t="54502" x="2973388" y="5402263"/>
          <p14:tracePt t="54518" x="2965450" y="5402263"/>
          <p14:tracePt t="54558" x="2955925" y="5402263"/>
          <p14:tracePt t="56087" x="2938463" y="5402263"/>
          <p14:tracePt t="56095" x="2919413" y="5419725"/>
          <p14:tracePt t="56103" x="2911475" y="5438775"/>
          <p14:tracePt t="56118" x="2874963" y="5473700"/>
          <p14:tracePt t="56135" x="2795588" y="5572125"/>
          <p14:tracePt t="56151" x="2697163" y="5680075"/>
          <p14:tracePt t="56168" x="2581275" y="5813425"/>
          <p14:tracePt t="56185" x="2482850" y="5929313"/>
          <p14:tracePt t="56201" x="2401888" y="6010275"/>
          <p14:tracePt t="56218" x="2384425" y="6054725"/>
          <p14:tracePt t="56235" x="2357438" y="6089650"/>
          <p14:tracePt t="56251" x="2357438" y="6099175"/>
          <p14:tracePt t="56268" x="2347913" y="6099175"/>
          <p14:tracePt t="56367" x="2347913" y="6108700"/>
          <p14:tracePt t="56375" x="2339975" y="6108700"/>
          <p14:tracePt t="56385" x="2339975" y="6116638"/>
          <p14:tracePt t="56402" x="2330450" y="6116638"/>
          <p14:tracePt t="56418" x="2330450" y="6126163"/>
          <p14:tracePt t="56435" x="2330450" y="6134100"/>
          <p14:tracePt t="56452" x="2330450" y="6143625"/>
          <p14:tracePt t="56468" x="2339975" y="6161088"/>
          <p14:tracePt t="56485" x="2411413" y="6161088"/>
          <p14:tracePt t="56502" x="2536825" y="6161088"/>
          <p14:tracePt t="56519" x="2670175" y="6161088"/>
          <p14:tracePt t="56535" x="2714625" y="6161088"/>
          <p14:tracePt t="56552" x="2751138" y="6161088"/>
          <p14:tracePt t="56568" x="2768600" y="6143625"/>
          <p14:tracePt t="56585" x="2795588" y="6134100"/>
          <p14:tracePt t="56618" x="2813050" y="6126163"/>
          <p14:tracePt t="56652" x="2822575" y="6116638"/>
          <p14:tracePt t="62274" x="2822575" y="6089650"/>
          <p14:tracePt t="62282" x="2822575" y="5840413"/>
          <p14:tracePt t="62290" x="2759075" y="5322888"/>
          <p14:tracePt t="62307" x="2473325" y="4081463"/>
          <p14:tracePt t="62323" x="2205038" y="2786063"/>
          <p14:tracePt t="62340" x="2081213" y="1536700"/>
          <p14:tracePt t="62357" x="2027238" y="446088"/>
          <p14:tracePt t="62373" x="1866900" y="0"/>
          <p14:tracePt t="62390" x="1562100" y="0"/>
          <p14:tracePt t="62407" x="1204913" y="0"/>
          <p14:tracePt t="62490" x="0" y="509588"/>
          <p14:tracePt t="62498" x="0" y="588963"/>
          <p14:tracePt t="62507" x="0" y="679450"/>
          <p14:tracePt t="62523" x="0" y="812800"/>
          <p14:tracePt t="62540" x="17463" y="955675"/>
          <p14:tracePt t="62557" x="152400" y="1116013"/>
          <p14:tracePt t="62574" x="223838" y="1204913"/>
          <p14:tracePt t="62590" x="223838" y="1223963"/>
          <p14:tracePt t="62607" x="204788" y="1223963"/>
          <p14:tracePt t="62640" x="223838" y="1204913"/>
          <p14:tracePt t="62657" x="446088" y="1204913"/>
          <p14:tracePt t="62674" x="758825" y="1231900"/>
          <p14:tracePt t="62690" x="839788" y="1258888"/>
          <p14:tracePt t="62707" x="857250" y="1268413"/>
          <p14:tracePt t="62724" x="884238" y="1276350"/>
          <p14:tracePt t="62740" x="919163" y="1322388"/>
          <p14:tracePt t="62757" x="1062038" y="1384300"/>
          <p14:tracePt t="62774" x="1295400" y="1438275"/>
          <p14:tracePt t="62790" x="1428750" y="1482725"/>
          <p14:tracePt t="62807" x="1438275" y="1482725"/>
          <p14:tracePt t="62842" x="1455738" y="1482725"/>
          <p14:tracePt t="62858" x="1465263" y="1482725"/>
          <p14:tracePt t="62898" x="1465263" y="1500188"/>
          <p14:tracePt t="62906" x="1465263" y="1517650"/>
          <p14:tracePt t="62914" x="1455738" y="1554163"/>
          <p14:tracePt t="62924" x="1438275" y="1598613"/>
          <p14:tracePt t="62941" x="1411288" y="1670050"/>
          <p14:tracePt t="62957" x="1411288" y="1803400"/>
          <p14:tracePt t="62974" x="1465263" y="1901825"/>
          <p14:tracePt t="62991" x="1509713" y="1965325"/>
          <p14:tracePt t="63008" x="1536700" y="1982788"/>
          <p14:tracePt t="63024" x="1544638" y="1990725"/>
          <p14:tracePt t="63074" x="1554163" y="1990725"/>
          <p14:tracePt t="63090" x="1562100" y="1990725"/>
          <p14:tracePt t="63098" x="1571625" y="1990725"/>
          <p14:tracePt t="63107" x="1589088" y="2017713"/>
          <p14:tracePt t="63124" x="1589088" y="2027238"/>
          <p14:tracePt t="63141" x="1589088" y="2044700"/>
          <p14:tracePt t="63174" x="1589088" y="2054225"/>
          <p14:tracePt t="63226" x="1581150" y="2054225"/>
          <p14:tracePt t="63234" x="1571625" y="2054225"/>
          <p14:tracePt t="63242" x="1562100" y="2054225"/>
          <p14:tracePt t="63258" x="1554163" y="2044700"/>
          <p14:tracePt t="63274" x="1536700" y="2044700"/>
          <p14:tracePt t="63291" x="1527175" y="2036763"/>
          <p14:tracePt t="63324" x="1517650" y="2036763"/>
          <p14:tracePt t="63354" x="1500188" y="2027238"/>
          <p14:tracePt t="63386" x="1490663" y="2017713"/>
          <p14:tracePt t="63418" x="1482725" y="2017713"/>
          <p14:tracePt t="63466" x="1473200" y="2017713"/>
          <p14:tracePt t="63474" x="1455738" y="2017713"/>
          <p14:tracePt t="63482" x="1446213" y="2027238"/>
          <p14:tracePt t="63491" x="1446213" y="2036763"/>
          <p14:tracePt t="63508" x="1428750" y="2062163"/>
          <p14:tracePt t="63524" x="1419225" y="2089150"/>
          <p14:tracePt t="63541" x="1419225" y="2152650"/>
          <p14:tracePt t="63558" x="1419225" y="2224088"/>
          <p14:tracePt t="63574" x="1419225" y="2339975"/>
          <p14:tracePt t="63591" x="1419225" y="2446338"/>
          <p14:tracePt t="63608" x="1419225" y="2490788"/>
          <p14:tracePt t="63624" x="1419225" y="2509838"/>
          <p14:tracePt t="63658" x="1419225" y="2517775"/>
          <p14:tracePt t="63675" x="1419225" y="2527300"/>
          <p14:tracePt t="63698" x="1419225" y="2536825"/>
          <p14:tracePt t="63738" x="1419225" y="2544763"/>
          <p14:tracePt t="63746" x="1419225" y="2554288"/>
          <p14:tracePt t="63786" x="1419225" y="2562225"/>
          <p14:tracePt t="63794" x="1428750" y="2571750"/>
          <p14:tracePt t="63818" x="1438275" y="2571750"/>
          <p14:tracePt t="63938" x="1446213" y="2571750"/>
          <p14:tracePt t="64034" x="1446213" y="2581275"/>
          <p14:tracePt t="64130" x="1455738" y="2581275"/>
          <p14:tracePt t="64154" x="1465263" y="2598738"/>
          <p14:tracePt t="66588" x="1482725" y="2598738"/>
          <p14:tracePt t="66596" x="1509713" y="2598738"/>
          <p14:tracePt t="66604" x="1536700" y="2598738"/>
          <p14:tracePt t="66612" x="1581150" y="2616200"/>
          <p14:tracePt t="66627" x="1704975" y="2670175"/>
          <p14:tracePt t="66644" x="1973263" y="2813050"/>
          <p14:tracePt t="66660" x="2438400" y="3036888"/>
          <p14:tracePt t="66677" x="2990850" y="3259138"/>
          <p14:tracePt t="66694" x="3509963" y="3455988"/>
          <p14:tracePt t="66710" x="3973513" y="3598863"/>
          <p14:tracePt t="66727" x="4375150" y="3759200"/>
          <p14:tracePt t="66744" x="4687888" y="3848100"/>
          <p14:tracePt t="66760" x="4894263" y="3875088"/>
          <p14:tracePt t="66777" x="5054600" y="3875088"/>
          <p14:tracePt t="66794" x="5197475" y="3840163"/>
          <p14:tracePt t="66810" x="5259388" y="3795713"/>
          <p14:tracePt t="66828" x="5276850" y="3679825"/>
          <p14:tracePt t="66844" x="5276850" y="3581400"/>
          <p14:tracePt t="66860" x="5205413" y="3446463"/>
          <p14:tracePt t="66877" x="5045075" y="3303588"/>
          <p14:tracePt t="66894" x="4813300" y="3133725"/>
          <p14:tracePt t="66911" x="4483100" y="2946400"/>
          <p14:tracePt t="66927" x="4179888" y="2776538"/>
          <p14:tracePt t="66944" x="3911600" y="2660650"/>
          <p14:tracePt t="66961" x="3670300" y="2608263"/>
          <p14:tracePt t="66977" x="3455988" y="2571750"/>
          <p14:tracePt t="66994" x="3276600" y="2562225"/>
          <p14:tracePt t="67011" x="3133725" y="2581275"/>
          <p14:tracePt t="67028" x="2938463" y="2768600"/>
          <p14:tracePt t="67044" x="2857500" y="2938463"/>
          <p14:tracePt t="67061" x="2803525" y="3108325"/>
          <p14:tracePt t="67077" x="2768600" y="3303588"/>
          <p14:tracePt t="67094" x="2768600" y="3517900"/>
          <p14:tracePt t="67111" x="2786063" y="3759200"/>
          <p14:tracePt t="67127" x="2973388" y="4108450"/>
          <p14:tracePt t="67144" x="3286125" y="4554538"/>
          <p14:tracePt t="67161" x="3490913" y="4786313"/>
          <p14:tracePt t="67177" x="3768725" y="4929188"/>
          <p14:tracePt t="67194" x="4125913" y="4965700"/>
          <p14:tracePt t="67211" x="4608513" y="4965700"/>
          <p14:tracePt t="67228" x="5081588" y="4840288"/>
          <p14:tracePt t="67244" x="5241925" y="4732338"/>
          <p14:tracePt t="67261" x="5322888" y="4598988"/>
          <p14:tracePt t="67278" x="5348288" y="4438650"/>
          <p14:tracePt t="67294" x="5348288" y="4214813"/>
          <p14:tracePt t="67311" x="5348288" y="3929063"/>
          <p14:tracePt t="67328" x="5330825" y="3643313"/>
          <p14:tracePt t="67344" x="5126038" y="3268663"/>
          <p14:tracePt t="67361" x="4840288" y="2919413"/>
          <p14:tracePt t="67378" x="4446588" y="2633663"/>
          <p14:tracePt t="67394" x="4081463" y="2465388"/>
          <p14:tracePt t="67411" x="3643313" y="2330450"/>
          <p14:tracePt t="67412" x="3465513" y="2322513"/>
          <p14:tracePt t="67428" x="3205163" y="2268538"/>
          <p14:tracePt t="67445" x="3009900" y="2268538"/>
          <p14:tracePt t="67461" x="2857500" y="2268538"/>
          <p14:tracePt t="67478" x="2679700" y="2357438"/>
          <p14:tracePt t="67494" x="2517775" y="2490788"/>
          <p14:tracePt t="67511" x="2374900" y="2741613"/>
          <p14:tracePt t="67528" x="2268538" y="3062288"/>
          <p14:tracePt t="67544" x="2232025" y="3286125"/>
          <p14:tracePt t="67561" x="2187575" y="3581400"/>
          <p14:tracePt t="67578" x="2187575" y="3857625"/>
          <p14:tracePt t="67594" x="2187575" y="4089400"/>
          <p14:tracePt t="67611" x="2286000" y="4419600"/>
          <p14:tracePt t="67628" x="2509838" y="4751388"/>
          <p14:tracePt t="67645" x="2795588" y="4973638"/>
          <p14:tracePt t="67661" x="3098800" y="5126038"/>
          <p14:tracePt t="67678" x="3429000" y="5197475"/>
          <p14:tracePt t="67695" x="3652838" y="5232400"/>
          <p14:tracePt t="67711" x="3840163" y="5232400"/>
          <p14:tracePt t="67728" x="4027488" y="5170488"/>
          <p14:tracePt t="67745" x="4224338" y="5054600"/>
          <p14:tracePt t="67761" x="4394200" y="4919663"/>
          <p14:tracePt t="67778" x="4545013" y="4751388"/>
          <p14:tracePt t="67795" x="4625975" y="4581525"/>
          <p14:tracePt t="67811" x="4660900" y="4446588"/>
          <p14:tracePt t="67829" x="4589463" y="4116388"/>
          <p14:tracePt t="67845" x="4456113" y="3840163"/>
          <p14:tracePt t="67861" x="4205288" y="3490913"/>
          <p14:tracePt t="67878" x="3894138" y="3170238"/>
          <p14:tracePt t="67895" x="3581400" y="2911475"/>
          <p14:tracePt t="67911" x="3286125" y="2697163"/>
          <p14:tracePt t="67928" x="3108325" y="2589213"/>
          <p14:tracePt t="67945" x="2884488" y="2517775"/>
          <p14:tracePt t="67962" x="2714625" y="2500313"/>
          <p14:tracePt t="67978" x="2536825" y="2490788"/>
          <p14:tracePt t="67995" x="2357438" y="2490788"/>
          <p14:tracePt t="68012" x="2071688" y="2562225"/>
          <p14:tracePt t="68028" x="1874838" y="2652713"/>
          <p14:tracePt t="68045" x="1687513" y="2714625"/>
          <p14:tracePt t="68062" x="1571625" y="2795588"/>
          <p14:tracePt t="68078" x="1473200" y="2884488"/>
          <p14:tracePt t="68112" x="1465263" y="2955925"/>
          <p14:tracePt t="68128" x="1465263" y="2982913"/>
          <p14:tracePt t="68162" x="1509713" y="3108325"/>
          <p14:tracePt t="68178" x="1652588" y="3348038"/>
          <p14:tracePt t="68195" x="1822450" y="3598863"/>
          <p14:tracePt t="68212" x="2125663" y="3830638"/>
          <p14:tracePt t="68228" x="2401888" y="3867150"/>
          <p14:tracePt t="68245" x="2786063" y="3867150"/>
          <p14:tracePt t="68262" x="3170238" y="3741738"/>
          <p14:tracePt t="68278" x="3536950" y="3571875"/>
          <p14:tracePt t="68295" x="3830638" y="3268663"/>
          <p14:tracePt t="68312" x="3990975" y="2946400"/>
          <p14:tracePt t="68328" x="4044950" y="2509838"/>
          <p14:tracePt t="68345" x="4027488" y="2133600"/>
          <p14:tracePt t="68362" x="3902075" y="1822450"/>
          <p14:tracePt t="68379" x="3714750" y="1608138"/>
          <p14:tracePt t="68395" x="3527425" y="1465263"/>
          <p14:tracePt t="68412" x="3224213" y="1268413"/>
          <p14:tracePt t="68428" x="2990850" y="1196975"/>
          <p14:tracePt t="68445" x="2776538" y="1169988"/>
          <p14:tracePt t="68462" x="2616200" y="1160463"/>
          <p14:tracePt t="68479" x="2490788" y="1160463"/>
          <p14:tracePt t="68495" x="2411413" y="1160463"/>
          <p14:tracePt t="68512" x="2339975" y="1160463"/>
          <p14:tracePt t="68529" x="2276475" y="1160463"/>
          <p14:tracePt t="68545" x="2224088" y="1160463"/>
          <p14:tracePt t="68562" x="2170113" y="1143000"/>
          <p14:tracePt t="68579" x="2152650" y="1143000"/>
          <p14:tracePt t="68595" x="2143125" y="1143000"/>
          <p14:tracePt t="69637" x="2133600" y="1152525"/>
          <p14:tracePt t="69645" x="2133600" y="1160463"/>
          <p14:tracePt t="69661" x="2133600" y="1187450"/>
          <p14:tracePt t="69669" x="2133600" y="1196975"/>
          <p14:tracePt t="69680" x="2133600" y="1204913"/>
          <p14:tracePt t="69696" x="2133600" y="1223963"/>
          <p14:tracePt t="69713" x="2133600" y="1241425"/>
          <p14:tracePt t="69730" x="2133600" y="1276350"/>
          <p14:tracePt t="69746" x="2133600" y="1303338"/>
          <p14:tracePt t="69763" x="2133600" y="1339850"/>
          <p14:tracePt t="69780" x="2160588" y="1401763"/>
          <p14:tracePt t="69797" x="2179638" y="1446213"/>
          <p14:tracePt t="69813" x="2232025" y="1589088"/>
          <p14:tracePt t="69830" x="2330450" y="1687513"/>
          <p14:tracePt t="69846" x="2438400" y="1785938"/>
          <p14:tracePt t="69863" x="2554288" y="1866900"/>
          <p14:tracePt t="69880" x="2679700" y="1928813"/>
          <p14:tracePt t="69896" x="2759075" y="1965325"/>
          <p14:tracePt t="69913" x="2867025" y="2027238"/>
          <p14:tracePt t="69930" x="2938463" y="2062163"/>
          <p14:tracePt t="69946" x="3062288" y="2108200"/>
          <p14:tracePt t="69963" x="3160713" y="2143125"/>
          <p14:tracePt t="69980" x="3251200" y="2160588"/>
          <p14:tracePt t="69997" x="3322638" y="2170113"/>
          <p14:tracePt t="70013" x="3357563" y="2170113"/>
          <p14:tracePt t="70030" x="3384550" y="2133600"/>
          <p14:tracePt t="70046" x="3394075" y="2133600"/>
          <p14:tracePt t="70109" x="3402013" y="2133600"/>
          <p14:tracePt t="70117" x="3411538" y="2133600"/>
          <p14:tracePt t="70125" x="3429000" y="2133600"/>
          <p14:tracePt t="70133" x="3455988" y="2133600"/>
          <p14:tracePt t="70147" x="3490913" y="2133600"/>
          <p14:tracePt t="70163" x="3633788" y="2152650"/>
          <p14:tracePt t="70180" x="3840163" y="2170113"/>
          <p14:tracePt t="70197" x="4241800" y="2205038"/>
          <p14:tracePt t="70214" x="4429125" y="2205038"/>
          <p14:tracePt t="70230" x="4545013" y="2205038"/>
          <p14:tracePt t="70247" x="4581525" y="2205038"/>
          <p14:tracePt t="70630" x="4572000" y="2205038"/>
          <p14:tracePt t="70637" x="4572000" y="2197100"/>
          <p14:tracePt t="70653" x="4562475" y="2187575"/>
          <p14:tracePt t="70669" x="4554538" y="2179638"/>
          <p14:tracePt t="70685" x="4545013" y="2179638"/>
          <p14:tracePt t="70697" x="4537075" y="2179638"/>
          <p14:tracePt t="70714" x="4527550" y="2179638"/>
          <p14:tracePt t="70731" x="4510088" y="2179638"/>
          <p14:tracePt t="70747" x="4500563" y="2179638"/>
          <p14:tracePt t="70764" x="4500563" y="2232025"/>
          <p14:tracePt t="70781" x="4500563" y="2438400"/>
          <p14:tracePt t="70797" x="4518025" y="2830513"/>
          <p14:tracePt t="70814" x="4581525" y="3108325"/>
          <p14:tracePt t="70831" x="4625975" y="3286125"/>
          <p14:tracePt t="70847" x="4643438" y="3455988"/>
          <p14:tracePt t="70864" x="4679950" y="3616325"/>
          <p14:tracePt t="70881" x="4687888" y="3759200"/>
          <p14:tracePt t="70897" x="4697413" y="3875088"/>
          <p14:tracePt t="70914" x="4697413" y="3965575"/>
          <p14:tracePt t="70931" x="4697413" y="4017963"/>
          <p14:tracePt t="70947" x="4697413" y="4044950"/>
          <p14:tracePt t="70964" x="4679950" y="4062413"/>
          <p14:tracePt t="70981" x="4652963" y="4081463"/>
          <p14:tracePt t="70998" x="4562475" y="4108450"/>
          <p14:tracePt t="71014" x="4438650" y="4133850"/>
          <p14:tracePt t="71031" x="4276725" y="4160838"/>
          <p14:tracePt t="71047" x="4108450" y="4179888"/>
          <p14:tracePt t="71064" x="3956050" y="4187825"/>
          <p14:tracePt t="71081" x="3803650" y="4187825"/>
          <p14:tracePt t="71097" x="3679825" y="4187825"/>
          <p14:tracePt t="71114" x="3544888" y="4187825"/>
          <p14:tracePt t="71131" x="3419475" y="4187825"/>
          <p14:tracePt t="71147" x="3303588" y="4205288"/>
          <p14:tracePt t="71164" x="3214688" y="4224338"/>
          <p14:tracePt t="71181" x="3160713" y="4232275"/>
          <p14:tracePt t="71198" x="3098800" y="4232275"/>
          <p14:tracePt t="71214" x="3062288" y="4232275"/>
          <p14:tracePt t="71231" x="3036888" y="4232275"/>
          <p14:tracePt t="71248" x="3009900" y="4232275"/>
          <p14:tracePt t="71264" x="2955925" y="4232275"/>
          <p14:tracePt t="71281" x="2919413" y="4232275"/>
          <p14:tracePt t="71298" x="2857500" y="4205288"/>
          <p14:tracePt t="71314" x="2776538" y="4170363"/>
          <p14:tracePt t="71331" x="2697163" y="4116388"/>
          <p14:tracePt t="71348" x="2616200" y="4062413"/>
          <p14:tracePt t="71365" x="2527300" y="3990975"/>
          <p14:tracePt t="71381" x="2473325" y="3965575"/>
          <p14:tracePt t="71398" x="2401888" y="3911600"/>
          <p14:tracePt t="71415" x="2384425" y="3894138"/>
          <p14:tracePt t="71431" x="2374900" y="3884613"/>
          <p14:tracePt t="71448" x="2366963" y="3884613"/>
          <p14:tracePt t="71566" x="2366963" y="3875088"/>
          <p14:tracePt t="71718" x="2366963" y="3867150"/>
          <p14:tracePt t="71726" x="2374900" y="3867150"/>
          <p14:tracePt t="71734" x="2374900" y="3857625"/>
          <p14:tracePt t="71748" x="2384425" y="3857625"/>
          <p14:tracePt t="71765" x="2419350" y="3857625"/>
          <p14:tracePt t="71782" x="2465388" y="3857625"/>
          <p14:tracePt t="71798" x="2500313" y="3857625"/>
          <p14:tracePt t="71815" x="2562225" y="3857625"/>
          <p14:tracePt t="71832" x="2633663" y="3857625"/>
          <p14:tracePt t="71848" x="2768600" y="3848100"/>
          <p14:tracePt t="71865" x="2965450" y="3822700"/>
          <p14:tracePt t="71882" x="3241675" y="3768725"/>
          <p14:tracePt t="71898" x="3608388" y="3714750"/>
          <p14:tracePt t="71915" x="3884613" y="3687763"/>
          <p14:tracePt t="71932" x="4044950" y="3660775"/>
          <p14:tracePt t="71948" x="4089400" y="3652838"/>
          <p14:tracePt t="72022" x="4108450" y="3652838"/>
          <p14:tracePt t="72054" x="4116388" y="3652838"/>
          <p14:tracePt t="72086" x="4125913" y="3652838"/>
          <p14:tracePt t="72094" x="4133850" y="3652838"/>
          <p14:tracePt t="72102" x="4143375" y="3652838"/>
          <p14:tracePt t="72126" x="4152900" y="3652838"/>
          <p14:tracePt t="72134" x="4160838" y="3652838"/>
          <p14:tracePt t="73999" x="4160838" y="3660775"/>
          <p14:tracePt t="74007" x="4152900" y="3687763"/>
          <p14:tracePt t="74017" x="4143375" y="3724275"/>
          <p14:tracePt t="74033" x="4125913" y="3830638"/>
          <p14:tracePt t="74050" x="4116388" y="3973513"/>
          <p14:tracePt t="74067" x="4116388" y="4116388"/>
          <p14:tracePt t="74083" x="4116388" y="4259263"/>
          <p14:tracePt t="74100" x="4116388" y="4375150"/>
          <p14:tracePt t="74117" x="4116388" y="4456113"/>
          <p14:tracePt t="74133" x="4116388" y="4510088"/>
          <p14:tracePt t="74150" x="4116388" y="4572000"/>
          <p14:tracePt t="74167" x="4116388" y="4679950"/>
          <p14:tracePt t="74183" x="4125913" y="4759325"/>
          <p14:tracePt t="74200" x="4143375" y="4830763"/>
          <p14:tracePt t="74217" x="4160838" y="4884738"/>
          <p14:tracePt t="74234" x="4160838" y="4929188"/>
          <p14:tracePt t="74250" x="4160838" y="4956175"/>
          <p14:tracePt t="74267" x="4160838" y="4983163"/>
          <p14:tracePt t="74284" x="4160838" y="5000625"/>
          <p14:tracePt t="74300" x="4160838" y="5018088"/>
          <p14:tracePt t="74317" x="4160838" y="5045075"/>
          <p14:tracePt t="74334" x="4160838" y="5054600"/>
          <p14:tracePt t="74350" x="4160838" y="5081588"/>
          <p14:tracePt t="74367" x="4160838" y="5116513"/>
          <p14:tracePt t="74384" x="4160838" y="5133975"/>
          <p14:tracePt t="74400" x="4160838" y="5143500"/>
          <p14:tracePt t="74417" x="4160838" y="5153025"/>
          <p14:tracePt t="74447" x="4160838" y="51609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11910" y="412955"/>
            <a:ext cx="520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/>
              <a:t>Ja</a:t>
            </a:r>
            <a:r>
              <a:rPr lang="pt-PT" sz="2400" b="1" dirty="0"/>
              <a:t> / </a:t>
            </a:r>
            <a:r>
              <a:rPr lang="pt-PT" sz="2400" b="1" dirty="0" err="1"/>
              <a:t>Nein-Frage</a:t>
            </a:r>
            <a:r>
              <a:rPr lang="pt-PT" sz="2400" b="1" dirty="0"/>
              <a:t> 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242701"/>
              </p:ext>
            </p:extLst>
          </p:nvPr>
        </p:nvGraphicFramePr>
        <p:xfrm>
          <a:off x="2149987" y="1073626"/>
          <a:ext cx="8128000" cy="182880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Frage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Antwort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 err="1" smtClean="0">
                          <a:solidFill>
                            <a:schemeClr val="tx1"/>
                          </a:solidFill>
                        </a:rPr>
                        <a:t>Position</a:t>
                      </a:r>
                      <a:r>
                        <a:rPr lang="pt-PT" sz="2400" b="1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pt-PT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Haben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Sie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Tomaten</a:t>
                      </a:r>
                      <a:r>
                        <a:rPr lang="pt-PT" sz="2400" dirty="0" smtClean="0"/>
                        <a:t>?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Ja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Brauchen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wir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Salz</a:t>
                      </a:r>
                      <a:r>
                        <a:rPr lang="pt-PT" sz="2400" dirty="0" smtClean="0"/>
                        <a:t>?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Nein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795251" y="3392129"/>
            <a:ext cx="509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/>
              <a:t>Fragen</a:t>
            </a:r>
            <a:r>
              <a:rPr lang="pt-PT" sz="2400" b="1" dirty="0"/>
              <a:t>: </a:t>
            </a:r>
            <a:r>
              <a:rPr lang="pt-PT" sz="2400" b="1" dirty="0" err="1"/>
              <a:t>Ja</a:t>
            </a:r>
            <a:r>
              <a:rPr lang="pt-PT" sz="2400" b="1" dirty="0"/>
              <a:t> / </a:t>
            </a:r>
            <a:r>
              <a:rPr lang="pt-PT" sz="2400" b="1" dirty="0" err="1"/>
              <a:t>Nein</a:t>
            </a:r>
            <a:r>
              <a:rPr lang="pt-PT" sz="2400" b="1" dirty="0"/>
              <a:t> –</a:t>
            </a:r>
            <a:r>
              <a:rPr lang="pt-PT" sz="2400" b="1" dirty="0" err="1"/>
              <a:t>Frage</a:t>
            </a:r>
            <a:r>
              <a:rPr lang="pt-PT" sz="2400" b="1" dirty="0"/>
              <a:t> </a:t>
            </a:r>
            <a:r>
              <a:rPr lang="pt-PT" sz="2400" b="1" dirty="0" err="1"/>
              <a:t>und</a:t>
            </a:r>
            <a:r>
              <a:rPr lang="pt-PT" sz="2400" b="1" dirty="0"/>
              <a:t> W-</a:t>
            </a:r>
            <a:r>
              <a:rPr lang="pt-PT" sz="2400" b="1" dirty="0" err="1"/>
              <a:t>Frage</a:t>
            </a:r>
            <a:r>
              <a:rPr lang="pt-PT" sz="2400" b="1" dirty="0"/>
              <a:t>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021284"/>
              </p:ext>
            </p:extLst>
          </p:nvPr>
        </p:nvGraphicFramePr>
        <p:xfrm>
          <a:off x="2149987" y="4116710"/>
          <a:ext cx="8128000" cy="182880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Frage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Antwort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PT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b="1" dirty="0" err="1" smtClean="0">
                          <a:solidFill>
                            <a:schemeClr val="tx1"/>
                          </a:solidFill>
                        </a:rPr>
                        <a:t>Position</a:t>
                      </a:r>
                      <a:r>
                        <a:rPr lang="pt-PT" sz="2400" b="1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Was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brauchen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Sie?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Salz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Brauchen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Sie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Salz</a:t>
                      </a:r>
                      <a:r>
                        <a:rPr lang="pt-PT" sz="2400" dirty="0" smtClean="0"/>
                        <a:t>?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Ja</a:t>
                      </a:r>
                      <a:r>
                        <a:rPr lang="pt-PT" sz="2400" dirty="0" smtClean="0"/>
                        <a:t>./</a:t>
                      </a:r>
                      <a:r>
                        <a:rPr lang="pt-PT" sz="2400" dirty="0" err="1" smtClean="0"/>
                        <a:t>Nein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17"/>
    </mc:Choice>
    <mc:Fallback xmlns="">
      <p:transition spd="slow" advTm="15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6" x="4160838" y="5153025"/>
          <p14:tracePt t="814" x="4205288" y="5126038"/>
          <p14:tracePt t="823" x="4232275" y="5126038"/>
          <p14:tracePt t="839" x="4251325" y="5116513"/>
          <p14:tracePt t="856" x="4268788" y="5108575"/>
          <p14:tracePt t="990" x="4259263" y="5108575"/>
          <p14:tracePt t="998" x="4232275" y="5108575"/>
          <p14:tracePt t="1006" x="4205288" y="5108575"/>
          <p14:tracePt t="1023" x="4187825" y="5108575"/>
          <p14:tracePt t="1039" x="4224338" y="5062538"/>
          <p14:tracePt t="1056" x="4322763" y="4911725"/>
          <p14:tracePt t="1073" x="4367213" y="4759325"/>
          <p14:tracePt t="1090" x="4402138" y="4581525"/>
          <p14:tracePt t="1106" x="4429125" y="4375150"/>
          <p14:tracePt t="1123" x="4491038" y="4071938"/>
          <p14:tracePt t="1140" x="4545013" y="3768725"/>
          <p14:tracePt t="1156" x="4625975" y="3276600"/>
          <p14:tracePt t="1173" x="4660900" y="2786063"/>
          <p14:tracePt t="1190" x="4705350" y="2116138"/>
          <p14:tracePt t="1206" x="4705350" y="1866900"/>
          <p14:tracePt t="1223" x="4660900" y="1625600"/>
          <p14:tracePt t="1240" x="4616450" y="1473200"/>
          <p14:tracePt t="1256" x="4589463" y="1374775"/>
          <p14:tracePt t="1273" x="4581525" y="1330325"/>
          <p14:tracePt t="1290" x="4589463" y="1303338"/>
          <p14:tracePt t="1307" x="4652963" y="1285875"/>
          <p14:tracePt t="1323" x="4776788" y="1250950"/>
          <p14:tracePt t="1340" x="5010150" y="1160463"/>
          <p14:tracePt t="1356" x="5419725" y="990600"/>
          <p14:tracePt t="1373" x="5803900" y="768350"/>
          <p14:tracePt t="1390" x="6180138" y="517525"/>
          <p14:tracePt t="1407" x="6323013" y="393700"/>
          <p14:tracePt t="1423" x="6394450" y="322263"/>
          <p14:tracePt t="1440" x="6438900" y="285750"/>
          <p14:tracePt t="1457" x="6483350" y="250825"/>
          <p14:tracePt t="1473" x="6527800" y="231775"/>
          <p14:tracePt t="1490" x="6545263" y="231775"/>
          <p14:tracePt t="1507" x="6562725" y="231775"/>
          <p14:tracePt t="1523" x="6572250" y="231775"/>
          <p14:tracePt t="1540" x="6589713" y="231775"/>
          <p14:tracePt t="1557" x="6608763" y="231775"/>
          <p14:tracePt t="1573" x="6653213" y="241300"/>
          <p14:tracePt t="1590" x="6680200" y="303213"/>
          <p14:tracePt t="1607" x="6680200" y="322263"/>
          <p14:tracePt t="1623" x="6688138" y="347663"/>
          <p14:tracePt t="1640" x="6688138" y="357188"/>
          <p14:tracePt t="1657" x="6688138" y="374650"/>
          <p14:tracePt t="1673" x="6705600" y="419100"/>
          <p14:tracePt t="1690" x="6732588" y="490538"/>
          <p14:tracePt t="1707" x="6813550" y="625475"/>
          <p14:tracePt t="1723" x="6902450" y="741363"/>
          <p14:tracePt t="1740" x="6956425" y="839788"/>
          <p14:tracePt t="1757" x="6991350" y="884238"/>
          <p14:tracePt t="1773" x="7000875" y="893763"/>
          <p14:tracePt t="1823" x="7000875" y="901700"/>
          <p14:tracePt t="1959" x="6991350" y="901700"/>
          <p14:tracePt t="1967" x="6983413" y="901700"/>
          <p14:tracePt t="1975" x="6956425" y="901700"/>
          <p14:tracePt t="1990" x="6875463" y="893763"/>
          <p14:tracePt t="2007" x="6823075" y="884238"/>
          <p14:tracePt t="2024" x="6769100" y="874713"/>
          <p14:tracePt t="2040" x="6661150" y="866775"/>
          <p14:tracePt t="2057" x="6527800" y="847725"/>
          <p14:tracePt t="2074" x="6384925" y="839788"/>
          <p14:tracePt t="2091" x="6242050" y="839788"/>
          <p14:tracePt t="2107" x="6126163" y="830263"/>
          <p14:tracePt t="2124" x="6072188" y="830263"/>
          <p14:tracePt t="2141" x="6045200" y="830263"/>
          <p14:tracePt t="2157" x="6018213" y="830263"/>
          <p14:tracePt t="2191" x="6010275" y="830263"/>
          <p14:tracePt t="2207" x="6010275" y="839788"/>
          <p14:tracePt t="2224" x="6018213" y="866775"/>
          <p14:tracePt t="2241" x="6116638" y="884238"/>
          <p14:tracePt t="2257" x="6323013" y="901700"/>
          <p14:tracePt t="2274" x="6634163" y="901700"/>
          <p14:tracePt t="2291" x="6902450" y="901700"/>
          <p14:tracePt t="2307" x="7081838" y="857250"/>
          <p14:tracePt t="2324" x="7153275" y="830263"/>
          <p14:tracePt t="2341" x="7161213" y="785813"/>
          <p14:tracePt t="2357" x="7161213" y="741363"/>
          <p14:tracePt t="2374" x="7161213" y="669925"/>
          <p14:tracePt t="2391" x="7099300" y="536575"/>
          <p14:tracePt t="2407" x="7000875" y="455613"/>
          <p14:tracePt t="2424" x="6884988" y="401638"/>
          <p14:tracePt t="2441" x="6732588" y="357188"/>
          <p14:tracePt t="2457" x="6554788" y="276225"/>
          <p14:tracePt t="2474" x="6375400" y="231775"/>
          <p14:tracePt t="2491" x="6188075" y="179388"/>
          <p14:tracePt t="2507" x="5991225" y="160338"/>
          <p14:tracePt t="2524" x="5786438" y="133350"/>
          <p14:tracePt t="2541" x="5572125" y="125413"/>
          <p14:tracePt t="2558" x="5357813" y="125413"/>
          <p14:tracePt t="2575" x="5108575" y="125413"/>
          <p14:tracePt t="2591" x="4938713" y="125413"/>
          <p14:tracePt t="2608" x="4830763" y="142875"/>
          <p14:tracePt t="2624" x="4724400" y="187325"/>
          <p14:tracePt t="2641" x="4660900" y="231775"/>
          <p14:tracePt t="2658" x="4616450" y="312738"/>
          <p14:tracePt t="2674" x="4562475" y="393700"/>
          <p14:tracePt t="2691" x="4518025" y="465138"/>
          <p14:tracePt t="2708" x="4500563" y="527050"/>
          <p14:tracePt t="2724" x="4491038" y="581025"/>
          <p14:tracePt t="2741" x="4491038" y="615950"/>
          <p14:tracePt t="2758" x="4500563" y="669925"/>
          <p14:tracePt t="2775" x="4581525" y="768350"/>
          <p14:tracePt t="2791" x="4670425" y="830263"/>
          <p14:tracePt t="2808" x="4768850" y="893763"/>
          <p14:tracePt t="2824" x="4884738" y="965200"/>
          <p14:tracePt t="2841" x="5000625" y="1017588"/>
          <p14:tracePt t="2858" x="5170488" y="1081088"/>
          <p14:tracePt t="2874" x="5357813" y="1108075"/>
          <p14:tracePt t="2891" x="5545138" y="1116013"/>
          <p14:tracePt t="2908" x="5751513" y="1116013"/>
          <p14:tracePt t="2924" x="5929313" y="1116013"/>
          <p14:tracePt t="2941" x="6089650" y="1098550"/>
          <p14:tracePt t="2958" x="6276975" y="1036638"/>
          <p14:tracePt t="2975" x="6545263" y="965200"/>
          <p14:tracePt t="2991" x="6732588" y="893763"/>
          <p14:tracePt t="3008" x="6911975" y="839788"/>
          <p14:tracePt t="3025" x="7062788" y="768350"/>
          <p14:tracePt t="3041" x="7197725" y="714375"/>
          <p14:tracePt t="3058" x="7259638" y="679450"/>
          <p14:tracePt t="3075" x="7304088" y="642938"/>
          <p14:tracePt t="3091" x="7331075" y="633413"/>
          <p14:tracePt t="3108" x="7358063" y="615950"/>
          <p14:tracePt t="3125" x="7358063" y="588963"/>
          <p14:tracePt t="3141" x="7358063" y="561975"/>
          <p14:tracePt t="3158" x="7358063" y="527050"/>
          <p14:tracePt t="3175" x="7313613" y="482600"/>
          <p14:tracePt t="3191" x="7251700" y="465138"/>
          <p14:tracePt t="3208" x="7153275" y="411163"/>
          <p14:tracePt t="3225" x="7054850" y="384175"/>
          <p14:tracePt t="3242" x="6938963" y="357188"/>
          <p14:tracePt t="3258" x="6804025" y="330200"/>
          <p14:tracePt t="3275" x="6626225" y="303213"/>
          <p14:tracePt t="3292" x="6394450" y="276225"/>
          <p14:tracePt t="3308" x="6143625" y="223838"/>
          <p14:tracePt t="3325" x="5911850" y="187325"/>
          <p14:tracePt t="3342" x="5680075" y="169863"/>
          <p14:tracePt t="3358" x="5473700" y="160338"/>
          <p14:tracePt t="3375" x="5214938" y="160338"/>
          <p14:tracePt t="3392" x="5072063" y="160338"/>
          <p14:tracePt t="3408" x="5000625" y="160338"/>
          <p14:tracePt t="3425" x="4884738" y="160338"/>
          <p14:tracePt t="3442" x="4803775" y="187325"/>
          <p14:tracePt t="3458" x="4741863" y="250825"/>
          <p14:tracePt t="3475" x="4705350" y="285750"/>
          <p14:tracePt t="3492" x="4670425" y="357188"/>
          <p14:tracePt t="3508" x="4652963" y="401638"/>
          <p14:tracePt t="3525" x="4633913" y="465138"/>
          <p14:tracePt t="3542" x="4625975" y="517525"/>
          <p14:tracePt t="3558" x="4625975" y="581025"/>
          <p14:tracePt t="3575" x="4660900" y="714375"/>
          <p14:tracePt t="3592" x="4732338" y="795338"/>
          <p14:tracePt t="3608" x="4830763" y="901700"/>
          <p14:tracePt t="3625" x="4965700" y="1009650"/>
          <p14:tracePt t="3642" x="5187950" y="1116013"/>
          <p14:tracePt t="3658" x="5456238" y="1196975"/>
          <p14:tracePt t="3675" x="5705475" y="1250950"/>
          <p14:tracePt t="3692" x="5867400" y="1312863"/>
          <p14:tracePt t="3709" x="6072188" y="1330325"/>
          <p14:tracePt t="3725" x="6224588" y="1330325"/>
          <p14:tracePt t="3742" x="6330950" y="1339850"/>
          <p14:tracePt t="3759" x="6456363" y="1339850"/>
          <p14:tracePt t="3775" x="6742113" y="1339850"/>
          <p14:tracePt t="3792" x="6956425" y="1295400"/>
          <p14:tracePt t="3809" x="7108825" y="1241425"/>
          <p14:tracePt t="3825" x="7197725" y="1196975"/>
          <p14:tracePt t="3842" x="7242175" y="1143000"/>
          <p14:tracePt t="3859" x="7242175" y="1108075"/>
          <p14:tracePt t="3875" x="7242175" y="1044575"/>
          <p14:tracePt t="3892" x="7232650" y="973138"/>
          <p14:tracePt t="3909" x="7180263" y="901700"/>
          <p14:tracePt t="3925" x="7116763" y="839788"/>
          <p14:tracePt t="3942" x="7054850" y="795338"/>
          <p14:tracePt t="3959" x="6919913" y="723900"/>
          <p14:tracePt t="3976" x="6813550" y="696913"/>
          <p14:tracePt t="3992" x="6643688" y="660400"/>
          <p14:tracePt t="4009" x="6446838" y="625475"/>
          <p14:tracePt t="4025" x="6232525" y="615950"/>
          <p14:tracePt t="4042" x="5983288" y="588963"/>
          <p14:tracePt t="4059" x="5776913" y="581025"/>
          <p14:tracePt t="4075" x="5562600" y="581025"/>
          <p14:tracePt t="4092" x="5367338" y="581025"/>
          <p14:tracePt t="4109" x="5180013" y="581025"/>
          <p14:tracePt t="4125" x="4991100" y="598488"/>
          <p14:tracePt t="4142" x="4830763" y="642938"/>
          <p14:tracePt t="4159" x="4652963" y="723900"/>
          <p14:tracePt t="4176" x="4491038" y="803275"/>
          <p14:tracePt t="4192" x="4313238" y="919163"/>
          <p14:tracePt t="4209" x="4160838" y="1027113"/>
          <p14:tracePt t="4226" x="3990975" y="1125538"/>
          <p14:tracePt t="4242" x="3840163" y="1231900"/>
          <p14:tracePt t="4259" x="3732213" y="1312863"/>
          <p14:tracePt t="4276" x="3670300" y="1393825"/>
          <p14:tracePt t="4292" x="3625850" y="1465263"/>
          <p14:tracePt t="4309" x="3616325" y="1536700"/>
          <p14:tracePt t="4326" x="3598863" y="1581150"/>
          <p14:tracePt t="4342" x="3589338" y="1643063"/>
          <p14:tracePt t="4359" x="3562350" y="1697038"/>
          <p14:tracePt t="4376" x="3527425" y="1758950"/>
          <p14:tracePt t="4392" x="3509963" y="1795463"/>
          <p14:tracePt t="4409" x="3482975" y="1847850"/>
          <p14:tracePt t="4426" x="3473450" y="1884363"/>
          <p14:tracePt t="4443" x="3455988" y="1928813"/>
          <p14:tracePt t="4459" x="3446463" y="1973263"/>
          <p14:tracePt t="4476" x="3438525" y="2009775"/>
          <p14:tracePt t="4493" x="3438525" y="2044700"/>
          <p14:tracePt t="4509" x="3438525" y="2071688"/>
          <p14:tracePt t="4526" x="3438525" y="2089150"/>
          <p14:tracePt t="4543" x="3438525" y="2116138"/>
          <p14:tracePt t="4559" x="3438525" y="2143125"/>
          <p14:tracePt t="4576" x="3438525" y="2205038"/>
          <p14:tracePt t="4593" x="3438525" y="2241550"/>
          <p14:tracePt t="4609" x="3438525" y="2286000"/>
          <p14:tracePt t="4626" x="3438525" y="2322513"/>
          <p14:tracePt t="4643" x="3438525" y="2384425"/>
          <p14:tracePt t="4659" x="3455988" y="2428875"/>
          <p14:tracePt t="4676" x="3465513" y="2455863"/>
          <p14:tracePt t="4693" x="3482975" y="2500313"/>
          <p14:tracePt t="4709" x="3500438" y="2527300"/>
          <p14:tracePt t="4726" x="3517900" y="2554288"/>
          <p14:tracePt t="4743" x="3527425" y="2562225"/>
          <p14:tracePt t="4759" x="3527425" y="2581275"/>
          <p14:tracePt t="4793" x="3536950" y="2589213"/>
          <p14:tracePt t="4809" x="3544888" y="2589213"/>
          <p14:tracePt t="4832" x="3554413" y="2589213"/>
          <p14:tracePt t="4843" x="3562350" y="2589213"/>
          <p14:tracePt t="4860" x="3581400" y="2581275"/>
          <p14:tracePt t="4876" x="3589338" y="2544763"/>
          <p14:tracePt t="4893" x="3598863" y="2473325"/>
          <p14:tracePt t="4910" x="3598863" y="2401888"/>
          <p14:tracePt t="4926" x="3571875" y="2303463"/>
          <p14:tracePt t="4943" x="3536950" y="2251075"/>
          <p14:tracePt t="4960" x="3473450" y="2170113"/>
          <p14:tracePt t="4976" x="3419475" y="2133600"/>
          <p14:tracePt t="4993" x="3375025" y="2108200"/>
          <p14:tracePt t="5010" x="3357563" y="2108200"/>
          <p14:tracePt t="5026" x="3348038" y="2098675"/>
          <p14:tracePt t="5043" x="3330575" y="2098675"/>
          <p14:tracePt t="5076" x="3322638" y="2098675"/>
          <p14:tracePt t="6441" x="3367088" y="2081213"/>
          <p14:tracePt t="6449" x="3429000" y="2062163"/>
          <p14:tracePt t="6461" x="3509963" y="2044700"/>
          <p14:tracePt t="6477" x="3633788" y="2027238"/>
          <p14:tracePt t="6494" x="3714750" y="2017713"/>
          <p14:tracePt t="6511" x="3803650" y="2017713"/>
          <p14:tracePt t="6528" x="3875088" y="2017713"/>
          <p14:tracePt t="6545" x="4037013" y="1982788"/>
          <p14:tracePt t="6561" x="4160838" y="1973263"/>
          <p14:tracePt t="6578" x="4313238" y="1955800"/>
          <p14:tracePt t="6594" x="4438650" y="1938338"/>
          <p14:tracePt t="6611" x="4554538" y="1919288"/>
          <p14:tracePt t="6628" x="4608513" y="1893888"/>
          <p14:tracePt t="6644" x="4660900" y="1857375"/>
          <p14:tracePt t="6661" x="4687888" y="1822450"/>
          <p14:tracePt t="6678" x="4714875" y="1768475"/>
          <p14:tracePt t="6694" x="4741863" y="1704975"/>
          <p14:tracePt t="6711" x="4759325" y="1643063"/>
          <p14:tracePt t="6728" x="4795838" y="1562100"/>
          <p14:tracePt t="6745" x="4822825" y="1455738"/>
          <p14:tracePt t="6761" x="4840288" y="1374775"/>
          <p14:tracePt t="6778" x="4840288" y="1276350"/>
          <p14:tracePt t="6794" x="4840288" y="1187450"/>
          <p14:tracePt t="6811" x="4840288" y="1108075"/>
          <p14:tracePt t="6828" x="4840288" y="1062038"/>
          <p14:tracePt t="6845" x="4822825" y="1009650"/>
          <p14:tracePt t="6861" x="4803775" y="973138"/>
          <p14:tracePt t="6878" x="4795838" y="946150"/>
          <p14:tracePt t="6895" x="4786313" y="938213"/>
          <p14:tracePt t="6911" x="4786313" y="928688"/>
          <p14:tracePt t="6928" x="4776788" y="919163"/>
          <p14:tracePt t="6945" x="4776788" y="911225"/>
          <p14:tracePt t="6961" x="4768850" y="893763"/>
          <p14:tracePt t="6978" x="4768850" y="884238"/>
          <p14:tracePt t="6995" x="4768850" y="866775"/>
          <p14:tracePt t="7011" x="4768850" y="847725"/>
          <p14:tracePt t="7073" x="4768850" y="839788"/>
          <p14:tracePt t="17710" x="4759325" y="830263"/>
          <p14:tracePt t="17734" x="4741863" y="830263"/>
          <p14:tracePt t="17742" x="4732338" y="830263"/>
          <p14:tracePt t="17754" x="4724400" y="839788"/>
          <p14:tracePt t="17770" x="4724400" y="847725"/>
          <p14:tracePt t="17787" x="4724400" y="857250"/>
          <p14:tracePt t="17804" x="4724400" y="874713"/>
          <p14:tracePt t="17820" x="4741863" y="893763"/>
          <p14:tracePt t="17837" x="4768850" y="893763"/>
          <p14:tracePt t="17854" x="4830763" y="893763"/>
          <p14:tracePt t="17871" x="4857750" y="893763"/>
          <p14:tracePt t="17887" x="4867275" y="893763"/>
          <p14:tracePt t="17958" x="4875213" y="893763"/>
          <p14:tracePt t="17966" x="4884738" y="893763"/>
          <p14:tracePt t="17974" x="4894263" y="893763"/>
          <p14:tracePt t="17987" x="4911725" y="893763"/>
          <p14:tracePt t="18004" x="4946650" y="893763"/>
          <p14:tracePt t="18037" x="4956175" y="893763"/>
          <p14:tracePt t="18054" x="4965700" y="893763"/>
          <p14:tracePt t="18134" x="4965700" y="884238"/>
          <p14:tracePt t="18150" x="4965700" y="874713"/>
          <p14:tracePt t="18759" x="4973638" y="874713"/>
          <p14:tracePt t="18766" x="4991100" y="874713"/>
          <p14:tracePt t="18775" x="5018088" y="857250"/>
          <p14:tracePt t="18790" x="5027613" y="857250"/>
          <p14:tracePt t="18805" x="5037138" y="857250"/>
          <p14:tracePt t="18821" x="5099050" y="857250"/>
          <p14:tracePt t="18838" x="5286375" y="857250"/>
          <p14:tracePt t="18855" x="5473700" y="857250"/>
          <p14:tracePt t="18871" x="5680075" y="857250"/>
          <p14:tracePt t="18888" x="5848350" y="830263"/>
          <p14:tracePt t="18905" x="5946775" y="803275"/>
          <p14:tracePt t="18921" x="5983288" y="795338"/>
          <p14:tracePt t="18955" x="5983288" y="785813"/>
          <p14:tracePt t="19119" x="5991225" y="785813"/>
          <p14:tracePt t="19127" x="6037263" y="785813"/>
          <p14:tracePt t="19138" x="6089650" y="785813"/>
          <p14:tracePt t="19155" x="6232525" y="785813"/>
          <p14:tracePt t="19172" x="6411913" y="795338"/>
          <p14:tracePt t="19188" x="6599238" y="795338"/>
          <p14:tracePt t="19205" x="6848475" y="795338"/>
          <p14:tracePt t="19222" x="7045325" y="795338"/>
          <p14:tracePt t="19239" x="7251700" y="795338"/>
          <p14:tracePt t="19255" x="7286625" y="803275"/>
          <p14:tracePt t="19391" x="7259638" y="803275"/>
          <p14:tracePt t="19399" x="7242175" y="785813"/>
          <p14:tracePt t="19407" x="7215188" y="776288"/>
          <p14:tracePt t="19422" x="7170738" y="750888"/>
          <p14:tracePt t="19439" x="7018338" y="687388"/>
          <p14:tracePt t="19455" x="6965950" y="652463"/>
          <p14:tracePt t="19472" x="6831013" y="598488"/>
          <p14:tracePt t="19489" x="6589713" y="500063"/>
          <p14:tracePt t="19505" x="6394450" y="393700"/>
          <p14:tracePt t="19522" x="6108700" y="285750"/>
          <p14:tracePt t="19539" x="5759450" y="160338"/>
          <p14:tracePt t="19555" x="5384800" y="36513"/>
          <p14:tracePt t="19572" x="4902200" y="0"/>
          <p14:tracePt t="19589" x="4527550" y="0"/>
          <p14:tracePt t="19605" x="4187825" y="0"/>
          <p14:tracePt t="19622" x="3929063" y="17463"/>
          <p14:tracePt t="19639" x="3697288" y="179388"/>
          <p14:tracePt t="19656" x="3581400" y="312738"/>
          <p14:tracePt t="19672" x="3490913" y="455613"/>
          <p14:tracePt t="19689" x="3438525" y="660400"/>
          <p14:tracePt t="19706" x="3411538" y="874713"/>
          <p14:tracePt t="19722" x="3411538" y="1098550"/>
          <p14:tracePt t="19739" x="3554413" y="1411288"/>
          <p14:tracePt t="19756" x="3813175" y="1714500"/>
          <p14:tracePt t="19772" x="4089400" y="1911350"/>
          <p14:tracePt t="19789" x="4598988" y="2054225"/>
          <p14:tracePt t="19806" x="4965700" y="2108200"/>
          <p14:tracePt t="19822" x="5241925" y="2108200"/>
          <p14:tracePt t="19839" x="5518150" y="2108200"/>
          <p14:tracePt t="19856" x="5616575" y="2054225"/>
          <p14:tracePt t="19872" x="5634038" y="2017713"/>
          <p14:tracePt t="19889" x="5634038" y="1982788"/>
          <p14:tracePt t="19906" x="5599113" y="1938338"/>
          <p14:tracePt t="19922" x="5429250" y="1857375"/>
          <p14:tracePt t="19939" x="5205413" y="1768475"/>
          <p14:tracePt t="19956" x="4983163" y="1697038"/>
          <p14:tracePt t="19972" x="4724400" y="1652588"/>
          <p14:tracePt t="19989" x="4500563" y="1616075"/>
          <p14:tracePt t="20006" x="4394200" y="1608138"/>
          <p14:tracePt t="20023" x="4330700" y="1608138"/>
          <p14:tracePt t="20039" x="4295775" y="1670050"/>
          <p14:tracePt t="20056" x="4214813" y="1803400"/>
          <p14:tracePt t="20072" x="4152900" y="1938338"/>
          <p14:tracePt t="20089" x="4098925" y="2054225"/>
          <p14:tracePt t="20106" x="4062413" y="2143125"/>
          <p14:tracePt t="20122" x="4017963" y="2232025"/>
          <p14:tracePt t="20139" x="3990975" y="2276475"/>
          <p14:tracePt t="20156" x="3965575" y="2312988"/>
          <p14:tracePt t="20173" x="3946525" y="2330450"/>
          <p14:tracePt t="20206" x="3929063" y="2347913"/>
          <p14:tracePt t="20287" x="3929063" y="2357438"/>
          <p14:tracePt t="20303" x="3929063" y="2366963"/>
          <p14:tracePt t="20311" x="3929063" y="2374900"/>
          <p14:tracePt t="20323" x="3919538" y="2374900"/>
          <p14:tracePt t="20339" x="3919538" y="2384425"/>
          <p14:tracePt t="20356" x="3911600" y="2384425"/>
          <p14:tracePt t="20373" x="3902075" y="2384425"/>
          <p14:tracePt t="20389" x="3884613" y="2384425"/>
          <p14:tracePt t="20406" x="3875088" y="2384425"/>
          <p14:tracePt t="20423" x="3867150" y="2366963"/>
          <p14:tracePt t="20440" x="3857625" y="2347913"/>
          <p14:tracePt t="20456" x="3830638" y="2312988"/>
          <p14:tracePt t="20473" x="3795713" y="2295525"/>
          <p14:tracePt t="20490" x="3759200" y="2259013"/>
          <p14:tracePt t="20506" x="3732213" y="2241550"/>
          <p14:tracePt t="20523" x="3705225" y="2214563"/>
          <p14:tracePt t="20540" x="3697288" y="2205038"/>
          <p14:tracePt t="20556" x="3687763" y="2205038"/>
          <p14:tracePt t="20573" x="3687763" y="2197100"/>
          <p14:tracePt t="20590" x="3687763" y="2187575"/>
          <p14:tracePt t="20606" x="3687763" y="2179638"/>
          <p14:tracePt t="20623" x="3670300" y="2125663"/>
          <p14:tracePt t="20656" x="3652838" y="2098675"/>
          <p14:tracePt t="20673" x="3633788" y="2089150"/>
          <p14:tracePt t="20690" x="3616325" y="2071688"/>
          <p14:tracePt t="20706" x="3589338" y="2054225"/>
          <p14:tracePt t="20723" x="3554413" y="2044700"/>
          <p14:tracePt t="20740" x="3509963" y="2036763"/>
          <p14:tracePt t="20756" x="3429000" y="2027238"/>
          <p14:tracePt t="20773" x="3357563" y="2027238"/>
          <p14:tracePt t="20790" x="3286125" y="2000250"/>
          <p14:tracePt t="20807" x="3214688" y="2000250"/>
          <p14:tracePt t="20823" x="3116263" y="2000250"/>
          <p14:tracePt t="20840" x="3081338" y="2000250"/>
          <p14:tracePt t="20856" x="3071813" y="2000250"/>
          <p14:tracePt t="20873" x="3054350" y="2000250"/>
          <p14:tracePt t="20890" x="3017838" y="2000250"/>
          <p14:tracePt t="20923" x="3000375" y="2000250"/>
          <p14:tracePt t="20940" x="2990850" y="2009775"/>
          <p14:tracePt t="20959" x="2982913" y="2027238"/>
          <p14:tracePt t="20983" x="2965450" y="2044700"/>
          <p14:tracePt t="20999" x="2965450" y="2054225"/>
          <p14:tracePt t="21008" x="2955925" y="2081213"/>
          <p14:tracePt t="21024" x="2946400" y="2089150"/>
          <p14:tracePt t="21040" x="2946400" y="2108200"/>
          <p14:tracePt t="21057" x="2928938" y="2125663"/>
          <p14:tracePt t="21073" x="2919413" y="2152650"/>
          <p14:tracePt t="21090" x="2894013" y="2179638"/>
          <p14:tracePt t="21107" x="2874963" y="2197100"/>
          <p14:tracePt t="21123" x="2840038" y="2214563"/>
          <p14:tracePt t="21140" x="2813050" y="2224088"/>
          <p14:tracePt t="21157" x="2795588" y="2241550"/>
          <p14:tracePt t="21173" x="2786063" y="2251075"/>
          <p14:tracePt t="21190" x="2768600" y="2259013"/>
          <p14:tracePt t="21207" x="2768600" y="2268538"/>
          <p14:tracePt t="21224" x="2732088" y="2286000"/>
          <p14:tracePt t="21240" x="2724150" y="2295525"/>
          <p14:tracePt t="21257" x="2714625" y="2303463"/>
          <p14:tracePt t="21273" x="2697163" y="2322513"/>
          <p14:tracePt t="21290" x="2697163" y="2339975"/>
          <p14:tracePt t="21307" x="2687638" y="2374900"/>
          <p14:tracePt t="21323" x="2670175" y="2428875"/>
          <p14:tracePt t="21340" x="2660650" y="2455863"/>
          <p14:tracePt t="21357" x="2660650" y="2500313"/>
          <p14:tracePt t="21374" x="2660650" y="2536825"/>
          <p14:tracePt t="21390" x="2660650" y="2598738"/>
          <p14:tracePt t="21407" x="2660650" y="2652713"/>
          <p14:tracePt t="21424" x="2660650" y="2732088"/>
          <p14:tracePt t="21440" x="2679700" y="2795588"/>
          <p14:tracePt t="21457" x="2724150" y="2847975"/>
          <p14:tracePt t="21474" x="2759075" y="2884488"/>
          <p14:tracePt t="21490" x="2813050" y="2928938"/>
          <p14:tracePt t="21507" x="2857500" y="2965450"/>
          <p14:tracePt t="21524" x="2928938" y="3009900"/>
          <p14:tracePt t="21540" x="3000375" y="3017838"/>
          <p14:tracePt t="21557" x="3062288" y="3044825"/>
          <p14:tracePt t="21574" x="3116263" y="3062288"/>
          <p14:tracePt t="21590" x="3179763" y="3062288"/>
          <p14:tracePt t="21607" x="3241675" y="3062288"/>
          <p14:tracePt t="21624" x="3348038" y="3062288"/>
          <p14:tracePt t="21641" x="3394075" y="3044825"/>
          <p14:tracePt t="21657" x="3419475" y="3036888"/>
          <p14:tracePt t="21674" x="3429000" y="3017838"/>
          <p14:tracePt t="21691" x="3455988" y="3000375"/>
          <p14:tracePt t="21707" x="3473450" y="2965450"/>
          <p14:tracePt t="21724" x="3490913" y="2928938"/>
          <p14:tracePt t="21741" x="3527425" y="2867025"/>
          <p14:tracePt t="21757" x="3562350" y="2795588"/>
          <p14:tracePt t="21774" x="3598863" y="2714625"/>
          <p14:tracePt t="21791" x="3608388" y="2660650"/>
          <p14:tracePt t="21808" x="3633788" y="2581275"/>
          <p14:tracePt t="21824" x="3643313" y="2544763"/>
          <p14:tracePt t="21841" x="3643313" y="2517775"/>
          <p14:tracePt t="21857" x="3643313" y="2473325"/>
          <p14:tracePt t="21874" x="3643313" y="2428875"/>
          <p14:tracePt t="21891" x="3643313" y="2393950"/>
          <p14:tracePt t="21907" x="3643313" y="2347913"/>
          <p14:tracePt t="21924" x="3625850" y="2322513"/>
          <p14:tracePt t="21941" x="3625850" y="2295525"/>
          <p14:tracePt t="21957" x="3608388" y="2276475"/>
          <p14:tracePt t="21974" x="3608388" y="2259013"/>
          <p14:tracePt t="21991" x="3598863" y="2232025"/>
          <p14:tracePt t="22008" x="3581400" y="2197100"/>
          <p14:tracePt t="22048" x="3571875" y="2197100"/>
          <p14:tracePt t="22057" x="3571875" y="2187575"/>
          <p14:tracePt t="22074" x="3571875" y="2170113"/>
          <p14:tracePt t="22091" x="3544888" y="2152650"/>
          <p14:tracePt t="22107" x="3517900" y="2133600"/>
          <p14:tracePt t="22124" x="3490913" y="2133600"/>
          <p14:tracePt t="22141" x="3465513" y="2125663"/>
          <p14:tracePt t="22158" x="3446463" y="2116138"/>
          <p14:tracePt t="22174" x="3438525" y="2108200"/>
          <p14:tracePt t="22191" x="3419475" y="2098675"/>
          <p14:tracePt t="22208" x="3394075" y="2089150"/>
          <p14:tracePt t="22224" x="3367088" y="2062163"/>
          <p14:tracePt t="22241" x="3367088" y="2054225"/>
          <p14:tracePt t="22258" x="3340100" y="2054225"/>
          <p14:tracePt t="22275" x="3330575" y="2054225"/>
          <p14:tracePt t="22291" x="3313113" y="2054225"/>
          <p14:tracePt t="22308" x="3276600" y="2044700"/>
          <p14:tracePt t="22324" x="3259138" y="2036763"/>
          <p14:tracePt t="22341" x="3251200" y="2036763"/>
          <p14:tracePt t="22358" x="3241675" y="2036763"/>
          <p14:tracePt t="22374" x="3232150" y="2027238"/>
          <p14:tracePt t="22584" x="3224213" y="2027238"/>
          <p14:tracePt t="22592" x="3214688" y="2027238"/>
          <p14:tracePt t="22664" x="3205163" y="2027238"/>
          <p14:tracePt t="22689" x="3187700" y="2027238"/>
          <p14:tracePt t="22712" x="3179763" y="2027238"/>
          <p14:tracePt t="22800" x="3179763" y="2017713"/>
          <p14:tracePt t="22816" x="3179763" y="2000250"/>
          <p14:tracePt t="22824" x="3170238" y="1990725"/>
          <p14:tracePt t="22840" x="3170238" y="1982788"/>
          <p14:tracePt t="22848" x="3160713" y="1973263"/>
          <p14:tracePt t="22872" x="3160713" y="1965325"/>
          <p14:tracePt t="22888" x="3160713" y="1955800"/>
          <p14:tracePt t="22897" x="3160713" y="1946275"/>
          <p14:tracePt t="22908" x="3160713" y="1928813"/>
          <p14:tracePt t="22925" x="3160713" y="1901825"/>
          <p14:tracePt t="22942" x="3170238" y="1839913"/>
          <p14:tracePt t="22958" x="3205163" y="1776413"/>
          <p14:tracePt t="22975" x="3232150" y="1704975"/>
          <p14:tracePt t="22992" x="3268663" y="1633538"/>
          <p14:tracePt t="23008" x="3295650" y="1571625"/>
          <p14:tracePt t="23025" x="3303588" y="1527175"/>
          <p14:tracePt t="23042" x="3313113" y="1490663"/>
          <p14:tracePt t="23059" x="3322638" y="1438275"/>
          <p14:tracePt t="23075" x="3322638" y="1393825"/>
          <p14:tracePt t="23092" x="3322638" y="1347788"/>
          <p14:tracePt t="23108" x="3322638" y="1303338"/>
          <p14:tracePt t="23125" x="3303588" y="1258888"/>
          <p14:tracePt t="23142" x="3286125" y="1241425"/>
          <p14:tracePt t="23158" x="3286125" y="1231900"/>
          <p14:tracePt t="23175" x="3276600" y="1231900"/>
          <p14:tracePt t="23208" x="3268663" y="1231900"/>
          <p14:tracePt t="23240" x="3259138" y="1231900"/>
          <p14:tracePt t="23248" x="3251200" y="1231900"/>
          <p14:tracePt t="23304" x="3251200" y="1241425"/>
          <p14:tracePt t="23312" x="3251200" y="1258888"/>
          <p14:tracePt t="23325" x="3259138" y="1258888"/>
          <p14:tracePt t="23342" x="3303588" y="1268413"/>
          <p14:tracePt t="23358" x="3322638" y="1276350"/>
          <p14:tracePt t="23376" x="3340100" y="1276350"/>
          <p14:tracePt t="23441" x="3330575" y="1285875"/>
          <p14:tracePt t="23448" x="3303588" y="1285875"/>
          <p14:tracePt t="23459" x="3276600" y="1285875"/>
          <p14:tracePt t="23476" x="3205163" y="1303338"/>
          <p14:tracePt t="23492" x="3197225" y="1303338"/>
          <p14:tracePt t="23529" x="3241675" y="1322388"/>
          <p14:tracePt t="23542" x="3303588" y="1330325"/>
          <p14:tracePt t="23559" x="3446463" y="1347788"/>
          <p14:tracePt t="23576" x="3554413" y="1347788"/>
          <p14:tracePt t="23592" x="3608388" y="1347788"/>
          <p14:tracePt t="23657" x="3589338" y="1339850"/>
          <p14:tracePt t="23665" x="3581400" y="1330325"/>
          <p14:tracePt t="23676" x="3571875" y="1330325"/>
          <p14:tracePt t="23692" x="3527425" y="1303338"/>
          <p14:tracePt t="23709" x="3473450" y="1258888"/>
          <p14:tracePt t="23726" x="3330575" y="1160463"/>
          <p14:tracePt t="23742" x="3214688" y="1081088"/>
          <p14:tracePt t="23759" x="3027363" y="973138"/>
          <p14:tracePt t="23776" x="2884488" y="893763"/>
          <p14:tracePt t="23793" x="2786063" y="874713"/>
          <p14:tracePt t="23809" x="2768600" y="874713"/>
          <p14:tracePt t="23826" x="2751138" y="874713"/>
          <p14:tracePt t="23842" x="2724150" y="884238"/>
          <p14:tracePt t="23859" x="2670175" y="928688"/>
          <p14:tracePt t="23876" x="2625725" y="982663"/>
          <p14:tracePt t="23892" x="2581275" y="1017588"/>
          <p14:tracePt t="23909" x="2554288" y="1071563"/>
          <p14:tracePt t="23926" x="2554288" y="1133475"/>
          <p14:tracePt t="23942" x="2554288" y="1223963"/>
          <p14:tracePt t="23959" x="2589213" y="1347788"/>
          <p14:tracePt t="23976" x="2670175" y="1446213"/>
          <p14:tracePt t="23993" x="2911475" y="1581150"/>
          <p14:tracePt t="24009" x="3098800" y="1643063"/>
          <p14:tracePt t="24026" x="3170238" y="1643063"/>
          <p14:tracePt t="24043" x="3286125" y="1643063"/>
          <p14:tracePt t="24059" x="3375025" y="1643063"/>
          <p14:tracePt t="24076" x="3438525" y="1616075"/>
          <p14:tracePt t="24092" x="3482975" y="1581150"/>
          <p14:tracePt t="24109" x="3527425" y="1536700"/>
          <p14:tracePt t="24126" x="3562350" y="1482725"/>
          <p14:tracePt t="24143" x="3571875" y="1428750"/>
          <p14:tracePt t="24159" x="3589338" y="1384300"/>
          <p14:tracePt t="24176" x="3598863" y="1339850"/>
          <p14:tracePt t="24193" x="3598863" y="1258888"/>
          <p14:tracePt t="24209" x="3571875" y="1196975"/>
          <p14:tracePt t="24226" x="3527425" y="1160463"/>
          <p14:tracePt t="24243" x="3465513" y="1125538"/>
          <p14:tracePt t="24259" x="3367088" y="1081088"/>
          <p14:tracePt t="24276" x="3268663" y="1044575"/>
          <p14:tracePt t="24293" x="3170238" y="1017588"/>
          <p14:tracePt t="24309" x="3081338" y="1009650"/>
          <p14:tracePt t="24326" x="2990850" y="1009650"/>
          <p14:tracePt t="24343" x="2911475" y="1027113"/>
          <p14:tracePt t="24359" x="2857500" y="1071563"/>
          <p14:tracePt t="24376" x="2830513" y="1133475"/>
          <p14:tracePt t="24393" x="2803525" y="1214438"/>
          <p14:tracePt t="24410" x="2803525" y="1241425"/>
          <p14:tracePt t="24426" x="2795588" y="1285875"/>
          <p14:tracePt t="24443" x="2795588" y="1322388"/>
          <p14:tracePt t="24460" x="2847975" y="1384300"/>
          <p14:tracePt t="24476" x="2955925" y="1446213"/>
          <p14:tracePt t="24493" x="3044825" y="1490663"/>
          <p14:tracePt t="24509" x="3170238" y="1500188"/>
          <p14:tracePt t="24526" x="3268663" y="1500188"/>
          <p14:tracePt t="24543" x="3330575" y="1500188"/>
          <p14:tracePt t="24560" x="3384550" y="1465263"/>
          <p14:tracePt t="24576" x="3411538" y="1419225"/>
          <p14:tracePt t="24593" x="3419475" y="1330325"/>
          <p14:tracePt t="24610" x="3419475" y="1295400"/>
          <p14:tracePt t="24626" x="3419475" y="1258888"/>
          <p14:tracePt t="24643" x="3348038" y="1179513"/>
          <p14:tracePt t="24660" x="3259138" y="1133475"/>
          <p14:tracePt t="24677" x="3160713" y="1098550"/>
          <p14:tracePt t="24693" x="3009900" y="1044575"/>
          <p14:tracePt t="24710" x="2911475" y="1036638"/>
          <p14:tracePt t="24726" x="2847975" y="1036638"/>
          <p14:tracePt t="24743" x="2803525" y="1054100"/>
          <p14:tracePt t="24760" x="2776538" y="1098550"/>
          <p14:tracePt t="24776" x="2768600" y="1152525"/>
          <p14:tracePt t="24793" x="2751138" y="1276350"/>
          <p14:tracePt t="24810" x="2751138" y="1357313"/>
          <p14:tracePt t="24826" x="2830513" y="1455738"/>
          <p14:tracePt t="24843" x="2973388" y="1536700"/>
          <p14:tracePt t="24860" x="3179763" y="1581150"/>
          <p14:tracePt t="24876" x="3375025" y="1581150"/>
          <p14:tracePt t="24893" x="3509963" y="1581150"/>
          <p14:tracePt t="24910" x="3581400" y="1527175"/>
          <p14:tracePt t="24927" x="3598863" y="1455738"/>
          <p14:tracePt t="24944" x="3616325" y="1393825"/>
          <p14:tracePt t="24960" x="3616325" y="1339850"/>
          <p14:tracePt t="24977" x="3598863" y="1276350"/>
          <p14:tracePt t="24993" x="3517900" y="1241425"/>
          <p14:tracePt t="25010" x="3438525" y="1223963"/>
          <p14:tracePt t="25027" x="3340100" y="1214438"/>
          <p14:tracePt t="25043" x="3268663" y="1214438"/>
          <p14:tracePt t="25060" x="3241675" y="1214438"/>
          <p14:tracePt t="25077" x="3205163" y="1241425"/>
          <p14:tracePt t="25093" x="3197225" y="1268413"/>
          <p14:tracePt t="25110" x="3197225" y="1276350"/>
          <p14:tracePt t="25127" x="3197225" y="1303338"/>
          <p14:tracePt t="25144" x="3214688" y="1303338"/>
          <p14:tracePt t="25160" x="3232150" y="1303338"/>
          <p14:tracePt t="25177" x="3241675" y="1303338"/>
          <p14:tracePt t="25193" x="3259138" y="1303338"/>
          <p14:tracePt t="25217" x="3259138" y="1295400"/>
          <p14:tracePt t="25241" x="3259138" y="1285875"/>
          <p14:tracePt t="25250" x="3251200" y="1285875"/>
          <p14:tracePt t="25260" x="3241675" y="1285875"/>
          <p14:tracePt t="25277" x="3224213" y="1285875"/>
          <p14:tracePt t="25293" x="3179763" y="1285875"/>
          <p14:tracePt t="25310" x="3133725" y="1312863"/>
          <p14:tracePt t="25327" x="3062288" y="1411288"/>
          <p14:tracePt t="25344" x="3017838" y="1571625"/>
          <p14:tracePt t="25360" x="3009900" y="1785938"/>
          <p14:tracePt t="25377" x="3017838" y="2098675"/>
          <p14:tracePt t="25394" x="3116263" y="2276475"/>
          <p14:tracePt t="25410" x="3179763" y="2330450"/>
          <p14:tracePt t="25427" x="3251200" y="2330450"/>
          <p14:tracePt t="25444" x="3313113" y="2330450"/>
          <p14:tracePt t="25460" x="3340100" y="2330450"/>
          <p14:tracePt t="25477" x="3384550" y="2303463"/>
          <p14:tracePt t="25494" x="3402013" y="2286000"/>
          <p14:tracePt t="25510" x="3438525" y="2259013"/>
          <p14:tracePt t="25527" x="3473450" y="2241550"/>
          <p14:tracePt t="25544" x="3500438" y="2224088"/>
          <p14:tracePt t="25560" x="3527425" y="2197100"/>
          <p14:tracePt t="25577" x="3536950" y="2187575"/>
          <p14:tracePt t="25594" x="3544888" y="2187575"/>
          <p14:tracePt t="25627" x="3562350" y="2179638"/>
          <p14:tracePt t="25644" x="3581400" y="2170113"/>
          <p14:tracePt t="25660" x="3608388" y="2152650"/>
          <p14:tracePt t="25677" x="3616325" y="2143125"/>
          <p14:tracePt t="25694" x="3625850" y="2125663"/>
          <p14:tracePt t="25711" x="3633788" y="2125663"/>
          <p14:tracePt t="25727" x="3633788" y="2116138"/>
          <p14:tracePt t="25744" x="3633788" y="2098675"/>
          <p14:tracePt t="25777" x="3633788" y="2071688"/>
          <p14:tracePt t="25794" x="3625850" y="2054225"/>
          <p14:tracePt t="25811" x="3598863" y="2044700"/>
          <p14:tracePt t="25827" x="3589338" y="2036763"/>
          <p14:tracePt t="25844" x="3571875" y="2036763"/>
          <p14:tracePt t="25882" x="3562350" y="2027238"/>
          <p14:tracePt t="25906" x="3544888" y="2017713"/>
          <p14:tracePt t="25930" x="3536950" y="2009775"/>
          <p14:tracePt t="25938" x="3527425" y="2009775"/>
          <p14:tracePt t="25946" x="3527425" y="2000250"/>
          <p14:tracePt t="25962" x="3517900" y="2000250"/>
          <p14:tracePt t="25986" x="3500438" y="2000250"/>
          <p14:tracePt t="25994" x="3490913" y="1982788"/>
          <p14:tracePt t="26011" x="3482975" y="1982788"/>
          <p14:tracePt t="26028" x="3473450" y="1982788"/>
          <p14:tracePt t="26044" x="3465513" y="1982788"/>
          <p14:tracePt t="26066" x="3455988" y="1982788"/>
          <p14:tracePt t="26082" x="3446463" y="1982788"/>
          <p14:tracePt t="26106" x="3438525" y="1982788"/>
          <p14:tracePt t="26122" x="3419475" y="1982788"/>
          <p14:tracePt t="26138" x="3411538" y="1982788"/>
          <p14:tracePt t="26146" x="3402013" y="1982788"/>
          <p14:tracePt t="26161" x="3394075" y="1982788"/>
          <p14:tracePt t="26178" x="3348038" y="1982788"/>
          <p14:tracePt t="26194" x="3322638" y="1982788"/>
          <p14:tracePt t="26211" x="3268663" y="1982788"/>
          <p14:tracePt t="26228" x="3224213" y="1982788"/>
          <p14:tracePt t="26244" x="3187700" y="1982788"/>
          <p14:tracePt t="26261" x="3152775" y="1982788"/>
          <p14:tracePt t="26278" x="3125788" y="1982788"/>
          <p14:tracePt t="26294" x="3098800" y="1982788"/>
          <p14:tracePt t="26311" x="3062288" y="1982788"/>
          <p14:tracePt t="26328" x="3036888" y="1982788"/>
          <p14:tracePt t="26344" x="3009900" y="1982788"/>
          <p14:tracePt t="26361" x="2955925" y="1982788"/>
          <p14:tracePt t="26378" x="2884488" y="1982788"/>
          <p14:tracePt t="26394" x="2840038" y="1982788"/>
          <p14:tracePt t="26411" x="2795588" y="1982788"/>
          <p14:tracePt t="26428" x="2751138" y="1990725"/>
          <p14:tracePt t="26445" x="2741613" y="2000250"/>
          <p14:tracePt t="26461" x="2714625" y="2000250"/>
          <p14:tracePt t="26478" x="2679700" y="2027238"/>
          <p14:tracePt t="26495" x="2643188" y="2036763"/>
          <p14:tracePt t="26511" x="2616200" y="2062163"/>
          <p14:tracePt t="26528" x="2589213" y="2081213"/>
          <p14:tracePt t="26545" x="2544763" y="2116138"/>
          <p14:tracePt t="26562" x="2517775" y="2133600"/>
          <p14:tracePt t="26578" x="2473325" y="2187575"/>
          <p14:tracePt t="26595" x="2438400" y="2241550"/>
          <p14:tracePt t="26611" x="2419350" y="2286000"/>
          <p14:tracePt t="26628" x="2393950" y="2339975"/>
          <p14:tracePt t="26645" x="2374900" y="2401888"/>
          <p14:tracePt t="26661" x="2374900" y="2446338"/>
          <p14:tracePt t="26678" x="2374900" y="2490788"/>
          <p14:tracePt t="26695" x="2374900" y="2554288"/>
          <p14:tracePt t="26711" x="2374900" y="2633663"/>
          <p14:tracePt t="26728" x="2384425" y="2732088"/>
          <p14:tracePt t="26745" x="2446338" y="2840038"/>
          <p14:tracePt t="26762" x="2544763" y="2946400"/>
          <p14:tracePt t="26778" x="2714625" y="3044825"/>
          <p14:tracePt t="26795" x="2847975" y="3089275"/>
          <p14:tracePt t="26812" x="2955925" y="3108325"/>
          <p14:tracePt t="26828" x="3054350" y="3116263"/>
          <p14:tracePt t="26845" x="3143250" y="3133725"/>
          <p14:tracePt t="26862" x="3241675" y="3133725"/>
          <p14:tracePt t="26878" x="3295650" y="3133725"/>
          <p14:tracePt t="26895" x="3375025" y="3116263"/>
          <p14:tracePt t="26912" x="3438525" y="3108325"/>
          <p14:tracePt t="26928" x="3509963" y="3071813"/>
          <p14:tracePt t="26945" x="3554413" y="3054350"/>
          <p14:tracePt t="26962" x="3571875" y="3027363"/>
          <p14:tracePt t="26978" x="3581400" y="3000375"/>
          <p14:tracePt t="26995" x="3581400" y="2990850"/>
          <p14:tracePt t="27012" x="3589338" y="2973388"/>
          <p14:tracePt t="27029" x="3589338" y="2938463"/>
          <p14:tracePt t="27045" x="3608388" y="2911475"/>
          <p14:tracePt t="27062" x="3608388" y="2884488"/>
          <p14:tracePt t="27078" x="3616325" y="2857500"/>
          <p14:tracePt t="27095" x="3616325" y="2813050"/>
          <p14:tracePt t="27112" x="3625850" y="2751138"/>
          <p14:tracePt t="27129" x="3643313" y="2697163"/>
          <p14:tracePt t="27145" x="3652838" y="2625725"/>
          <p14:tracePt t="27162" x="3687763" y="2490788"/>
          <p14:tracePt t="27179" x="3697288" y="2401888"/>
          <p14:tracePt t="27195" x="3697288" y="2295525"/>
          <p14:tracePt t="27212" x="3697288" y="2224088"/>
          <p14:tracePt t="27229" x="3697288" y="2152650"/>
          <p14:tracePt t="27245" x="3697288" y="2116138"/>
          <p14:tracePt t="27262" x="3697288" y="2062163"/>
          <p14:tracePt t="27279" x="3687763" y="2027238"/>
          <p14:tracePt t="27295" x="3687763" y="2009775"/>
          <p14:tracePt t="27312" x="3687763" y="1990725"/>
          <p14:tracePt t="27329" x="3687763" y="1965325"/>
          <p14:tracePt t="27345" x="3697288" y="1946275"/>
          <p14:tracePt t="27362" x="3714750" y="1911350"/>
          <p14:tracePt t="27379" x="3724275" y="1884363"/>
          <p14:tracePt t="27395" x="3741738" y="1857375"/>
          <p14:tracePt t="27412" x="3751263" y="1830388"/>
          <p14:tracePt t="27429" x="3759200" y="1785938"/>
          <p14:tracePt t="27445" x="3776663" y="1741488"/>
          <p14:tracePt t="27462" x="3776663" y="1704975"/>
          <p14:tracePt t="27479" x="3776663" y="1670050"/>
          <p14:tracePt t="27495" x="3776663" y="1643063"/>
          <p14:tracePt t="27512" x="3776663" y="1625600"/>
          <p14:tracePt t="27529" x="3776663" y="1616075"/>
          <p14:tracePt t="27546" x="3776663" y="1598613"/>
          <p14:tracePt t="27562" x="3786188" y="1589088"/>
          <p14:tracePt t="27579" x="3786188" y="1581150"/>
          <p14:tracePt t="27595" x="3776663" y="1554163"/>
          <p14:tracePt t="27612" x="3741738" y="1536700"/>
          <p14:tracePt t="27629" x="3705225" y="1509713"/>
          <p14:tracePt t="27646" x="3679825" y="1509713"/>
          <p14:tracePt t="27662" x="3633788" y="1500188"/>
          <p14:tracePt t="27679" x="3589338" y="1500188"/>
          <p14:tracePt t="27696" x="3527425" y="1500188"/>
          <p14:tracePt t="27712" x="3446463" y="1500188"/>
          <p14:tracePt t="27729" x="3367088" y="1500188"/>
          <p14:tracePt t="27746" x="3286125" y="1490663"/>
          <p14:tracePt t="27762" x="3179763" y="1482725"/>
          <p14:tracePt t="27779" x="3125788" y="1482725"/>
          <p14:tracePt t="27796" x="3089275" y="1482725"/>
          <p14:tracePt t="27812" x="3044825" y="1500188"/>
          <p14:tracePt t="27829" x="3000375" y="1517650"/>
          <p14:tracePt t="27846" x="2946400" y="1544638"/>
          <p14:tracePt t="27862" x="2901950" y="1562100"/>
          <p14:tracePt t="27879" x="2874963" y="1581150"/>
          <p14:tracePt t="27912" x="2847975" y="1589088"/>
          <p14:tracePt t="27929" x="2822575" y="1589088"/>
          <p14:tracePt t="27931" x="2795588" y="1598613"/>
          <p14:tracePt t="27946" x="2776538" y="1608138"/>
          <p14:tracePt t="27963" x="2732088" y="1616075"/>
          <p14:tracePt t="27979" x="2714625" y="1633538"/>
          <p14:tracePt t="27996" x="2705100" y="1660525"/>
          <p14:tracePt t="28013" x="2697163" y="1687513"/>
          <p14:tracePt t="28030" x="2687638" y="1697038"/>
          <p14:tracePt t="28046" x="2687638" y="1724025"/>
          <p14:tracePt t="28063" x="2687638" y="1741488"/>
          <p14:tracePt t="28079" x="2724150" y="1768475"/>
          <p14:tracePt t="28096" x="2768600" y="1795463"/>
          <p14:tracePt t="28113" x="2840038" y="1812925"/>
          <p14:tracePt t="28129" x="2867025" y="1830388"/>
          <p14:tracePt t="28146" x="2894013" y="1830388"/>
          <p14:tracePt t="28163" x="2928938" y="1847850"/>
          <p14:tracePt t="28180" x="2955925" y="1847850"/>
          <p14:tracePt t="28196" x="2982913" y="1847850"/>
          <p14:tracePt t="28213" x="3125788" y="1847850"/>
          <p14:tracePt t="28230" x="3241675" y="1847850"/>
          <p14:tracePt t="28246" x="3375025" y="1847850"/>
          <p14:tracePt t="28263" x="3465513" y="1847850"/>
          <p14:tracePt t="28279" x="3517900" y="1847850"/>
          <p14:tracePt t="28296" x="3554413" y="1847850"/>
          <p14:tracePt t="28313" x="3598863" y="1847850"/>
          <p14:tracePt t="28330" x="3633788" y="1847850"/>
          <p14:tracePt t="28346" x="3687763" y="1830388"/>
          <p14:tracePt t="28363" x="3759200" y="1795463"/>
          <p14:tracePt t="28380" x="3795713" y="1758950"/>
          <p14:tracePt t="28396" x="3830638" y="1731963"/>
          <p14:tracePt t="28413" x="3867150" y="1697038"/>
          <p14:tracePt t="28430" x="3884613" y="1679575"/>
          <p14:tracePt t="28446" x="3902075" y="1660525"/>
          <p14:tracePt t="28463" x="3911600" y="1660525"/>
          <p14:tracePt t="28480" x="3919538" y="1633538"/>
          <p14:tracePt t="28496" x="3929063" y="1616075"/>
          <p14:tracePt t="28513" x="3929063" y="1598613"/>
          <p14:tracePt t="28530" x="3929063" y="1589088"/>
          <p14:tracePt t="28546" x="3929063" y="1581150"/>
          <p14:tracePt t="28563" x="3929063" y="1571625"/>
          <p14:tracePt t="28580" x="3929063" y="1562100"/>
          <p14:tracePt t="28596" x="3929063" y="1544638"/>
          <p14:tracePt t="28613" x="3919538" y="1544638"/>
          <p14:tracePt t="28630" x="3894138" y="1544638"/>
          <p14:tracePt t="28646" x="3840163" y="1544638"/>
          <p14:tracePt t="28663" x="3768725" y="1536700"/>
          <p14:tracePt t="28680" x="3679825" y="1527175"/>
          <p14:tracePt t="28696" x="3598863" y="1500188"/>
          <p14:tracePt t="28713" x="3562350" y="1500188"/>
          <p14:tracePt t="28730" x="3490913" y="1490663"/>
          <p14:tracePt t="28747" x="3438525" y="1490663"/>
          <p14:tracePt t="28763" x="3357563" y="1490663"/>
          <p14:tracePt t="28780" x="3303588" y="1490663"/>
          <p14:tracePt t="28796" x="3251200" y="1490663"/>
          <p14:tracePt t="28813" x="3205163" y="1490663"/>
          <p14:tracePt t="28830" x="3187700" y="1490663"/>
          <p14:tracePt t="28847" x="3170238" y="1490663"/>
          <p14:tracePt t="28863" x="3152775" y="1490663"/>
          <p14:tracePt t="28880" x="3143250" y="1490663"/>
          <p14:tracePt t="28897" x="3125788" y="1500188"/>
          <p14:tracePt t="28913" x="3116263" y="1500188"/>
          <p14:tracePt t="28930" x="3108325" y="1500188"/>
          <p14:tracePt t="28947" x="3071813" y="1500188"/>
          <p14:tracePt t="28963" x="3036888" y="1500188"/>
          <p14:tracePt t="28980" x="3027363" y="1500188"/>
          <p14:tracePt t="28997" x="3000375" y="1500188"/>
          <p14:tracePt t="29013" x="2973388" y="1500188"/>
          <p14:tracePt t="29030" x="2938463" y="1500188"/>
          <p14:tracePt t="29047" x="2867025" y="1490663"/>
          <p14:tracePt t="29063" x="2830513" y="1490663"/>
          <p14:tracePt t="29080" x="2803525" y="1482725"/>
          <p14:tracePt t="29097" x="2751138" y="1473200"/>
          <p14:tracePt t="29114" x="2714625" y="1473200"/>
          <p14:tracePt t="29130" x="2687638" y="1473200"/>
          <p14:tracePt t="29147" x="2633663" y="1473200"/>
          <p14:tracePt t="29164" x="2616200" y="1473200"/>
          <p14:tracePt t="29180" x="2608263" y="1473200"/>
          <p14:tracePt t="29197" x="2598738" y="1473200"/>
          <p14:tracePt t="29214" x="2589213" y="1490663"/>
          <p14:tracePt t="29231" x="2562225" y="1509713"/>
          <p14:tracePt t="29247" x="2562225" y="1527175"/>
          <p14:tracePt t="29264" x="2554288" y="1562100"/>
          <p14:tracePt t="29280" x="2544763" y="1608138"/>
          <p14:tracePt t="29297" x="2544763" y="1652588"/>
          <p14:tracePt t="29314" x="2544763" y="1704975"/>
          <p14:tracePt t="29331" x="2544763" y="1751013"/>
          <p14:tracePt t="29347" x="2589213" y="1803400"/>
          <p14:tracePt t="29364" x="2616200" y="1830388"/>
          <p14:tracePt t="29380" x="2633663" y="1847850"/>
          <p14:tracePt t="29397" x="2687638" y="1874838"/>
          <p14:tracePt t="29414" x="2759075" y="1884363"/>
          <p14:tracePt t="29431" x="2813050" y="1893888"/>
          <p14:tracePt t="29447" x="2911475" y="1919288"/>
          <p14:tracePt t="29464" x="2982913" y="1919288"/>
          <p14:tracePt t="29481" x="3062288" y="1938338"/>
          <p14:tracePt t="29497" x="3133725" y="1938338"/>
          <p14:tracePt t="29514" x="3160713" y="1938338"/>
          <p14:tracePt t="29531" x="3224213" y="1938338"/>
          <p14:tracePt t="29547" x="3313113" y="1928813"/>
          <p14:tracePt t="29564" x="3394075" y="1919288"/>
          <p14:tracePt t="29581" x="3455988" y="1901825"/>
          <p14:tracePt t="29597" x="3536950" y="1893888"/>
          <p14:tracePt t="29614" x="3608388" y="1893888"/>
          <p14:tracePt t="29631" x="3697288" y="1884363"/>
          <p14:tracePt t="29647" x="3759200" y="1874838"/>
          <p14:tracePt t="29664" x="3830638" y="1839913"/>
          <p14:tracePt t="29681" x="3857625" y="1830388"/>
          <p14:tracePt t="29697" x="3884613" y="1803400"/>
          <p14:tracePt t="29714" x="3894138" y="1795463"/>
          <p14:tracePt t="29731" x="3902075" y="1758950"/>
          <p14:tracePt t="29747" x="3902075" y="1724025"/>
          <p14:tracePt t="29764" x="3902075" y="1697038"/>
          <p14:tracePt t="29781" x="3894138" y="1679575"/>
          <p14:tracePt t="29797" x="3875088" y="1660525"/>
          <p14:tracePt t="29814" x="3857625" y="1633538"/>
          <p14:tracePt t="29831" x="3813175" y="1608138"/>
          <p14:tracePt t="29847" x="3795713" y="1598613"/>
          <p14:tracePt t="29864" x="3776663" y="1589088"/>
          <p14:tracePt t="29881" x="3768725" y="1571625"/>
          <p14:tracePt t="29897" x="3732213" y="1562100"/>
          <p14:tracePt t="29914" x="3705225" y="1562100"/>
          <p14:tracePt t="29931" x="3670300" y="1536700"/>
          <p14:tracePt t="29948" x="3625850" y="1517650"/>
          <p14:tracePt t="29964" x="3581400" y="1500188"/>
          <p14:tracePt t="29981" x="3527425" y="1473200"/>
          <p14:tracePt t="29998" x="3455988" y="1465263"/>
          <p14:tracePt t="30014" x="3411538" y="1446213"/>
          <p14:tracePt t="30031" x="3384550" y="1438275"/>
          <p14:tracePt t="30048" x="3348038" y="1438275"/>
          <p14:tracePt t="30064" x="3322638" y="1438275"/>
          <p14:tracePt t="30081" x="3295650" y="1438275"/>
          <p14:tracePt t="30098" x="3268663" y="1438275"/>
          <p14:tracePt t="30114" x="3241675" y="1438275"/>
          <p14:tracePt t="30132" x="3179763" y="1446213"/>
          <p14:tracePt t="30148" x="3170238" y="1446213"/>
          <p14:tracePt t="30181" x="3160713" y="1455738"/>
          <p14:tracePt t="30198" x="3133725" y="1465263"/>
          <p14:tracePt t="30214" x="3089275" y="1465263"/>
          <p14:tracePt t="30231" x="3062288" y="1482725"/>
          <p14:tracePt t="30248" x="3036888" y="1500188"/>
          <p14:tracePt t="30264" x="3017838" y="1527175"/>
          <p14:tracePt t="30281" x="2990850" y="1571625"/>
          <p14:tracePt t="30298" x="2973388" y="1598613"/>
          <p14:tracePt t="30315" x="2955925" y="1633538"/>
          <p14:tracePt t="30332" x="2946400" y="1697038"/>
          <p14:tracePt t="30348" x="2946400" y="1758950"/>
          <p14:tracePt t="30365" x="2946400" y="1822450"/>
          <p14:tracePt t="30381" x="2955925" y="1874838"/>
          <p14:tracePt t="30398" x="2973388" y="1938338"/>
          <p14:tracePt t="30415" x="3000375" y="1973263"/>
          <p14:tracePt t="30431" x="3027363" y="2000250"/>
          <p14:tracePt t="30448" x="3044825" y="2027238"/>
          <p14:tracePt t="30465" x="3081338" y="2054225"/>
          <p14:tracePt t="30481" x="3125788" y="2071688"/>
          <p14:tracePt t="30498" x="3197225" y="2089150"/>
          <p14:tracePt t="30532" x="3259138" y="2089150"/>
          <p14:tracePt t="30548" x="3286125" y="2089150"/>
          <p14:tracePt t="30565" x="3322638" y="2089150"/>
          <p14:tracePt t="30581" x="3330575" y="2089150"/>
          <p14:tracePt t="30620" x="3340100" y="2081213"/>
          <p14:tracePt t="30732" x="3340100" y="2071688"/>
          <p14:tracePt t="30908" x="3330575" y="2062163"/>
          <p14:tracePt t="30932" x="3322638" y="2054225"/>
          <p14:tracePt t="30964" x="3313113" y="2044700"/>
          <p14:tracePt t="31292" x="3303588" y="2036763"/>
          <p14:tracePt t="31316" x="3303588" y="2027238"/>
          <p14:tracePt t="31340" x="3303588" y="2017713"/>
          <p14:tracePt t="31348" x="3295650" y="2000250"/>
          <p14:tracePt t="31468" x="3286125" y="2000250"/>
          <p14:tracePt t="31485" x="3286125" y="1990725"/>
          <p14:tracePt t="31516" x="3268663" y="1973263"/>
          <p14:tracePt t="31533" x="3251200" y="1973263"/>
          <p14:tracePt t="31548" x="3232150" y="1973263"/>
          <p14:tracePt t="31564" x="3214688" y="1973263"/>
          <p14:tracePt t="31877" x="3214688" y="1982788"/>
          <p14:tracePt t="31885" x="3224213" y="1990725"/>
          <p14:tracePt t="31893" x="3224213" y="2000250"/>
          <p14:tracePt t="31901" x="3241675" y="2027238"/>
          <p14:tracePt t="31916" x="3268663" y="2062163"/>
          <p14:tracePt t="31933" x="3313113" y="2116138"/>
          <p14:tracePt t="31949" x="3348038" y="2160588"/>
          <p14:tracePt t="31966" x="3384550" y="2205038"/>
          <p14:tracePt t="31983" x="3411538" y="2251075"/>
          <p14:tracePt t="32000" x="3429000" y="2268538"/>
          <p14:tracePt t="32016" x="3455988" y="2303463"/>
          <p14:tracePt t="32033" x="3473450" y="2312988"/>
          <p14:tracePt t="32049" x="3500438" y="2374900"/>
          <p14:tracePt t="32066" x="3544888" y="2428875"/>
          <p14:tracePt t="32083" x="3589338" y="2473325"/>
          <p14:tracePt t="32100" x="3625850" y="2500313"/>
          <p14:tracePt t="32116" x="3660775" y="2509838"/>
          <p14:tracePt t="32133" x="3687763" y="2509838"/>
          <p14:tracePt t="32149" x="3697288" y="2509838"/>
          <p14:tracePt t="32166" x="3705225" y="2509838"/>
          <p14:tracePt t="32183" x="3714750" y="2490788"/>
          <p14:tracePt t="32200" x="3714750" y="2473325"/>
          <p14:tracePt t="32216" x="3714750" y="2446338"/>
          <p14:tracePt t="32233" x="3714750" y="2401888"/>
          <p14:tracePt t="32249" x="3714750" y="2366963"/>
          <p14:tracePt t="32266" x="3705225" y="2339975"/>
          <p14:tracePt t="32283" x="3697288" y="2303463"/>
          <p14:tracePt t="32300" x="3670300" y="2268538"/>
          <p14:tracePt t="32316" x="3625850" y="2214563"/>
          <p14:tracePt t="32333" x="3608388" y="2197100"/>
          <p14:tracePt t="32350" x="3571875" y="2179638"/>
          <p14:tracePt t="32366" x="3544888" y="2160588"/>
          <p14:tracePt t="32383" x="3482975" y="2125663"/>
          <p14:tracePt t="32400" x="3411538" y="2089150"/>
          <p14:tracePt t="32416" x="3340100" y="2062163"/>
          <p14:tracePt t="32433" x="3276600" y="2054225"/>
          <p14:tracePt t="32450" x="3214688" y="2027238"/>
          <p14:tracePt t="32466" x="3179763" y="2017713"/>
          <p14:tracePt t="32483" x="3170238" y="2017713"/>
          <p14:tracePt t="32500" x="3152775" y="2017713"/>
          <p14:tracePt t="32517" x="3143250" y="2017713"/>
          <p14:tracePt t="32533" x="3116263" y="2017713"/>
          <p14:tracePt t="32550" x="3089275" y="2027238"/>
          <p14:tracePt t="32566" x="3017838" y="2054225"/>
          <p14:tracePt t="32583" x="2982913" y="2081213"/>
          <p14:tracePt t="32600" x="2938463" y="2108200"/>
          <p14:tracePt t="32616" x="2901950" y="2143125"/>
          <p14:tracePt t="32633" x="2867025" y="2179638"/>
          <p14:tracePt t="32650" x="2847975" y="2224088"/>
          <p14:tracePt t="32666" x="2847975" y="2232025"/>
          <p14:tracePt t="32683" x="2822575" y="2276475"/>
          <p14:tracePt t="32700" x="2822575" y="2312988"/>
          <p14:tracePt t="32717" x="2822575" y="2374900"/>
          <p14:tracePt t="32733" x="2822575" y="2438400"/>
          <p14:tracePt t="32750" x="2822575" y="2517775"/>
          <p14:tracePt t="32767" x="2830513" y="2598738"/>
          <p14:tracePt t="32783" x="2830513" y="2643188"/>
          <p14:tracePt t="32800" x="2840038" y="2697163"/>
          <p14:tracePt t="32817" x="2857500" y="2741613"/>
          <p14:tracePt t="32834" x="2884488" y="2786063"/>
          <p14:tracePt t="32850" x="2919413" y="2830513"/>
          <p14:tracePt t="32867" x="2965450" y="2867025"/>
          <p14:tracePt t="32883" x="3017838" y="2884488"/>
          <p14:tracePt t="32900" x="3089275" y="2911475"/>
          <p14:tracePt t="32917" x="3197225" y="2955925"/>
          <p14:tracePt t="32934" x="3313113" y="2955925"/>
          <p14:tracePt t="32950" x="3402013" y="2955925"/>
          <p14:tracePt t="32967" x="3482975" y="2938463"/>
          <p14:tracePt t="32983" x="3554413" y="2894013"/>
          <p14:tracePt t="33000" x="3589338" y="2867025"/>
          <p14:tracePt t="33017" x="3608388" y="2840038"/>
          <p14:tracePt t="33034" x="3625850" y="2803525"/>
          <p14:tracePt t="33050" x="3633788" y="2751138"/>
          <p14:tracePt t="33067" x="3633788" y="2705100"/>
          <p14:tracePt t="33084" x="3633788" y="2652713"/>
          <p14:tracePt t="33100" x="3633788" y="2616200"/>
          <p14:tracePt t="33117" x="3633788" y="2581275"/>
          <p14:tracePt t="33134" x="3625850" y="2554288"/>
          <p14:tracePt t="33150" x="3616325" y="2517775"/>
          <p14:tracePt t="33167" x="3598863" y="2490788"/>
          <p14:tracePt t="33184" x="3589338" y="2455863"/>
          <p14:tracePt t="33200" x="3581400" y="2438400"/>
          <p14:tracePt t="33217" x="3562350" y="2401888"/>
          <p14:tracePt t="33234" x="3544888" y="2374900"/>
          <p14:tracePt t="33250" x="3517900" y="2330450"/>
          <p14:tracePt t="33267" x="3490913" y="2295525"/>
          <p14:tracePt t="33284" x="3473450" y="2268538"/>
          <p14:tracePt t="33300" x="3455988" y="2241550"/>
          <p14:tracePt t="33317" x="3411538" y="2197100"/>
          <p14:tracePt t="33334" x="3394075" y="2160588"/>
          <p14:tracePt t="33350" x="3375025" y="2152650"/>
          <p14:tracePt t="33367" x="3340100" y="2125663"/>
          <p14:tracePt t="33384" x="3303588" y="2108200"/>
          <p14:tracePt t="33400" x="3276600" y="2089150"/>
          <p14:tracePt t="33417" x="3241675" y="2081213"/>
          <p14:tracePt t="33450" x="3232150" y="2081213"/>
          <p14:tracePt t="33469" x="3224213" y="2081213"/>
          <p14:tracePt t="33485" x="3214688" y="2081213"/>
          <p14:tracePt t="33502" x="3205163" y="2081213"/>
          <p14:tracePt t="33805" x="3187700" y="2081213"/>
          <p14:tracePt t="33838" x="3179763" y="2081213"/>
          <p14:tracePt t="33901" x="3160713" y="2081213"/>
          <p14:tracePt t="33909" x="3152775" y="2081213"/>
          <p14:tracePt t="33925" x="3152775" y="2098675"/>
          <p14:tracePt t="33935" x="3152775" y="2116138"/>
          <p14:tracePt t="33951" x="3187700" y="2197100"/>
          <p14:tracePt t="33968" x="3268663" y="2295525"/>
          <p14:tracePt t="33984" x="3357563" y="2384425"/>
          <p14:tracePt t="34001" x="3429000" y="2465388"/>
          <p14:tracePt t="34018" x="3562350" y="2581275"/>
          <p14:tracePt t="34035" x="3724275" y="2732088"/>
          <p14:tracePt t="34051" x="4044950" y="2946400"/>
          <p14:tracePt t="34068" x="4537075" y="3197225"/>
          <p14:tracePt t="34084" x="5303838" y="3500438"/>
          <p14:tracePt t="34101" x="6715125" y="3786188"/>
          <p14:tracePt t="34118" x="7796213" y="3929063"/>
          <p14:tracePt t="34135" x="8759825" y="3929063"/>
          <p14:tracePt t="34151" x="9474200" y="3902075"/>
          <p14:tracePt t="34168" x="9823450" y="3776663"/>
          <p14:tracePt t="34185" x="9966325" y="3697288"/>
          <p14:tracePt t="34201" x="10001250" y="3643313"/>
          <p14:tracePt t="34218" x="10010775" y="3598863"/>
          <p14:tracePt t="34235" x="10028238" y="3509963"/>
          <p14:tracePt t="34251" x="10055225" y="3438525"/>
          <p14:tracePt t="34268" x="10063163" y="3384550"/>
          <p14:tracePt t="34285" x="10099675" y="3330575"/>
          <p14:tracePt t="34301" x="10126663" y="3187700"/>
          <p14:tracePt t="34318" x="10144125" y="3098800"/>
          <p14:tracePt t="34335" x="10161588" y="3054350"/>
          <p14:tracePt t="34351" x="10180638" y="3009900"/>
          <p14:tracePt t="34368" x="10180638" y="2955925"/>
          <p14:tracePt t="34385" x="10180638" y="2884488"/>
          <p14:tracePt t="34401" x="10180638" y="2847975"/>
          <p14:tracePt t="34418" x="10171113" y="2813050"/>
          <p14:tracePt t="34435" x="10144125" y="2759075"/>
          <p14:tracePt t="34451" x="10126663" y="2724150"/>
          <p14:tracePt t="34468" x="10109200" y="2679700"/>
          <p14:tracePt t="34485" x="10082213" y="2633663"/>
          <p14:tracePt t="34502" x="10037763" y="2598738"/>
          <p14:tracePt t="34518" x="9983788" y="2562225"/>
          <p14:tracePt t="34535" x="9966325" y="2544763"/>
          <p14:tracePt t="34551" x="9947275" y="2536825"/>
          <p14:tracePt t="34568" x="9929813" y="2517775"/>
          <p14:tracePt t="34585" x="9912350" y="2517775"/>
          <p14:tracePt t="34601" x="9885363" y="2509838"/>
          <p14:tracePt t="34618" x="9867900" y="2490788"/>
          <p14:tracePt t="34635" x="9848850" y="2482850"/>
          <p14:tracePt t="34652" x="9796463" y="2465388"/>
          <p14:tracePt t="34668" x="9759950" y="2438400"/>
          <p14:tracePt t="34685" x="9725025" y="2428875"/>
          <p14:tracePt t="34702" x="9671050" y="2411413"/>
          <p14:tracePt t="34718" x="9653588" y="2393950"/>
          <p14:tracePt t="34735" x="9634538" y="2393950"/>
          <p14:tracePt t="34752" x="9626600" y="2384425"/>
          <p14:tracePt t="34768" x="9609138" y="2374900"/>
          <p14:tracePt t="34802" x="9599613" y="2357438"/>
          <p14:tracePt t="34818" x="9599613" y="2330450"/>
          <p14:tracePt t="34835" x="9582150" y="2303463"/>
          <p14:tracePt t="34852" x="9572625" y="2286000"/>
          <p14:tracePt t="34868" x="9563100" y="2276475"/>
          <p14:tracePt t="34885" x="9563100" y="2259013"/>
          <p14:tracePt t="34918" x="9563100" y="2251075"/>
          <p14:tracePt t="35246" x="9555163" y="2251075"/>
          <p14:tracePt t="35278" x="9545638" y="2251075"/>
          <p14:tracePt t="35286" x="9545638" y="2268538"/>
          <p14:tracePt t="35294" x="9537700" y="2268538"/>
          <p14:tracePt t="35303" x="9537700" y="2276475"/>
          <p14:tracePt t="35319" x="9537700" y="2295525"/>
          <p14:tracePt t="35336" x="9528175" y="2312988"/>
          <p14:tracePt t="35352" x="9528175" y="2347913"/>
          <p14:tracePt t="35369" x="9518650" y="2374900"/>
          <p14:tracePt t="35386" x="9518650" y="2428875"/>
          <p14:tracePt t="35402" x="9518650" y="2490788"/>
          <p14:tracePt t="35419" x="9518650" y="2562225"/>
          <p14:tracePt t="35436" x="9510713" y="2608263"/>
          <p14:tracePt t="35452" x="9510713" y="2660650"/>
          <p14:tracePt t="35469" x="9510713" y="2670175"/>
          <p14:tracePt t="35486" x="9510713" y="2697163"/>
          <p14:tracePt t="35502" x="9510713" y="2714625"/>
          <p14:tracePt t="35519" x="9510713" y="2724150"/>
          <p14:tracePt t="35536" x="9510713" y="2751138"/>
          <p14:tracePt t="35552" x="9510713" y="2768600"/>
          <p14:tracePt t="35569" x="9510713" y="2776538"/>
          <p14:tracePt t="35602" x="9510713" y="2795588"/>
          <p14:tracePt t="36190" x="9491663" y="2795588"/>
          <p14:tracePt t="36198" x="9456738" y="2795588"/>
          <p14:tracePt t="36207" x="9402763" y="2795588"/>
          <p14:tracePt t="36219" x="9304338" y="2795588"/>
          <p14:tracePt t="36236" x="8991600" y="2795588"/>
          <p14:tracePt t="36253" x="8474075" y="2803525"/>
          <p14:tracePt t="36270" x="7823200" y="2919413"/>
          <p14:tracePt t="36286" x="6973888" y="2990850"/>
          <p14:tracePt t="36303" x="6456363" y="2990850"/>
          <p14:tracePt t="36320" x="6161088" y="2990850"/>
          <p14:tracePt t="36337" x="5983288" y="2990850"/>
          <p14:tracePt t="36353" x="5875338" y="2973388"/>
          <p14:tracePt t="36370" x="5830888" y="2955925"/>
          <p14:tracePt t="36386" x="5795963" y="2938463"/>
          <p14:tracePt t="36403" x="5751513" y="2928938"/>
          <p14:tracePt t="36420" x="5705475" y="2901950"/>
          <p14:tracePt t="36437" x="5643563" y="2857500"/>
          <p14:tracePt t="36453" x="5581650" y="2822575"/>
          <p14:tracePt t="36470" x="5491163" y="2786063"/>
          <p14:tracePt t="36487" x="5384800" y="2751138"/>
          <p14:tracePt t="36503" x="5340350" y="2732088"/>
          <p14:tracePt t="36520" x="5214938" y="2697163"/>
          <p14:tracePt t="36537" x="5062538" y="2652713"/>
          <p14:tracePt t="36553" x="4894263" y="2608263"/>
          <p14:tracePt t="36570" x="4732338" y="2562225"/>
          <p14:tracePt t="36587" x="4554538" y="2509838"/>
          <p14:tracePt t="36603" x="4357688" y="2446338"/>
          <p14:tracePt t="36620" x="4160838" y="2401888"/>
          <p14:tracePt t="36637" x="4010025" y="2366963"/>
          <p14:tracePt t="36653" x="3902075" y="2357438"/>
          <p14:tracePt t="36670" x="3867150" y="2339975"/>
          <p14:tracePt t="36687" x="3830638" y="2339975"/>
          <p14:tracePt t="36703" x="3795713" y="2339975"/>
          <p14:tracePt t="36720" x="3741738" y="2347913"/>
          <p14:tracePt t="36737" x="3670300" y="2357438"/>
          <p14:tracePt t="36753" x="3616325" y="2357438"/>
          <p14:tracePt t="36770" x="3554413" y="2374900"/>
          <p14:tracePt t="36787" x="3527425" y="2374900"/>
          <p14:tracePt t="36803" x="3517900" y="2374900"/>
          <p14:tracePt t="36820" x="3509963" y="2374900"/>
          <p14:tracePt t="36855" x="3500438" y="2374900"/>
          <p14:tracePt t="36887" x="3490913" y="2374900"/>
          <p14:tracePt t="36903" x="3482975" y="2374900"/>
          <p14:tracePt t="36935" x="3465513" y="2374900"/>
          <p14:tracePt t="36943" x="3455988" y="2374900"/>
          <p14:tracePt t="36967" x="3446463" y="2374900"/>
          <p14:tracePt t="36983" x="3438525" y="2374900"/>
          <p14:tracePt t="36999" x="3429000" y="2374900"/>
          <p14:tracePt t="37015" x="3419475" y="2374900"/>
          <p14:tracePt t="37023" x="3411538" y="2374900"/>
          <p14:tracePt t="37039" x="3402013" y="2374900"/>
          <p14:tracePt t="37095" x="3394075" y="2384425"/>
          <p14:tracePt t="37671" x="3411538" y="2384425"/>
          <p14:tracePt t="37679" x="3419475" y="2384425"/>
          <p14:tracePt t="37695" x="3438525" y="2384425"/>
          <p14:tracePt t="37704" x="3446463" y="2384425"/>
          <p14:tracePt t="37721" x="3465513" y="2384425"/>
          <p14:tracePt t="37738" x="3527425" y="2384425"/>
          <p14:tracePt t="37754" x="3643313" y="2384425"/>
          <p14:tracePt t="37771" x="3848100" y="2384425"/>
          <p14:tracePt t="37788" x="4133850" y="2384425"/>
          <p14:tracePt t="37804" x="4483100" y="2384425"/>
          <p14:tracePt t="37821" x="4822825" y="2384425"/>
          <p14:tracePt t="37838" x="5089525" y="2384425"/>
          <p14:tracePt t="37854" x="5276850" y="2366963"/>
          <p14:tracePt t="37871" x="5411788" y="2366963"/>
          <p14:tracePt t="37888" x="5465763" y="2357438"/>
          <p14:tracePt t="37904" x="5491163" y="2357438"/>
          <p14:tracePt t="37921" x="5518150" y="2357438"/>
          <p14:tracePt t="37938" x="5581650" y="2357438"/>
          <p14:tracePt t="37954" x="5643563" y="2357438"/>
          <p14:tracePt t="37971" x="5705475" y="2330450"/>
          <p14:tracePt t="37988" x="5741988" y="2330450"/>
          <p14:tracePt t="38004" x="5795963" y="2312988"/>
          <p14:tracePt t="38021" x="5840413" y="2303463"/>
          <p14:tracePt t="38038" x="5902325" y="2303463"/>
          <p14:tracePt t="38054" x="6037263" y="2286000"/>
          <p14:tracePt t="38071" x="6259513" y="2276475"/>
          <p14:tracePt t="38088" x="6357938" y="2276475"/>
          <p14:tracePt t="38104" x="6438900" y="2276475"/>
          <p14:tracePt t="38121" x="6473825" y="2276475"/>
          <p14:tracePt t="38138" x="6518275" y="2276475"/>
          <p14:tracePt t="38155" x="6545263" y="2276475"/>
          <p14:tracePt t="38171" x="6581775" y="2276475"/>
          <p14:tracePt t="38188" x="6599238" y="2276475"/>
          <p14:tracePt t="38205" x="6661150" y="2276475"/>
          <p14:tracePt t="38221" x="6715125" y="2276475"/>
          <p14:tracePt t="38238" x="6777038" y="2276475"/>
          <p14:tracePt t="38255" x="6840538" y="2259013"/>
          <p14:tracePt t="38272" x="6875463" y="2259013"/>
          <p14:tracePt t="38288" x="6894513" y="2251075"/>
          <p14:tracePt t="38304" x="6938963" y="2251075"/>
          <p14:tracePt t="38321" x="6983413" y="2251075"/>
          <p14:tracePt t="38338" x="7054850" y="2251075"/>
          <p14:tracePt t="38355" x="7126288" y="2259013"/>
          <p14:tracePt t="38371" x="7170738" y="2268538"/>
          <p14:tracePt t="38388" x="7224713" y="2268538"/>
          <p14:tracePt t="38405" x="7251700" y="2268538"/>
          <p14:tracePt t="38421" x="7269163" y="2268538"/>
          <p14:tracePt t="38438" x="7277100" y="2259013"/>
          <p14:tracePt t="38952" x="7304088" y="2259013"/>
          <p14:tracePt t="38960" x="7358063" y="2259013"/>
          <p14:tracePt t="38972" x="7439025" y="2259013"/>
          <p14:tracePt t="38989" x="7581900" y="2259013"/>
          <p14:tracePt t="39005" x="7715250" y="2259013"/>
          <p14:tracePt t="39022" x="7777163" y="2259013"/>
          <p14:tracePt t="39039" x="7823200" y="2259013"/>
          <p14:tracePt t="39080" x="7831138" y="2259013"/>
          <p14:tracePt t="39112" x="7848600" y="2259013"/>
          <p14:tracePt t="39128" x="7858125" y="2259013"/>
          <p14:tracePt t="39136" x="7867650" y="2259013"/>
          <p14:tracePt t="39144" x="7875588" y="2259013"/>
          <p14:tracePt t="39155" x="7902575" y="2259013"/>
          <p14:tracePt t="39172" x="7966075" y="2259013"/>
          <p14:tracePt t="39189" x="8054975" y="2259013"/>
          <p14:tracePt t="39205" x="8161338" y="2259013"/>
          <p14:tracePt t="39222" x="8304213" y="2276475"/>
          <p14:tracePt t="39239" x="8439150" y="2303463"/>
          <p14:tracePt t="39256" x="8555038" y="2303463"/>
          <p14:tracePt t="39272" x="8589963" y="2303463"/>
          <p14:tracePt t="39289" x="8616950" y="2303463"/>
          <p14:tracePt t="39306" x="8626475" y="2303463"/>
          <p14:tracePt t="39322" x="8634413" y="2303463"/>
          <p14:tracePt t="39339" x="8643938" y="2303463"/>
          <p14:tracePt t="39356" x="8661400" y="2303463"/>
          <p14:tracePt t="39372" x="8680450" y="2303463"/>
          <p14:tracePt t="39389" x="8715375" y="2303463"/>
          <p14:tracePt t="39405" x="8759825" y="2295525"/>
          <p14:tracePt t="39422" x="8796338" y="2295525"/>
          <p14:tracePt t="39439" x="8840788" y="2276475"/>
          <p14:tracePt t="39441" x="8867775" y="2276475"/>
          <p14:tracePt t="39456" x="8902700" y="2276475"/>
          <p14:tracePt t="39472" x="8956675" y="2276475"/>
          <p14:tracePt t="39489" x="9001125" y="2276475"/>
          <p14:tracePt t="39506" x="9055100" y="2276475"/>
          <p14:tracePt t="39522" x="9090025" y="2276475"/>
          <p14:tracePt t="39539" x="9109075" y="2276475"/>
          <p14:tracePt t="39704" x="9109075" y="2268538"/>
          <p14:tracePt t="39712" x="9099550" y="2268538"/>
          <p14:tracePt t="39722" x="9090025" y="2268538"/>
          <p14:tracePt t="39739" x="9063038" y="2268538"/>
          <p14:tracePt t="39756" x="8966200" y="2268538"/>
          <p14:tracePt t="39772" x="8813800" y="2268538"/>
          <p14:tracePt t="39789" x="8474075" y="2268538"/>
          <p14:tracePt t="39806" x="7912100" y="2268538"/>
          <p14:tracePt t="39823" x="7134225" y="2268538"/>
          <p14:tracePt t="39839" x="6313488" y="2268538"/>
          <p14:tracePt t="39856" x="5081588" y="2268538"/>
          <p14:tracePt t="39873" x="4510088" y="2286000"/>
          <p14:tracePt t="39889" x="4098925" y="2384425"/>
          <p14:tracePt t="39906" x="3759200" y="2482850"/>
          <p14:tracePt t="39923" x="3562350" y="2536825"/>
          <p14:tracePt t="39940" x="3367088" y="2581275"/>
          <p14:tracePt t="39956" x="3259138" y="2589213"/>
          <p14:tracePt t="39973" x="3187700" y="2598738"/>
          <p14:tracePt t="39989" x="3125788" y="2616200"/>
          <p14:tracePt t="40006" x="3098800" y="2625725"/>
          <p14:tracePt t="40023" x="3054350" y="2625725"/>
          <p14:tracePt t="40040" x="3036888" y="2633663"/>
          <p14:tracePt t="40064" x="3009900" y="2643188"/>
          <p14:tracePt t="40073" x="2955925" y="2652713"/>
          <p14:tracePt t="40089" x="2901950" y="2687638"/>
          <p14:tracePt t="40106" x="2857500" y="2714625"/>
          <p14:tracePt t="40123" x="2822575" y="2732088"/>
          <p14:tracePt t="40140" x="2803525" y="2732088"/>
          <p14:tracePt t="40156" x="2786063" y="2751138"/>
          <p14:tracePt t="40173" x="2768600" y="2759075"/>
          <p14:tracePt t="40190" x="2759075" y="2759075"/>
          <p14:tracePt t="40206" x="2741613" y="2776538"/>
          <p14:tracePt t="40240" x="2741613" y="2786063"/>
          <p14:tracePt t="40272" x="2741613" y="2795588"/>
          <p14:tracePt t="40280" x="2741613" y="2813050"/>
          <p14:tracePt t="40290" x="2768600" y="2813050"/>
          <p14:tracePt t="40306" x="2884488" y="2847975"/>
          <p14:tracePt t="40323" x="3062288" y="2901950"/>
          <p14:tracePt t="40340" x="3330575" y="2919413"/>
          <p14:tracePt t="40356" x="3616325" y="2955925"/>
          <p14:tracePt t="40373" x="3813175" y="2965450"/>
          <p14:tracePt t="40390" x="3919538" y="2965450"/>
          <p14:tracePt t="40406" x="3990975" y="2965450"/>
          <p14:tracePt t="40423" x="4027488" y="2955925"/>
          <p14:tracePt t="40440" x="4081463" y="2946400"/>
          <p14:tracePt t="40457" x="4108450" y="2946400"/>
          <p14:tracePt t="40473" x="4143375" y="2928938"/>
          <p14:tracePt t="40490" x="4205288" y="2928938"/>
          <p14:tracePt t="40506" x="4295775" y="2911475"/>
          <p14:tracePt t="40523" x="4402138" y="2884488"/>
          <p14:tracePt t="40540" x="4491038" y="2874963"/>
          <p14:tracePt t="40557" x="4589463" y="2867025"/>
          <p14:tracePt t="40573" x="4660900" y="2847975"/>
          <p14:tracePt t="40590" x="4741863" y="2847975"/>
          <p14:tracePt t="40606" x="4795838" y="2840038"/>
          <p14:tracePt t="40623" x="4857750" y="2830513"/>
          <p14:tracePt t="40640" x="4991100" y="2822575"/>
          <p14:tracePt t="40657" x="5099050" y="2803525"/>
          <p14:tracePt t="40673" x="5268913" y="2786063"/>
          <p14:tracePt t="40690" x="5419725" y="2759075"/>
          <p14:tracePt t="40707" x="5491163" y="2751138"/>
          <p14:tracePt t="40723" x="5527675" y="2741613"/>
          <p14:tracePt t="40913" x="5527675" y="2751138"/>
          <p14:tracePt t="40945" x="5527675" y="2759075"/>
          <p14:tracePt t="40961" x="5599113" y="2759075"/>
          <p14:tracePt t="40969" x="5643563" y="2776538"/>
          <p14:tracePt t="40977" x="5751513" y="2786063"/>
          <p14:tracePt t="40990" x="5848350" y="2803525"/>
          <p14:tracePt t="41007" x="6161088" y="2840038"/>
          <p14:tracePt t="41024" x="6429375" y="2884488"/>
          <p14:tracePt t="41041" x="6759575" y="2884488"/>
          <p14:tracePt t="41057" x="6884988" y="2884488"/>
          <p14:tracePt t="41074" x="6946900" y="2884488"/>
          <p14:tracePt t="41090" x="6965950" y="2884488"/>
          <p14:tracePt t="41107" x="6973888" y="2884488"/>
          <p14:tracePt t="41124" x="6991350" y="2884488"/>
          <p14:tracePt t="41157" x="7000875" y="2884488"/>
          <p14:tracePt t="41249" x="7027863" y="2884488"/>
          <p14:tracePt t="41257" x="7116763" y="2884488"/>
          <p14:tracePt t="41265" x="7269163" y="2919413"/>
          <p14:tracePt t="41274" x="7510463" y="2973388"/>
          <p14:tracePt t="41291" x="8304213" y="3071813"/>
          <p14:tracePt t="41307" x="8813800" y="3143250"/>
          <p14:tracePt t="41324" x="9045575" y="3179763"/>
          <p14:tracePt t="41341" x="9055100" y="3179763"/>
          <p14:tracePt t="41374" x="9018588" y="3179763"/>
          <p14:tracePt t="41391" x="8929688" y="3170238"/>
          <p14:tracePt t="41407" x="8840788" y="3160713"/>
          <p14:tracePt t="41424" x="8804275" y="3152775"/>
          <p14:tracePt t="41441" x="8759825" y="3133725"/>
          <p14:tracePt t="41457" x="8715375" y="3133725"/>
          <p14:tracePt t="41474" x="8653463" y="3125788"/>
          <p14:tracePt t="41491" x="8562975" y="3116263"/>
          <p14:tracePt t="41507" x="8429625" y="3089275"/>
          <p14:tracePt t="41524" x="8313738" y="3071813"/>
          <p14:tracePt t="41541" x="8188325" y="3044825"/>
          <p14:tracePt t="41557" x="8126413" y="3036888"/>
          <p14:tracePt t="41574" x="8108950" y="3036888"/>
          <p14:tracePt t="41591" x="8099425" y="3036888"/>
          <p14:tracePt t="41633" x="8089900" y="3036888"/>
          <p14:tracePt t="41641" x="8081963" y="3027363"/>
          <p14:tracePt t="41657" x="8081963" y="3017838"/>
          <p14:tracePt t="41674" x="8054975" y="3017838"/>
          <p14:tracePt t="41691" x="7991475" y="3009900"/>
          <p14:tracePt t="41707" x="7947025" y="3000375"/>
          <p14:tracePt t="41724" x="7894638" y="2990850"/>
          <p14:tracePt t="41741" x="7875588" y="2982913"/>
          <p14:tracePt t="41758" x="7867650" y="2982913"/>
          <p14:tracePt t="41833" x="7867650" y="2973388"/>
          <p14:tracePt t="41953" x="7875588" y="2973388"/>
          <p14:tracePt t="41961" x="7885113" y="2973388"/>
          <p14:tracePt t="41969" x="7920038" y="2973388"/>
          <p14:tracePt t="41977" x="7947025" y="2973388"/>
          <p14:tracePt t="41991" x="7983538" y="2973388"/>
          <p14:tracePt t="42008" x="8116888" y="2973388"/>
          <p14:tracePt t="42024" x="8304213" y="2965450"/>
          <p14:tracePt t="42042" x="8653463" y="2946400"/>
          <p14:tracePt t="42058" x="8867775" y="2946400"/>
          <p14:tracePt t="42075" x="9090025" y="2946400"/>
          <p14:tracePt t="42091" x="9269413" y="2938463"/>
          <p14:tracePt t="42108" x="9385300" y="2938463"/>
          <p14:tracePt t="42125" x="9474200" y="2928938"/>
          <p14:tracePt t="42141" x="9518650" y="2928938"/>
          <p14:tracePt t="42158" x="9537700" y="2928938"/>
          <p14:tracePt t="42175" x="9545638" y="2928938"/>
          <p14:tracePt t="42191" x="9563100" y="2928938"/>
          <p14:tracePt t="42208" x="9582150" y="2928938"/>
          <p14:tracePt t="42225" x="9609138" y="2928938"/>
          <p14:tracePt t="42241" x="9688513" y="2938463"/>
          <p14:tracePt t="42258" x="9742488" y="2938463"/>
          <p14:tracePt t="42275" x="9769475" y="2946400"/>
          <p14:tracePt t="42834" x="9752013" y="2946400"/>
          <p14:tracePt t="42842" x="9732963" y="2946400"/>
          <p14:tracePt t="42850" x="9715500" y="2946400"/>
          <p14:tracePt t="42859" x="9688513" y="2946400"/>
          <p14:tracePt t="42875" x="9617075" y="2946400"/>
          <p14:tracePt t="42892" x="9466263" y="2946400"/>
          <p14:tracePt t="42909" x="9224963" y="2928938"/>
          <p14:tracePt t="42925" x="8894763" y="2919413"/>
          <p14:tracePt t="42942" x="8296275" y="2874963"/>
          <p14:tracePt t="42959" x="7643813" y="2874963"/>
          <p14:tracePt t="42975" x="7037388" y="2874963"/>
          <p14:tracePt t="42992" x="6554788" y="2874963"/>
          <p14:tracePt t="43009" x="6286500" y="2874963"/>
          <p14:tracePt t="43026" x="5991225" y="2894013"/>
          <p14:tracePt t="43042" x="5768975" y="2919413"/>
          <p14:tracePt t="43059" x="5554663" y="2928938"/>
          <p14:tracePt t="43075" x="5295900" y="2928938"/>
          <p14:tracePt t="43092" x="5045075" y="2928938"/>
          <p14:tracePt t="43109" x="4813300" y="2919413"/>
          <p14:tracePt t="43125" x="4633913" y="2901950"/>
          <p14:tracePt t="43142" x="4456113" y="2867025"/>
          <p14:tracePt t="43159" x="4276725" y="2840038"/>
          <p14:tracePt t="43175" x="4044950" y="2813050"/>
          <p14:tracePt t="43192" x="3830638" y="2768600"/>
          <p14:tracePt t="43209" x="3581400" y="2687638"/>
          <p14:tracePt t="43225" x="3322638" y="2625725"/>
          <p14:tracePt t="43242" x="3224213" y="2608263"/>
          <p14:tracePt t="43259" x="3197225" y="2608263"/>
          <p14:tracePt t="43275" x="3197225" y="2598738"/>
          <p14:tracePt t="43292" x="3187700" y="2598738"/>
          <p14:tracePt t="43309" x="3179763" y="2598738"/>
          <p14:tracePt t="43326" x="3170238" y="2589213"/>
          <p14:tracePt t="43342" x="3160713" y="2581275"/>
          <p14:tracePt t="43375" x="3152775" y="2571750"/>
          <p14:tracePt t="43392" x="3133725" y="2562225"/>
          <p14:tracePt t="43409" x="3125788" y="2554288"/>
          <p14:tracePt t="43426" x="3108325" y="2536825"/>
          <p14:tracePt t="43443" x="3098800" y="2536825"/>
          <p14:tracePt t="43506" x="3098800" y="2527300"/>
          <p14:tracePt t="43514" x="3089275" y="2527300"/>
          <p14:tracePt t="43526" x="3089275" y="2517775"/>
          <p14:tracePt t="43543" x="3089275" y="2509838"/>
          <p14:tracePt t="43562" x="3089275" y="2500313"/>
          <p14:tracePt t="43576" x="3089275" y="2490788"/>
          <p14:tracePt t="43594" x="3089275" y="2482850"/>
          <p14:tracePt t="43906" x="3089275" y="2473325"/>
          <p14:tracePt t="43922" x="3108325" y="2473325"/>
          <p14:tracePt t="43930" x="3152775" y="2473325"/>
          <p14:tracePt t="43943" x="3205163" y="2473325"/>
          <p14:tracePt t="43960" x="3384550" y="2473325"/>
          <p14:tracePt t="43976" x="3616325" y="2473325"/>
          <p14:tracePt t="43993" x="3875088" y="2473325"/>
          <p14:tracePt t="44010" x="4071938" y="2473325"/>
          <p14:tracePt t="44026" x="4357688" y="2473325"/>
          <p14:tracePt t="44043" x="4527550" y="2473325"/>
          <p14:tracePt t="44060" x="4679950" y="2465388"/>
          <p14:tracePt t="44076" x="4813300" y="2438400"/>
          <p14:tracePt t="44093" x="4965700" y="2411413"/>
          <p14:tracePt t="44110" x="5089525" y="2384425"/>
          <p14:tracePt t="44126" x="5224463" y="2357438"/>
          <p14:tracePt t="44143" x="5340350" y="2347913"/>
          <p14:tracePt t="44160" x="5438775" y="2322513"/>
          <p14:tracePt t="44176" x="5510213" y="2312988"/>
          <p14:tracePt t="44193" x="5599113" y="2303463"/>
          <p14:tracePt t="44210" x="5670550" y="2295525"/>
          <p14:tracePt t="44226" x="5715000" y="2295525"/>
          <p14:tracePt t="44274" x="5724525" y="2295525"/>
          <p14:tracePt t="44443" x="5732463" y="2295525"/>
          <p14:tracePt t="44450" x="5741988" y="2295525"/>
          <p14:tracePt t="44460" x="5751513" y="2303463"/>
          <p14:tracePt t="44477" x="5795963" y="2303463"/>
          <p14:tracePt t="44493" x="5857875" y="2303463"/>
          <p14:tracePt t="44510" x="5983288" y="2312988"/>
          <p14:tracePt t="44527" x="6116638" y="2330450"/>
          <p14:tracePt t="44544" x="6259513" y="2330450"/>
          <p14:tracePt t="44560" x="6394450" y="2357438"/>
          <p14:tracePt t="44577" x="6491288" y="2366963"/>
          <p14:tracePt t="44593" x="6589713" y="2374900"/>
          <p14:tracePt t="44610" x="6732588" y="2374900"/>
          <p14:tracePt t="44627" x="6823075" y="2374900"/>
          <p14:tracePt t="44644" x="6956425" y="2374900"/>
          <p14:tracePt t="44660" x="7081838" y="2374900"/>
          <p14:tracePt t="44677" x="7242175" y="2374900"/>
          <p14:tracePt t="44693" x="7348538" y="2374900"/>
          <p14:tracePt t="44710" x="7439025" y="2374900"/>
          <p14:tracePt t="44727" x="7510463" y="2374900"/>
          <p14:tracePt t="44744" x="7537450" y="2374900"/>
          <p14:tracePt t="44955" x="7518400" y="2374900"/>
          <p14:tracePt t="44979" x="7510463" y="2374900"/>
          <p14:tracePt t="45003" x="7491413" y="2374900"/>
          <p14:tracePt t="45211" x="7466013" y="2374900"/>
          <p14:tracePt t="45251" x="7456488" y="2374900"/>
          <p14:tracePt t="45259" x="7446963" y="2374900"/>
          <p14:tracePt t="45267" x="7439025" y="2374900"/>
          <p14:tracePt t="45283" x="7429500" y="2374900"/>
          <p14:tracePt t="45299" x="7412038" y="2374900"/>
          <p14:tracePt t="45315" x="7402513" y="2374900"/>
          <p14:tracePt t="45339" x="7385050" y="2374900"/>
          <p14:tracePt t="45371" x="7375525" y="2374900"/>
          <p14:tracePt t="45499" x="7367588" y="2374900"/>
          <p14:tracePt t="45507" x="7358063" y="2374900"/>
          <p14:tracePt t="45515" x="7331075" y="2374900"/>
          <p14:tracePt t="45527" x="7296150" y="2374900"/>
          <p14:tracePt t="45544" x="7232650" y="2374900"/>
          <p14:tracePt t="45561" x="7126288" y="2374900"/>
          <p14:tracePt t="45578" x="6991350" y="2374900"/>
          <p14:tracePt t="45594" x="6848475" y="2374900"/>
          <p14:tracePt t="45611" x="6581775" y="2374900"/>
          <p14:tracePt t="45628" x="6384925" y="2374900"/>
          <p14:tracePt t="45644" x="6197600" y="2374900"/>
          <p14:tracePt t="45661" x="5991225" y="2374900"/>
          <p14:tracePt t="45678" x="5840413" y="2384425"/>
          <p14:tracePt t="45694" x="5751513" y="2411413"/>
          <p14:tracePt t="45711" x="5688013" y="2455863"/>
          <p14:tracePt t="45728" x="5653088" y="2473325"/>
          <p14:tracePt t="45744" x="5653088" y="2490788"/>
          <p14:tracePt t="45761" x="5653088" y="2509838"/>
          <p14:tracePt t="45778" x="5653088" y="2527300"/>
          <p14:tracePt t="45795" x="5759450" y="2554288"/>
          <p14:tracePt t="45811" x="5911850" y="2581275"/>
          <p14:tracePt t="45828" x="6134100" y="2598738"/>
          <p14:tracePt t="45844" x="6446838" y="2598738"/>
          <p14:tracePt t="45861" x="6813550" y="2598738"/>
          <p14:tracePt t="45878" x="7134225" y="2598738"/>
          <p14:tracePt t="45894" x="7385050" y="2544763"/>
          <p14:tracePt t="45911" x="7527925" y="2465388"/>
          <p14:tracePt t="45928" x="7608888" y="2384425"/>
          <p14:tracePt t="45945" x="7626350" y="2347913"/>
          <p14:tracePt t="45961" x="7661275" y="2312988"/>
          <p14:tracePt t="45978" x="7680325" y="2276475"/>
          <p14:tracePt t="45995" x="7705725" y="2241550"/>
          <p14:tracePt t="46011" x="7715250" y="2214563"/>
          <p14:tracePt t="46028" x="7715250" y="2187575"/>
          <p14:tracePt t="46045" x="7715250" y="2133600"/>
          <p14:tracePt t="46061" x="7715250" y="2098675"/>
          <p14:tracePt t="46078" x="7688263" y="2036763"/>
          <p14:tracePt t="46095" x="7643813" y="1982788"/>
          <p14:tracePt t="46111" x="7545388" y="1946275"/>
          <p14:tracePt t="46128" x="7419975" y="1919288"/>
          <p14:tracePt t="46145" x="7224713" y="1893888"/>
          <p14:tracePt t="46161" x="6973888" y="1847850"/>
          <p14:tracePt t="46178" x="6724650" y="1830388"/>
          <p14:tracePt t="46195" x="6340475" y="1776413"/>
          <p14:tracePt t="46211" x="6108700" y="1776413"/>
          <p14:tracePt t="46228" x="5911850" y="1776413"/>
          <p14:tracePt t="46245" x="5759450" y="1776413"/>
          <p14:tracePt t="46261" x="5626100" y="1803400"/>
          <p14:tracePt t="46278" x="5510213" y="1874838"/>
          <p14:tracePt t="46295" x="5429250" y="1938338"/>
          <p14:tracePt t="46311" x="5340350" y="2009775"/>
          <p14:tracePt t="46328" x="5303838" y="2062163"/>
          <p14:tracePt t="46345" x="5286375" y="2143125"/>
          <p14:tracePt t="46362" x="5286375" y="2197100"/>
          <p14:tracePt t="46378" x="5286375" y="2224088"/>
          <p14:tracePt t="46395" x="5348288" y="2276475"/>
          <p14:tracePt t="46412" x="5394325" y="2286000"/>
          <p14:tracePt t="46428" x="5429250" y="2286000"/>
          <p14:tracePt t="46445" x="5438775" y="2286000"/>
          <p14:tracePt t="46461" x="5465763" y="2268538"/>
          <p14:tracePt t="46478" x="5483225" y="2259013"/>
          <p14:tracePt t="46495" x="5500688" y="2232025"/>
          <p14:tracePt t="46512" x="5510213" y="2224088"/>
          <p14:tracePt t="46596" x="5510213" y="2214563"/>
          <p14:tracePt t="46724" x="5518150" y="2205038"/>
          <p14:tracePt t="46731" x="5545138" y="2197100"/>
          <p14:tracePt t="46740" x="5581650" y="2197100"/>
          <p14:tracePt t="46748" x="5634038" y="2197100"/>
          <p14:tracePt t="46762" x="5697538" y="2197100"/>
          <p14:tracePt t="46778" x="5848350" y="2197100"/>
          <p14:tracePt t="46795" x="6089650" y="2197100"/>
          <p14:tracePt t="46812" x="6215063" y="2197100"/>
          <p14:tracePt t="46829" x="6313488" y="2197100"/>
          <p14:tracePt t="46845" x="6357938" y="2197100"/>
          <p14:tracePt t="46862" x="6402388" y="2197100"/>
          <p14:tracePt t="46879" x="6510338" y="2197100"/>
          <p14:tracePt t="46895" x="6653213" y="2197100"/>
          <p14:tracePt t="46912" x="6831013" y="2197100"/>
          <p14:tracePt t="46929" x="7010400" y="2197100"/>
          <p14:tracePt t="46946" x="7224713" y="2197100"/>
          <p14:tracePt t="46962" x="7394575" y="2197100"/>
          <p14:tracePt t="46979" x="7616825" y="2197100"/>
          <p14:tracePt t="46995" x="7939088" y="2197100"/>
          <p14:tracePt t="47012" x="8251825" y="2197100"/>
          <p14:tracePt t="47029" x="8616950" y="2197100"/>
          <p14:tracePt t="47046" x="8912225" y="2197100"/>
          <p14:tracePt t="47062" x="9090025" y="2197100"/>
          <p14:tracePt t="47079" x="9205913" y="2197100"/>
          <p14:tracePt t="47096" x="9259888" y="2197100"/>
          <p14:tracePt t="47112" x="9313863" y="2197100"/>
          <p14:tracePt t="47129" x="9348788" y="2197100"/>
          <p14:tracePt t="47146" x="9367838" y="2197100"/>
          <p14:tracePt t="47162" x="9375775" y="2197100"/>
          <p14:tracePt t="47220" x="9394825" y="2205038"/>
          <p14:tracePt t="47244" x="9402763" y="2205038"/>
          <p14:tracePt t="47260" x="9412288" y="2205038"/>
          <p14:tracePt t="47364" x="9412288" y="2214563"/>
          <p14:tracePt t="47572" x="9375775" y="2214563"/>
          <p14:tracePt t="47580" x="9304338" y="2214563"/>
          <p14:tracePt t="47588" x="9197975" y="2205038"/>
          <p14:tracePt t="47596" x="9063038" y="2187575"/>
          <p14:tracePt t="47612" x="8572500" y="2187575"/>
          <p14:tracePt t="47629" x="7875588" y="2187575"/>
          <p14:tracePt t="47646" x="7170738" y="2187575"/>
          <p14:tracePt t="47663" x="6411913" y="2187575"/>
          <p14:tracePt t="47679" x="5795963" y="2312988"/>
          <p14:tracePt t="47696" x="5330825" y="2455863"/>
          <p14:tracePt t="47713" x="5018088" y="2536825"/>
          <p14:tracePt t="47729" x="4813300" y="2625725"/>
          <p14:tracePt t="47746" x="4625975" y="2714625"/>
          <p14:tracePt t="47763" x="4465638" y="2776538"/>
          <p14:tracePt t="47780" x="4205288" y="2874963"/>
          <p14:tracePt t="47796" x="4054475" y="2911475"/>
          <p14:tracePt t="47813" x="3902075" y="2919413"/>
          <p14:tracePt t="47829" x="3776663" y="2938463"/>
          <p14:tracePt t="47846" x="3633788" y="2938463"/>
          <p14:tracePt t="47863" x="3509963" y="2938463"/>
          <p14:tracePt t="47879" x="3438525" y="2955925"/>
          <p14:tracePt t="47896" x="3394075" y="2973388"/>
          <p14:tracePt t="47913" x="3375025" y="2982913"/>
          <p14:tracePt t="47929" x="3357563" y="2982913"/>
          <p14:tracePt t="47946" x="3322638" y="3009900"/>
          <p14:tracePt t="47948" x="3313113" y="3009900"/>
          <p14:tracePt t="47963" x="3303588" y="3009900"/>
          <p14:tracePt t="47980" x="3286125" y="3017838"/>
          <p14:tracePt t="47996" x="3276600" y="3027363"/>
          <p14:tracePt t="48013" x="3276600" y="3036888"/>
          <p14:tracePt t="48140" x="3268663" y="3036888"/>
          <p14:tracePt t="48324" x="3251200" y="3036888"/>
          <p14:tracePt t="48332" x="3251200" y="3044825"/>
          <p14:tracePt t="48348" x="3295650" y="3044825"/>
          <p14:tracePt t="48356" x="3340100" y="3044825"/>
          <p14:tracePt t="48364" x="3429000" y="3044825"/>
          <p14:tracePt t="48380" x="3652838" y="3017838"/>
          <p14:tracePt t="48397" x="3919538" y="3017838"/>
          <p14:tracePt t="48413" x="4179888" y="3017838"/>
          <p14:tracePt t="48430" x="4411663" y="3017838"/>
          <p14:tracePt t="48447" x="4616450" y="3000375"/>
          <p14:tracePt t="48463" x="4776788" y="2973388"/>
          <p14:tracePt t="48480" x="4938713" y="2955925"/>
          <p14:tracePt t="48497" x="5099050" y="2928938"/>
          <p14:tracePt t="48513" x="5276850" y="2928938"/>
          <p14:tracePt t="48530" x="5491163" y="2928938"/>
          <p14:tracePt t="48547" x="5697538" y="2911475"/>
          <p14:tracePt t="48563" x="5857875" y="2911475"/>
          <p14:tracePt t="48580" x="6081713" y="2874963"/>
          <p14:tracePt t="48597" x="6205538" y="2857500"/>
          <p14:tracePt t="48613" x="6348413" y="2830513"/>
          <p14:tracePt t="48630" x="6419850" y="2830513"/>
          <p14:tracePt t="48647" x="6510338" y="2830513"/>
          <p14:tracePt t="48663" x="6616700" y="2830513"/>
          <p14:tracePt t="48680" x="6751638" y="2830513"/>
          <p14:tracePt t="48697" x="6875463" y="2830513"/>
          <p14:tracePt t="48713" x="7027863" y="2830513"/>
          <p14:tracePt t="48730" x="7143750" y="2830513"/>
          <p14:tracePt t="48747" x="7215188" y="2830513"/>
          <p14:tracePt t="48764" x="7251700" y="2830513"/>
          <p14:tracePt t="50045" x="7242175" y="2830513"/>
          <p14:tracePt t="50053" x="7205663" y="2840038"/>
          <p14:tracePt t="50065" x="7153275" y="2857500"/>
          <p14:tracePt t="50081" x="7027863" y="2894013"/>
          <p14:tracePt t="50098" x="6938963" y="2919413"/>
          <p14:tracePt t="50115" x="6894513" y="2928938"/>
          <p14:tracePt t="50131" x="6884988" y="2938463"/>
          <p14:tracePt t="50221" x="6884988" y="2928938"/>
          <p14:tracePt t="50229" x="6884988" y="2919413"/>
          <p14:tracePt t="50237" x="6894513" y="2919413"/>
          <p14:tracePt t="50248" x="6929438" y="2901950"/>
          <p14:tracePt t="50265" x="6983413" y="2894013"/>
          <p14:tracePt t="50281" x="7027863" y="2884488"/>
          <p14:tracePt t="50298" x="7062788" y="2884488"/>
          <p14:tracePt t="50315" x="7108825" y="2884488"/>
          <p14:tracePt t="50331" x="7126288" y="2884488"/>
          <p14:tracePt t="50348" x="7153275" y="2884488"/>
          <p14:tracePt t="50365" x="7170738" y="2884488"/>
          <p14:tracePt t="51181" x="7197725" y="2884488"/>
          <p14:tracePt t="51189" x="7215188" y="2884488"/>
          <p14:tracePt t="51199" x="7269163" y="2894013"/>
          <p14:tracePt t="51216" x="7419975" y="2928938"/>
          <p14:tracePt t="51232" x="7634288" y="2965450"/>
          <p14:tracePt t="51249" x="7902575" y="3000375"/>
          <p14:tracePt t="51266" x="8170863" y="3044825"/>
          <p14:tracePt t="51282" x="8358188" y="3054350"/>
          <p14:tracePt t="51299" x="8447088" y="3054350"/>
          <p14:tracePt t="51316" x="8456613" y="3054350"/>
          <p14:tracePt t="51349" x="8474075" y="3054350"/>
          <p14:tracePt t="51382" x="8483600" y="3044825"/>
          <p14:tracePt t="51398" x="8491538" y="3044825"/>
          <p14:tracePt t="51406" x="8510588" y="3044825"/>
          <p14:tracePt t="51416" x="8510588" y="3036888"/>
          <p14:tracePt t="51432" x="8555038" y="3036888"/>
          <p14:tracePt t="51449" x="8626475" y="3027363"/>
          <p14:tracePt t="51466" x="8759825" y="3027363"/>
          <p14:tracePt t="51482" x="8939213" y="3027363"/>
          <p14:tracePt t="51499" x="9180513" y="3027363"/>
          <p14:tracePt t="51516" x="9429750" y="3000375"/>
          <p14:tracePt t="51533" x="9599613" y="2965450"/>
          <p14:tracePt t="51549" x="9705975" y="2928938"/>
          <p14:tracePt t="51566" x="9715500" y="2919413"/>
          <p14:tracePt t="52126" x="9688513" y="2919413"/>
          <p14:tracePt t="52134" x="9626600" y="2928938"/>
          <p14:tracePt t="52142" x="9590088" y="2928938"/>
          <p14:tracePt t="52150" x="9510713" y="2928938"/>
          <p14:tracePt t="52167" x="9429750" y="2928938"/>
          <p14:tracePt t="52183" x="9304338" y="2938463"/>
          <p14:tracePt t="52200" x="9134475" y="2946400"/>
          <p14:tracePt t="52216" x="8831263" y="2990850"/>
          <p14:tracePt t="52233" x="8126413" y="3108325"/>
          <p14:tracePt t="52250" x="7161213" y="3340100"/>
          <p14:tracePt t="52266" x="5929313" y="3527425"/>
          <p14:tracePt t="52283" x="4919663" y="3652838"/>
          <p14:tracePt t="52300" x="4276725" y="3776663"/>
          <p14:tracePt t="52317" x="4000500" y="3830638"/>
          <p14:tracePt t="52333" x="3902075" y="3848100"/>
          <p14:tracePt t="52350" x="3848100" y="3848100"/>
          <p14:tracePt t="52367" x="3795713" y="3830638"/>
          <p14:tracePt t="52383" x="3714750" y="3776663"/>
          <p14:tracePt t="52400" x="3581400" y="3724275"/>
          <p14:tracePt t="52417" x="3455988" y="3660775"/>
          <p14:tracePt t="52433" x="3384550" y="3598863"/>
          <p14:tracePt t="52450" x="3340100" y="3544888"/>
          <p14:tracePt t="52467" x="3340100" y="3509963"/>
          <p14:tracePt t="52483" x="3340100" y="3465513"/>
          <p14:tracePt t="52500" x="3357563" y="3419475"/>
          <p14:tracePt t="52517" x="3411538" y="3367088"/>
          <p14:tracePt t="52534" x="3473450" y="3313113"/>
          <p14:tracePt t="52550" x="3482975" y="3259138"/>
          <p14:tracePt t="52567" x="3490913" y="3214688"/>
          <p14:tracePt t="52584" x="3490913" y="3133725"/>
          <p14:tracePt t="52600" x="3490913" y="3044825"/>
          <p14:tracePt t="52617" x="3490913" y="2990850"/>
          <p14:tracePt t="52634" x="3482975" y="2911475"/>
          <p14:tracePt t="52650" x="3482975" y="2857500"/>
          <p14:tracePt t="52667" x="3482975" y="2786063"/>
          <p14:tracePt t="52684" x="3482975" y="2687638"/>
          <p14:tracePt t="52700" x="3482975" y="2581275"/>
          <p14:tracePt t="52717" x="3482975" y="2455863"/>
          <p14:tracePt t="52734" x="3482975" y="2366963"/>
          <p14:tracePt t="52751" x="3482975" y="2303463"/>
          <p14:tracePt t="52767" x="3482975" y="2268538"/>
          <p14:tracePt t="52784" x="3482975" y="2251075"/>
          <p14:tracePt t="52817" x="3482975" y="2241550"/>
          <p14:tracePt t="52870" x="3482975" y="2232025"/>
          <p14:tracePt t="52886" x="3482975" y="2224088"/>
          <p14:tracePt t="52894" x="3482975" y="2214563"/>
          <p14:tracePt t="52918" x="3500438" y="2205038"/>
          <p14:tracePt t="52926" x="3500438" y="2197100"/>
          <p14:tracePt t="52950" x="3509963" y="2197100"/>
          <p14:tracePt t="53246" x="3509963" y="2205038"/>
          <p14:tracePt t="53414" x="3509963" y="2197100"/>
          <p14:tracePt t="53431" x="3509963" y="2187575"/>
          <p14:tracePt t="53455" x="3500438" y="2179638"/>
          <p14:tracePt t="53479" x="3490913" y="2179638"/>
          <p14:tracePt t="53487" x="3490913" y="2170113"/>
          <p14:tracePt t="53511" x="3482975" y="2160588"/>
          <p14:tracePt t="53543" x="3473450" y="2152650"/>
          <p14:tracePt t="53583" x="3465513" y="2152650"/>
          <p14:tracePt t="53599" x="3455988" y="2143125"/>
          <p14:tracePt t="53607" x="3455988" y="2133600"/>
          <p14:tracePt t="53631" x="3446463" y="2133600"/>
          <p14:tracePt t="53647" x="3438525" y="2125663"/>
          <p14:tracePt t="53663" x="3438525" y="2116138"/>
          <p14:tracePt t="53679" x="3429000" y="2116138"/>
          <p14:tracePt t="53687" x="3411538" y="2108200"/>
          <p14:tracePt t="53711" x="3402013" y="2098675"/>
          <p14:tracePt t="53719" x="3394075" y="2098675"/>
          <p14:tracePt t="53735" x="3375025" y="2081213"/>
          <p14:tracePt t="53751" x="3357563" y="2071688"/>
          <p14:tracePt t="53768" x="3348038" y="2071688"/>
          <p14:tracePt t="53784" x="3330575" y="2054225"/>
          <p14:tracePt t="53801" x="3313113" y="2044700"/>
          <p14:tracePt t="53818" x="3313113" y="2036763"/>
          <p14:tracePt t="53834" x="3295650" y="2036763"/>
          <p14:tracePt t="53851" x="3295650" y="2027238"/>
          <p14:tracePt t="53868" x="3276600" y="2017713"/>
          <p14:tracePt t="53901" x="3259138" y="2017713"/>
          <p14:tracePt t="53918" x="3241675" y="2000250"/>
          <p14:tracePt t="53935" x="3214688" y="2000250"/>
          <p14:tracePt t="53951" x="3160713" y="2000250"/>
          <p14:tracePt t="53968" x="3116263" y="2000250"/>
          <p14:tracePt t="53985" x="3071813" y="2000250"/>
          <p14:tracePt t="54001" x="3036888" y="2000250"/>
          <p14:tracePt t="54018" x="3027363" y="2000250"/>
          <p14:tracePt t="54051" x="3009900" y="2000250"/>
          <p14:tracePt t="54079" x="3000375" y="2000250"/>
          <p14:tracePt t="54119" x="2990850" y="2000250"/>
          <p14:tracePt t="54135" x="2982913" y="2000250"/>
          <p14:tracePt t="54143" x="2973388" y="2000250"/>
          <p14:tracePt t="54159" x="2965450" y="2000250"/>
          <p14:tracePt t="54175" x="2955925" y="2000250"/>
          <p14:tracePt t="54191" x="2946400" y="2000250"/>
          <p14:tracePt t="54201" x="2938463" y="2000250"/>
          <p14:tracePt t="54218" x="2919413" y="2000250"/>
          <p14:tracePt t="54235" x="2894013" y="2000250"/>
          <p14:tracePt t="54252" x="2884488" y="2000250"/>
          <p14:tracePt t="54268" x="2867025" y="2000250"/>
          <p14:tracePt t="54285" x="2840038" y="2000250"/>
          <p14:tracePt t="54302" x="2822575" y="2000250"/>
          <p14:tracePt t="54318" x="2803525" y="2009775"/>
          <p14:tracePt t="54335" x="2759075" y="2027238"/>
          <p14:tracePt t="54352" x="2751138" y="2044700"/>
          <p14:tracePt t="54368" x="2724150" y="2044700"/>
          <p14:tracePt t="54385" x="2697163" y="2062163"/>
          <p14:tracePt t="54402" x="2679700" y="2071688"/>
          <p14:tracePt t="54418" x="2670175" y="2081213"/>
          <p14:tracePt t="54435" x="2652713" y="2098675"/>
          <p14:tracePt t="54452" x="2652713" y="2108200"/>
          <p14:tracePt t="54468" x="2633663" y="2116138"/>
          <p14:tracePt t="54485" x="2633663" y="2125663"/>
          <p14:tracePt t="54502" x="2616200" y="2125663"/>
          <p14:tracePt t="54519" x="2598738" y="2143125"/>
          <p14:tracePt t="54535" x="2589213" y="2152650"/>
          <p14:tracePt t="54552" x="2581275" y="2152650"/>
          <p14:tracePt t="54568" x="2571750" y="2170113"/>
          <p14:tracePt t="54585" x="2554288" y="2197100"/>
          <p14:tracePt t="54602" x="2544763" y="2224088"/>
          <p14:tracePt t="54619" x="2536825" y="2251075"/>
          <p14:tracePt t="54635" x="2527300" y="2276475"/>
          <p14:tracePt t="54652" x="2517775" y="2303463"/>
          <p14:tracePt t="54669" x="2517775" y="2322513"/>
          <p14:tracePt t="54685" x="2500313" y="2347913"/>
          <p14:tracePt t="54702" x="2500313" y="2366963"/>
          <p14:tracePt t="54719" x="2482850" y="2411413"/>
          <p14:tracePt t="54735" x="2473325" y="2438400"/>
          <p14:tracePt t="54752" x="2465388" y="2473325"/>
          <p14:tracePt t="54769" x="2465388" y="2500313"/>
          <p14:tracePt t="54785" x="2465388" y="2527300"/>
          <p14:tracePt t="54802" x="2465388" y="2562225"/>
          <p14:tracePt t="54819" x="2465388" y="2633663"/>
          <p14:tracePt t="54835" x="2473325" y="2670175"/>
          <p14:tracePt t="54852" x="2482850" y="2705100"/>
          <p14:tracePt t="54869" x="2500313" y="2751138"/>
          <p14:tracePt t="54885" x="2509838" y="2795588"/>
          <p14:tracePt t="54902" x="2536825" y="2830513"/>
          <p14:tracePt t="54919" x="2581275" y="2894013"/>
          <p14:tracePt t="54935" x="2616200" y="2938463"/>
          <p14:tracePt t="54952" x="2652713" y="2965450"/>
          <p14:tracePt t="54969" x="2687638" y="2990850"/>
          <p14:tracePt t="54985" x="2741613" y="3009900"/>
          <p14:tracePt t="55002" x="2759075" y="3017838"/>
          <p14:tracePt t="55019" x="2830513" y="3036888"/>
          <p14:tracePt t="55036" x="2884488" y="3044825"/>
          <p14:tracePt t="55052" x="2955925" y="3054350"/>
          <p14:tracePt t="55069" x="3044825" y="3054350"/>
          <p14:tracePt t="55086" x="3133725" y="3071813"/>
          <p14:tracePt t="55102" x="3232150" y="3071813"/>
          <p14:tracePt t="55119" x="3384550" y="3071813"/>
          <p14:tracePt t="55136" x="3455988" y="3071813"/>
          <p14:tracePt t="55152" x="3544888" y="3062288"/>
          <p14:tracePt t="55169" x="3625850" y="3036888"/>
          <p14:tracePt t="55186" x="3687763" y="2973388"/>
          <p14:tracePt t="55202" x="3705225" y="2955925"/>
          <p14:tracePt t="55219" x="3732213" y="2911475"/>
          <p14:tracePt t="55236" x="3768725" y="2884488"/>
          <p14:tracePt t="55252" x="3776663" y="2867025"/>
          <p14:tracePt t="55269" x="3803650" y="2840038"/>
          <p14:tracePt t="55286" x="3840163" y="2803525"/>
          <p14:tracePt t="55303" x="3875088" y="2759075"/>
          <p14:tracePt t="55319" x="3902075" y="2705100"/>
          <p14:tracePt t="55336" x="3911600" y="2679700"/>
          <p14:tracePt t="55353" x="3911600" y="2633663"/>
          <p14:tracePt t="55369" x="3911600" y="2598738"/>
          <p14:tracePt t="55386" x="3894138" y="2562225"/>
          <p14:tracePt t="55403" x="3884613" y="2527300"/>
          <p14:tracePt t="55419" x="3857625" y="2482850"/>
          <p14:tracePt t="55436" x="3840163" y="2428875"/>
          <p14:tracePt t="55453" x="3813175" y="2393950"/>
          <p14:tracePt t="55469" x="3786188" y="2347913"/>
          <p14:tracePt t="55486" x="3759200" y="2303463"/>
          <p14:tracePt t="55503" x="3741738" y="2286000"/>
          <p14:tracePt t="55519" x="3697288" y="2232025"/>
          <p14:tracePt t="55536" x="3687763" y="2224088"/>
          <p14:tracePt t="55553" x="3660775" y="2197100"/>
          <p14:tracePt t="55569" x="3633788" y="2179638"/>
          <p14:tracePt t="55586" x="3589338" y="2143125"/>
          <p14:tracePt t="55603" x="3527425" y="2116138"/>
          <p14:tracePt t="55619" x="3490913" y="2089150"/>
          <p14:tracePt t="55636" x="3429000" y="2054225"/>
          <p14:tracePt t="55653" x="3348038" y="2017713"/>
          <p14:tracePt t="55669" x="3251200" y="1973263"/>
          <p14:tracePt t="55686" x="3170238" y="1955800"/>
          <p14:tracePt t="55703" x="3143250" y="1946275"/>
          <p14:tracePt t="55720" x="3071813" y="1938338"/>
          <p14:tracePt t="55736" x="3044825" y="1938338"/>
          <p14:tracePt t="55753" x="2990850" y="1938338"/>
          <p14:tracePt t="55769" x="2955925" y="1938338"/>
          <p14:tracePt t="55786" x="2911475" y="1938338"/>
          <p14:tracePt t="55803" x="2857500" y="1938338"/>
          <p14:tracePt t="55820" x="2813050" y="1955800"/>
          <p14:tracePt t="55836" x="2776538" y="1965325"/>
          <p14:tracePt t="55853" x="2732088" y="1982788"/>
          <p14:tracePt t="55870" x="2679700" y="2009775"/>
          <p14:tracePt t="55886" x="2633663" y="2044700"/>
          <p14:tracePt t="55903" x="2589213" y="2071688"/>
          <p14:tracePt t="55920" x="2536825" y="2125663"/>
          <p14:tracePt t="55936" x="2500313" y="2170113"/>
          <p14:tracePt t="55953" x="2490788" y="2232025"/>
          <p14:tracePt t="55970" x="2465388" y="2259013"/>
          <p14:tracePt t="55986" x="2446338" y="2322513"/>
          <p14:tracePt t="56003" x="2438400" y="2357438"/>
          <p14:tracePt t="56020" x="2428875" y="2401888"/>
          <p14:tracePt t="56036" x="2428875" y="2465388"/>
          <p14:tracePt t="56053" x="2428875" y="2536825"/>
          <p14:tracePt t="56070" x="2428875" y="2598738"/>
          <p14:tracePt t="56086" x="2428875" y="2670175"/>
          <p14:tracePt t="56104" x="2428875" y="2776538"/>
          <p14:tracePt t="56120" x="2438400" y="2857500"/>
          <p14:tracePt t="56137" x="2465388" y="2919413"/>
          <p14:tracePt t="56153" x="2482850" y="2955925"/>
          <p14:tracePt t="56170" x="2527300" y="3017838"/>
          <p14:tracePt t="56187" x="2581275" y="3071813"/>
          <p14:tracePt t="56203" x="2670175" y="3133725"/>
          <p14:tracePt t="56220" x="2759075" y="3170238"/>
          <p14:tracePt t="56237" x="2847975" y="3187700"/>
          <p14:tracePt t="56253" x="2946400" y="3224213"/>
          <p14:tracePt t="56270" x="3027363" y="3241675"/>
          <p14:tracePt t="56287" x="3152775" y="3259138"/>
          <p14:tracePt t="56304" x="3322638" y="3268663"/>
          <p14:tracePt t="56320" x="3446463" y="3268663"/>
          <p14:tracePt t="56337" x="3554413" y="3268663"/>
          <p14:tracePt t="56353" x="3633788" y="3241675"/>
          <p14:tracePt t="56370" x="3687763" y="3205163"/>
          <p14:tracePt t="56387" x="3714750" y="3187700"/>
          <p14:tracePt t="56404" x="3751263" y="3160713"/>
          <p14:tracePt t="56420" x="3759200" y="3133725"/>
          <p14:tracePt t="56437" x="3786188" y="3081338"/>
          <p14:tracePt t="56454" x="3803650" y="3044825"/>
          <p14:tracePt t="56470" x="3830638" y="2982913"/>
          <p14:tracePt t="56472" x="3848100" y="2955925"/>
          <p14:tracePt t="56487" x="3867150" y="2938463"/>
          <p14:tracePt t="56504" x="3919538" y="2857500"/>
          <p14:tracePt t="56520" x="3938588" y="2822575"/>
          <p14:tracePt t="56537" x="3956050" y="2786063"/>
          <p14:tracePt t="56554" x="3965575" y="2751138"/>
          <p14:tracePt t="56570" x="3965575" y="2697163"/>
          <p14:tracePt t="56587" x="3965575" y="2643188"/>
          <p14:tracePt t="56604" x="3965575" y="2608263"/>
          <p14:tracePt t="56620" x="3956050" y="2544763"/>
          <p14:tracePt t="56637" x="3911600" y="2465388"/>
          <p14:tracePt t="56654" x="3867150" y="2393950"/>
          <p14:tracePt t="56670" x="3830638" y="2339975"/>
          <p14:tracePt t="56687" x="3795713" y="2268538"/>
          <p14:tracePt t="56704" x="3751263" y="2197100"/>
          <p14:tracePt t="56720" x="3732213" y="2152650"/>
          <p14:tracePt t="56737" x="3697288" y="2089150"/>
          <p14:tracePt t="56754" x="3670300" y="2062163"/>
          <p14:tracePt t="56770" x="3643313" y="2036763"/>
          <p14:tracePt t="56787" x="3598863" y="2009775"/>
          <p14:tracePt t="56804" x="3554413" y="1982788"/>
          <p14:tracePt t="56820" x="3490913" y="1973263"/>
          <p14:tracePt t="56837" x="3438525" y="1965325"/>
          <p14:tracePt t="56854" x="3384550" y="1965325"/>
          <p14:tracePt t="56870" x="3286125" y="1965325"/>
          <p14:tracePt t="56887" x="3179763" y="1965325"/>
          <p14:tracePt t="56904" x="3062288" y="1965325"/>
          <p14:tracePt t="56920" x="2965450" y="1965325"/>
          <p14:tracePt t="56937" x="2884488" y="1965325"/>
          <p14:tracePt t="56954" x="2830513" y="1965325"/>
          <p14:tracePt t="56971" x="2776538" y="1965325"/>
          <p14:tracePt t="56987" x="2714625" y="1990725"/>
          <p14:tracePt t="57004" x="2625725" y="2027238"/>
          <p14:tracePt t="57021" x="2581275" y="2062163"/>
          <p14:tracePt t="57037" x="2544763" y="2089150"/>
          <p14:tracePt t="57054" x="2509838" y="2125663"/>
          <p14:tracePt t="57071" x="2490788" y="2143125"/>
          <p14:tracePt t="57087" x="2473325" y="2170113"/>
          <p14:tracePt t="57104" x="2455863" y="2224088"/>
          <p14:tracePt t="57121" x="2438400" y="2251075"/>
          <p14:tracePt t="57137" x="2438400" y="2295525"/>
          <p14:tracePt t="57154" x="2438400" y="2357438"/>
          <p14:tracePt t="57171" x="2438400" y="2446338"/>
          <p14:tracePt t="57187" x="2438400" y="2554288"/>
          <p14:tracePt t="57204" x="2455863" y="2652713"/>
          <p14:tracePt t="57221" x="2500313" y="2776538"/>
          <p14:tracePt t="57237" x="2544763" y="2884488"/>
          <p14:tracePt t="57254" x="2589213" y="2965450"/>
          <p14:tracePt t="57271" x="2643188" y="3044825"/>
          <p14:tracePt t="57287" x="2741613" y="3133725"/>
          <p14:tracePt t="57304" x="2919413" y="3214688"/>
          <p14:tracePt t="57321" x="3062288" y="3268663"/>
          <p14:tracePt t="57337" x="3224213" y="3313113"/>
          <p14:tracePt t="57354" x="3402013" y="3330575"/>
          <p14:tracePt t="57371" x="3598863" y="3367088"/>
          <p14:tracePt t="57387" x="3759200" y="3367088"/>
          <p14:tracePt t="57404" x="3929063" y="3367088"/>
          <p14:tracePt t="57421" x="4071938" y="3313113"/>
          <p14:tracePt t="57438" x="4170363" y="3251200"/>
          <p14:tracePt t="57454" x="4251325" y="3170238"/>
          <p14:tracePt t="57471" x="4286250" y="3054350"/>
          <p14:tracePt t="57473" x="4303713" y="3027363"/>
          <p14:tracePt t="57488" x="4322763" y="2982913"/>
          <p14:tracePt t="57505" x="4330700" y="2894013"/>
          <p14:tracePt t="57521" x="4330700" y="2813050"/>
          <p14:tracePt t="57538" x="4330700" y="2741613"/>
          <p14:tracePt t="57554" x="4330700" y="2643188"/>
          <p14:tracePt t="57571" x="4322763" y="2571750"/>
          <p14:tracePt t="57588" x="4276725" y="2465388"/>
          <p14:tracePt t="57604" x="4241800" y="2393950"/>
          <p14:tracePt t="57621" x="4187825" y="2312988"/>
          <p14:tracePt t="57638" x="4152900" y="2268538"/>
          <p14:tracePt t="57654" x="4108450" y="2224088"/>
          <p14:tracePt t="57671" x="4037013" y="2170113"/>
          <p14:tracePt t="57688" x="3965575" y="2133600"/>
          <p14:tracePt t="57705" x="3867150" y="2081213"/>
          <p14:tracePt t="57721" x="3759200" y="2062163"/>
          <p14:tracePt t="57738" x="3652838" y="2027238"/>
          <p14:tracePt t="57755" x="3562350" y="2000250"/>
          <p14:tracePt t="57771" x="3446463" y="1973263"/>
          <p14:tracePt t="57788" x="3348038" y="1946275"/>
          <p14:tracePt t="57805" x="3251200" y="1938338"/>
          <p14:tracePt t="57821" x="3133725" y="1938338"/>
          <p14:tracePt t="57838" x="3054350" y="1938338"/>
          <p14:tracePt t="57855" x="2965450" y="1938338"/>
          <p14:tracePt t="57871" x="2867025" y="1946275"/>
          <p14:tracePt t="57888" x="2751138" y="1973263"/>
          <p14:tracePt t="57905" x="2714625" y="1990725"/>
          <p14:tracePt t="57921" x="2679700" y="2027238"/>
          <p14:tracePt t="57938" x="2643188" y="2054225"/>
          <p14:tracePt t="57955" x="2598738" y="2098675"/>
          <p14:tracePt t="57971" x="2571750" y="2143125"/>
          <p14:tracePt t="57988" x="2554288" y="2187575"/>
          <p14:tracePt t="58005" x="2536825" y="2224088"/>
          <p14:tracePt t="58021" x="2536825" y="2251075"/>
          <p14:tracePt t="58038" x="2536825" y="2276475"/>
          <p14:tracePt t="58055" x="2536825" y="2286000"/>
          <p14:tracePt t="58071" x="2536825" y="2312988"/>
          <p14:tracePt t="58089" x="2554288" y="2366963"/>
          <p14:tracePt t="58105" x="2581275" y="2446338"/>
          <p14:tracePt t="58122" x="2616200" y="2527300"/>
          <p14:tracePt t="58138" x="2670175" y="2598738"/>
          <p14:tracePt t="58155" x="2705100" y="2652713"/>
          <p14:tracePt t="58172" x="2751138" y="2705100"/>
          <p14:tracePt t="58188" x="2803525" y="2741613"/>
          <p14:tracePt t="58205" x="2847975" y="2776538"/>
          <p14:tracePt t="58222" x="2894013" y="2803525"/>
          <p14:tracePt t="58238" x="2938463" y="2840038"/>
          <p14:tracePt t="58255" x="2973388" y="2867025"/>
          <p14:tracePt t="58272" x="2973388" y="2874963"/>
          <p14:tracePt t="58289" x="3000375" y="2884488"/>
          <p14:tracePt t="58305" x="3036888" y="2901950"/>
          <p14:tracePt t="58322" x="3054350" y="2901950"/>
          <p14:tracePt t="58338" x="3062288" y="2901950"/>
          <p14:tracePt t="58355" x="3089275" y="2911475"/>
          <p14:tracePt t="58372" x="3108325" y="2911475"/>
          <p14:tracePt t="58405" x="3116263" y="2911475"/>
          <p14:tracePt t="58601" x="3116263" y="2901950"/>
          <p14:tracePt t="58641" x="3116263" y="2894013"/>
          <p14:tracePt t="58657" x="3116263" y="2884488"/>
          <p14:tracePt t="58681" x="3116263" y="2874963"/>
          <p14:tracePt t="58689" x="3125788" y="2867025"/>
          <p14:tracePt t="58705" x="3133725" y="2857500"/>
          <p14:tracePt t="58713" x="3143250" y="2847975"/>
          <p14:tracePt t="58737" x="3152775" y="2840038"/>
          <p14:tracePt t="58777" x="3160713" y="2840038"/>
          <p14:tracePt t="58969" x="3170238" y="2840038"/>
          <p14:tracePt t="58985" x="3179763" y="2840038"/>
          <p14:tracePt t="58993" x="3197225" y="2840038"/>
          <p14:tracePt t="59009" x="3224213" y="2847975"/>
          <p14:tracePt t="59022" x="3232150" y="2847975"/>
          <p14:tracePt t="59039" x="3259138" y="2847975"/>
          <p14:tracePt t="59056" x="3276600" y="2857500"/>
          <p14:tracePt t="59072" x="3295650" y="2857500"/>
          <p14:tracePt t="59089" x="3322638" y="2867025"/>
          <p14:tracePt t="59106" x="3330575" y="2867025"/>
          <p14:tracePt t="59122" x="3340100" y="2867025"/>
          <p14:tracePt t="59139" x="3367088" y="2874963"/>
          <p14:tracePt t="59156" x="3367088" y="2884488"/>
          <p14:tracePt t="59172" x="3394075" y="2884488"/>
          <p14:tracePt t="59189" x="3419475" y="2884488"/>
          <p14:tracePt t="59206" x="3446463" y="2884488"/>
          <p14:tracePt t="59222" x="3455988" y="2884488"/>
          <p14:tracePt t="59239" x="3465513" y="2884488"/>
          <p14:tracePt t="59457" x="3465513" y="2894013"/>
          <p14:tracePt t="59489" x="3465513" y="2901950"/>
          <p14:tracePt t="59593" x="3455988" y="2901950"/>
          <p14:tracePt t="59641" x="3455988" y="2911475"/>
          <p14:tracePt t="59673" x="3455988" y="2919413"/>
          <p14:tracePt t="59690" x="3455988" y="2928938"/>
          <p14:tracePt t="59697" x="3473450" y="2938463"/>
          <p14:tracePt t="59706" x="3482975" y="2938463"/>
          <p14:tracePt t="59723" x="3544888" y="2946400"/>
          <p14:tracePt t="59740" x="3608388" y="2955925"/>
          <p14:tracePt t="59756" x="3652838" y="2965450"/>
          <p14:tracePt t="59773" x="3697288" y="2973388"/>
          <p14:tracePt t="59790" x="3741738" y="2982913"/>
          <p14:tracePt t="59806" x="3768725" y="2982913"/>
          <p14:tracePt t="59823" x="3803650" y="3000375"/>
          <p14:tracePt t="59840" x="3848100" y="3000375"/>
          <p14:tracePt t="59856" x="3884613" y="3009900"/>
          <p14:tracePt t="59873" x="3946525" y="3009900"/>
          <p14:tracePt t="59890" x="4000500" y="3009900"/>
          <p14:tracePt t="59906" x="4010025" y="3009900"/>
          <p14:tracePt t="59923" x="4037013" y="3017838"/>
          <p14:tracePt t="59940" x="4062413" y="3017838"/>
          <p14:tracePt t="59956" x="4081463" y="3027363"/>
          <p14:tracePt t="59973" x="4116388" y="3027363"/>
          <p14:tracePt t="59990" x="4143375" y="3036888"/>
          <p14:tracePt t="60007" x="4187825" y="3036888"/>
          <p14:tracePt t="60023" x="4232275" y="3036888"/>
          <p14:tracePt t="60040" x="4295775" y="3036888"/>
          <p14:tracePt t="60057" x="4357688" y="3044825"/>
          <p14:tracePt t="60074" x="4429125" y="3044825"/>
          <p14:tracePt t="60090" x="4465638" y="3054350"/>
          <p14:tracePt t="60107" x="4510088" y="3054350"/>
          <p14:tracePt t="60123" x="4537075" y="3054350"/>
          <p14:tracePt t="60140" x="4554538" y="3054350"/>
          <p14:tracePt t="60157" x="4589463" y="3054350"/>
          <p14:tracePt t="60173" x="4633913" y="3036888"/>
          <p14:tracePt t="60190" x="4679950" y="3027363"/>
          <p14:tracePt t="60207" x="4759325" y="3000375"/>
          <p14:tracePt t="60223" x="4813300" y="3000375"/>
          <p14:tracePt t="60240" x="4894263" y="2990850"/>
          <p14:tracePt t="60257" x="4946650" y="2982913"/>
          <p14:tracePt t="60274" x="5000625" y="2965450"/>
          <p14:tracePt t="60290" x="5010150" y="2955925"/>
          <p14:tracePt t="60323" x="5037138" y="2938463"/>
          <p14:tracePt t="60340" x="5054600" y="2928938"/>
          <p14:tracePt t="60357" x="5089525" y="2919413"/>
          <p14:tracePt t="60374" x="5108575" y="2901950"/>
          <p14:tracePt t="60390" x="5126038" y="2901950"/>
          <p14:tracePt t="60407" x="5143500" y="2894013"/>
          <p14:tracePt t="60423" x="5153025" y="2884488"/>
          <p14:tracePt t="60457" x="5160963" y="2874963"/>
          <p14:tracePt t="60506" x="5170488" y="2874963"/>
          <p14:tracePt t="60538" x="5180013" y="2867025"/>
          <p14:tracePt t="60570" x="5180013" y="2857500"/>
          <p14:tracePt t="60578" x="5187950" y="2857500"/>
          <p14:tracePt t="60610" x="5187950" y="2847975"/>
          <p14:tracePt t="60618" x="5187950" y="2840038"/>
          <p14:tracePt t="60674" x="5197475" y="2840038"/>
          <p14:tracePt t="60746" x="5197475" y="2830513"/>
          <p14:tracePt t="60954" x="5187950" y="2830513"/>
          <p14:tracePt t="60962" x="5180013" y="2830513"/>
          <p14:tracePt t="60974" x="5170488" y="2840038"/>
          <p14:tracePt t="60991" x="5133975" y="2867025"/>
          <p14:tracePt t="61007" x="5108575" y="2874963"/>
          <p14:tracePt t="61024" x="5081588" y="2884488"/>
          <p14:tracePt t="61041" x="5045075" y="2911475"/>
          <p14:tracePt t="61057" x="5018088" y="2928938"/>
          <p14:tracePt t="61074" x="4973638" y="2938463"/>
          <p14:tracePt t="61091" x="4911725" y="2965450"/>
          <p14:tracePt t="61107" x="4848225" y="2973388"/>
          <p14:tracePt t="61124" x="4768850" y="3009900"/>
          <p14:tracePt t="61141" x="4679950" y="3017838"/>
          <p14:tracePt t="61157" x="4581525" y="3036888"/>
          <p14:tracePt t="61174" x="4483100" y="3036888"/>
          <p14:tracePt t="61191" x="4419600" y="3044825"/>
          <p14:tracePt t="61207" x="4330700" y="3044825"/>
          <p14:tracePt t="61224" x="4276725" y="3044825"/>
          <p14:tracePt t="61241" x="4205288" y="3044825"/>
          <p14:tracePt t="61258" x="4108450" y="3044825"/>
          <p14:tracePt t="61274" x="4037013" y="3044825"/>
          <p14:tracePt t="61291" x="3965575" y="3044825"/>
          <p14:tracePt t="61308" x="3894138" y="3044825"/>
          <p14:tracePt t="61324" x="3848100" y="3044825"/>
          <p14:tracePt t="61341" x="3830638" y="3044825"/>
          <p14:tracePt t="61358" x="3803650" y="3044825"/>
          <p14:tracePt t="61374" x="3776663" y="3036888"/>
          <p14:tracePt t="61391" x="3741738" y="3027363"/>
          <p14:tracePt t="61408" x="3705225" y="3017838"/>
          <p14:tracePt t="61424" x="3679825" y="3009900"/>
          <p14:tracePt t="61441" x="3660775" y="3000375"/>
          <p14:tracePt t="61458" x="3652838" y="3000375"/>
          <p14:tracePt t="61474" x="3633788" y="2982913"/>
          <p14:tracePt t="61603" x="3652838" y="2982913"/>
          <p14:tracePt t="61610" x="3679825" y="2982913"/>
          <p14:tracePt t="61618" x="3714750" y="2990850"/>
          <p14:tracePt t="61626" x="3759200" y="3000375"/>
          <p14:tracePt t="61641" x="3803650" y="3017838"/>
          <p14:tracePt t="61658" x="3983038" y="3062288"/>
          <p14:tracePt t="61674" x="4116388" y="3081338"/>
          <p14:tracePt t="61691" x="4187825" y="3081338"/>
          <p14:tracePt t="61708" x="4259263" y="3081338"/>
          <p14:tracePt t="61725" x="4295775" y="3081338"/>
          <p14:tracePt t="61741" x="4322763" y="3081338"/>
          <p14:tracePt t="61758" x="4367213" y="3071813"/>
          <p14:tracePt t="61775" x="4394200" y="3062288"/>
          <p14:tracePt t="61791" x="4446588" y="3054350"/>
          <p14:tracePt t="61808" x="4491038" y="3036888"/>
          <p14:tracePt t="61825" x="4562475" y="3017838"/>
          <p14:tracePt t="61841" x="4633913" y="2990850"/>
          <p14:tracePt t="61858" x="4732338" y="2965450"/>
          <p14:tracePt t="61875" x="4786313" y="2946400"/>
          <p14:tracePt t="61891" x="4848225" y="2928938"/>
          <p14:tracePt t="61908" x="4919663" y="2911475"/>
          <p14:tracePt t="61925" x="4973638" y="2901950"/>
          <p14:tracePt t="61941" x="5018088" y="2874963"/>
          <p14:tracePt t="61958" x="5072063" y="2867025"/>
          <p14:tracePt t="61975" x="5089525" y="2847975"/>
          <p14:tracePt t="61992" x="5108575" y="2840038"/>
          <p14:tracePt t="62008" x="5116513" y="2822575"/>
          <p14:tracePt t="62025" x="5133975" y="2813050"/>
          <p14:tracePt t="62041" x="5133975" y="2803525"/>
          <p14:tracePt t="62059" x="5143500" y="2795588"/>
          <p14:tracePt t="62092" x="5153025" y="2786063"/>
          <p14:tracePt t="62563" x="5143500" y="2786063"/>
          <p14:tracePt t="62571" x="5143500" y="2795588"/>
          <p14:tracePt t="62579" x="5133975" y="2803525"/>
          <p14:tracePt t="62592" x="5133975" y="2813050"/>
          <p14:tracePt t="62609" x="5116513" y="2830513"/>
          <p14:tracePt t="62625" x="5099050" y="2857500"/>
          <p14:tracePt t="62642" x="5072063" y="2884488"/>
          <p14:tracePt t="62659" x="5037138" y="2901950"/>
          <p14:tracePt t="62675" x="4991100" y="2928938"/>
          <p14:tracePt t="62692" x="4911725" y="2965450"/>
          <p14:tracePt t="62709" x="4840288" y="2982913"/>
          <p14:tracePt t="62726" x="4724400" y="3000375"/>
          <p14:tracePt t="62742" x="4625975" y="3009900"/>
          <p14:tracePt t="62759" x="4537075" y="3027363"/>
          <p14:tracePt t="62776" x="4483100" y="3044825"/>
          <p14:tracePt t="62792" x="4411663" y="3054350"/>
          <p14:tracePt t="62809" x="4357688" y="3054350"/>
          <p14:tracePt t="62826" x="4286250" y="3054350"/>
          <p14:tracePt t="62842" x="4187825" y="3054350"/>
          <p14:tracePt t="62859" x="4054475" y="3054350"/>
          <p14:tracePt t="62876" x="3946525" y="3036888"/>
          <p14:tracePt t="62892" x="3857625" y="3036888"/>
          <p14:tracePt t="62909" x="3813175" y="3027363"/>
          <p14:tracePt t="62926" x="3786188" y="3027363"/>
          <p14:tracePt t="62942" x="3759200" y="3017838"/>
          <p14:tracePt t="62959" x="3741738" y="3017838"/>
          <p14:tracePt t="62976" x="3724275" y="3009900"/>
          <p14:tracePt t="62995" x="3714750" y="3009900"/>
          <p14:tracePt t="63011" x="3705225" y="3000375"/>
          <p14:tracePt t="63067" x="3705225" y="3009900"/>
          <p14:tracePt t="63075" x="3732213" y="3009900"/>
          <p14:tracePt t="63083" x="3776663" y="3009900"/>
          <p14:tracePt t="63092" x="3830638" y="3017838"/>
          <p14:tracePt t="63109" x="3983038" y="3036888"/>
          <p14:tracePt t="63126" x="4152900" y="3044825"/>
          <p14:tracePt t="63142" x="4313238" y="3054350"/>
          <p14:tracePt t="63159" x="4419600" y="3054350"/>
          <p14:tracePt t="63176" x="4518025" y="3054350"/>
          <p14:tracePt t="63193" x="4572000" y="3054350"/>
          <p14:tracePt t="63209" x="4625975" y="3054350"/>
          <p14:tracePt t="63226" x="4687888" y="3054350"/>
          <p14:tracePt t="63243" x="4759325" y="3027363"/>
          <p14:tracePt t="63260" x="4813300" y="3009900"/>
          <p14:tracePt t="63276" x="4848225" y="3000375"/>
          <p14:tracePt t="63293" x="4875213" y="2982913"/>
          <p14:tracePt t="63309" x="4884738" y="2982913"/>
          <p14:tracePt t="63326" x="4894263" y="2982913"/>
          <p14:tracePt t="63343" x="4911725" y="2973388"/>
          <p14:tracePt t="63359" x="4929188" y="2965450"/>
          <p14:tracePt t="63376" x="4956175" y="2955925"/>
          <p14:tracePt t="63393" x="4973638" y="2946400"/>
          <p14:tracePt t="63409" x="5000625" y="2928938"/>
          <p14:tracePt t="63426" x="5037138" y="2919413"/>
          <p14:tracePt t="63443" x="5072063" y="2911475"/>
          <p14:tracePt t="63459" x="5099050" y="2894013"/>
          <p14:tracePt t="63476" x="5108575" y="2894013"/>
          <p14:tracePt t="63571" x="5116513" y="2884488"/>
          <p14:tracePt t="63859" x="5116513" y="2894013"/>
          <p14:tracePt t="63867" x="5108575" y="2894013"/>
          <p14:tracePt t="63876" x="5062538" y="2901950"/>
          <p14:tracePt t="63893" x="5027613" y="2901950"/>
          <p14:tracePt t="63910" x="4956175" y="2928938"/>
          <p14:tracePt t="63927" x="4902200" y="2938463"/>
          <p14:tracePt t="63943" x="4830763" y="2965450"/>
          <p14:tracePt t="63960" x="4776788" y="2982913"/>
          <p14:tracePt t="63976" x="4724400" y="3000375"/>
          <p14:tracePt t="63993" x="4697413" y="3009900"/>
          <p14:tracePt t="64010" x="4660900" y="3017838"/>
          <p14:tracePt t="64027" x="4652963" y="3017838"/>
          <p14:tracePt t="64044" x="4608513" y="3027363"/>
          <p14:tracePt t="64060" x="4589463" y="3036888"/>
          <p14:tracePt t="64076" x="4562475" y="3036888"/>
          <p14:tracePt t="64093" x="4527550" y="3036888"/>
          <p14:tracePt t="64110" x="4473575" y="3036888"/>
          <p14:tracePt t="64127" x="4429125" y="3017838"/>
          <p14:tracePt t="64144" x="4357688" y="3009900"/>
          <p14:tracePt t="64160" x="4340225" y="2990850"/>
          <p14:tracePt t="64177" x="4295775" y="2965450"/>
          <p14:tracePt t="64193" x="4268788" y="2946400"/>
          <p14:tracePt t="64210" x="4251325" y="2928938"/>
          <p14:tracePt t="64227" x="4224338" y="2901950"/>
          <p14:tracePt t="64244" x="4197350" y="2874963"/>
          <p14:tracePt t="64260" x="4179888" y="2857500"/>
          <p14:tracePt t="64277" x="4160838" y="2840038"/>
          <p14:tracePt t="64293" x="4133850" y="2813050"/>
          <p14:tracePt t="64310" x="4108450" y="2795588"/>
          <p14:tracePt t="64327" x="4071938" y="2768600"/>
          <p14:tracePt t="64344" x="4000500" y="2741613"/>
          <p14:tracePt t="64360" x="3965575" y="2724150"/>
          <p14:tracePt t="64377" x="3911600" y="2697163"/>
          <p14:tracePt t="64393" x="3884613" y="2679700"/>
          <p14:tracePt t="64410" x="3867150" y="2670175"/>
          <p14:tracePt t="64427" x="3848100" y="2660650"/>
          <p14:tracePt t="64444" x="3830638" y="2652713"/>
          <p14:tracePt t="64460" x="3822700" y="2643188"/>
          <p14:tracePt t="64477" x="3786188" y="2625725"/>
          <p14:tracePt t="64494" x="3759200" y="2616200"/>
          <p14:tracePt t="64510" x="3741738" y="2616200"/>
          <p14:tracePt t="64527" x="3714750" y="2616200"/>
          <p14:tracePt t="64544" x="3687763" y="2616200"/>
          <p14:tracePt t="64560" x="3643313" y="2616200"/>
          <p14:tracePt t="64577" x="3616325" y="2616200"/>
          <p14:tracePt t="64594" x="3589338" y="2608263"/>
          <p14:tracePt t="64610" x="3554413" y="2608263"/>
          <p14:tracePt t="64627" x="3536950" y="2608263"/>
          <p14:tracePt t="64644" x="3517900" y="2608263"/>
          <p14:tracePt t="64660" x="3509963" y="2608263"/>
          <p14:tracePt t="64677" x="3500438" y="2616200"/>
          <p14:tracePt t="64694" x="3490913" y="2643188"/>
          <p14:tracePt t="64710" x="3490913" y="2652713"/>
          <p14:tracePt t="64727" x="3482975" y="2679700"/>
          <p14:tracePt t="64744" x="3473450" y="2687638"/>
          <p14:tracePt t="64760" x="3473450" y="2741613"/>
          <p14:tracePt t="64777" x="3482975" y="2768600"/>
          <p14:tracePt t="64794" x="3536950" y="2822575"/>
          <p14:tracePt t="64810" x="3571875" y="2857500"/>
          <p14:tracePt t="64827" x="3633788" y="2884488"/>
          <p14:tracePt t="64844" x="3732213" y="2911475"/>
          <p14:tracePt t="64861" x="3786188" y="2911475"/>
          <p14:tracePt t="64877" x="3813175" y="2911475"/>
          <p14:tracePt t="64894" x="3822700" y="2911475"/>
          <p14:tracePt t="64911" x="3848100" y="2911475"/>
          <p14:tracePt t="64927" x="3857625" y="2901950"/>
          <p14:tracePt t="64944" x="3857625" y="2874963"/>
          <p14:tracePt t="64961" x="3857625" y="2857500"/>
          <p14:tracePt t="64977" x="3857625" y="2830513"/>
          <p14:tracePt t="64994" x="3857625" y="2803525"/>
          <p14:tracePt t="64996" x="3857625" y="2795588"/>
          <p14:tracePt t="65011" x="3840163" y="2768600"/>
          <p14:tracePt t="65027" x="3830638" y="2759075"/>
          <p14:tracePt t="65044" x="3803650" y="2751138"/>
          <p14:tracePt t="65061" x="3795713" y="2751138"/>
          <p14:tracePt t="65188" x="3786188" y="2751138"/>
          <p14:tracePt t="65300" x="3786188" y="2759075"/>
          <p14:tracePt t="65356" x="3803650" y="2759075"/>
          <p14:tracePt t="65364" x="3830638" y="2759075"/>
          <p14:tracePt t="65372" x="3857625" y="2759075"/>
          <p14:tracePt t="65380" x="3894138" y="2759075"/>
          <p14:tracePt t="65394" x="3929063" y="2759075"/>
          <p14:tracePt t="65411" x="4044950" y="2759075"/>
          <p14:tracePt t="65428" x="4214813" y="2759075"/>
          <p14:tracePt t="65445" x="4340225" y="2759075"/>
          <p14:tracePt t="65461" x="4411663" y="2759075"/>
          <p14:tracePt t="65478" x="4465638" y="2732088"/>
          <p14:tracePt t="65494" x="4473575" y="2732088"/>
          <p14:tracePt t="65511" x="4491038" y="2714625"/>
          <p14:tracePt t="65528" x="4510088" y="2705100"/>
          <p14:tracePt t="65545" x="4537075" y="2687638"/>
          <p14:tracePt t="65561" x="4562475" y="2660650"/>
          <p14:tracePt t="65578" x="4598988" y="2616200"/>
          <p14:tracePt t="65595" x="4633913" y="2581275"/>
          <p14:tracePt t="65611" x="4660900" y="2554288"/>
          <p14:tracePt t="65628" x="4732338" y="2536825"/>
          <p14:tracePt t="65645" x="4776788" y="2536825"/>
          <p14:tracePt t="65661" x="4786313" y="2536825"/>
          <p14:tracePt t="65678" x="4822825" y="2536825"/>
          <p14:tracePt t="65695" x="4884738" y="2544763"/>
          <p14:tracePt t="65711" x="4965700" y="2581275"/>
          <p14:tracePt t="65728" x="5027613" y="2581275"/>
          <p14:tracePt t="65745" x="5072063" y="2581275"/>
          <p14:tracePt t="65761" x="5126038" y="2571750"/>
          <p14:tracePt t="65778" x="5160963" y="2536825"/>
          <p14:tracePt t="65795" x="5197475" y="2500313"/>
          <p14:tracePt t="65811" x="5241925" y="2428875"/>
          <p14:tracePt t="65828" x="5295900" y="2366963"/>
          <p14:tracePt t="65845" x="5322888" y="2322513"/>
          <p14:tracePt t="65861" x="5348288" y="2295525"/>
          <p14:tracePt t="65878" x="5367338" y="2259013"/>
          <p14:tracePt t="65895" x="5384800" y="2241550"/>
          <p14:tracePt t="65911" x="5384800" y="2232025"/>
          <p14:tracePt t="65973" x="5375275" y="2232025"/>
          <p14:tracePt t="65981" x="5357813" y="2232025"/>
          <p14:tracePt t="65988" x="5340350" y="2232025"/>
          <p14:tracePt t="65997" x="5313363" y="2224088"/>
          <p14:tracePt t="66011" x="5286375" y="2224088"/>
          <p14:tracePt t="66028" x="5187950" y="2197100"/>
          <p14:tracePt t="66045" x="5133975" y="2179638"/>
          <p14:tracePt t="66062" x="5062538" y="2143125"/>
          <p14:tracePt t="66078" x="4973638" y="2116138"/>
          <p14:tracePt t="66095" x="4929188" y="2116138"/>
          <p14:tracePt t="66112" x="4875213" y="2116138"/>
          <p14:tracePt t="66128" x="4848225" y="2116138"/>
          <p14:tracePt t="66145" x="4813300" y="2133600"/>
          <p14:tracePt t="66162" x="4795838" y="2170113"/>
          <p14:tracePt t="66178" x="4795838" y="2205038"/>
          <p14:tracePt t="66195" x="4795838" y="2241550"/>
          <p14:tracePt t="66212" x="4795838" y="2251075"/>
          <p14:tracePt t="66228" x="4803775" y="2276475"/>
          <p14:tracePt t="66245" x="4822825" y="2286000"/>
          <p14:tracePt t="66262" x="4840288" y="2295525"/>
          <p14:tracePt t="66278" x="4857750" y="2295525"/>
          <p14:tracePt t="66312" x="4867275" y="2295525"/>
          <p14:tracePt t="66341" x="4875213" y="2295525"/>
          <p14:tracePt t="66389" x="4875213" y="2286000"/>
          <p14:tracePt t="66445" x="4875213" y="2276475"/>
          <p14:tracePt t="66453" x="4867275" y="2276475"/>
          <p14:tracePt t="66462" x="4857750" y="2276475"/>
          <p14:tracePt t="66479" x="4857750" y="2330450"/>
          <p14:tracePt t="66495" x="4857750" y="2366963"/>
          <p14:tracePt t="66512" x="4902200" y="2419350"/>
          <p14:tracePt t="66529" x="4983163" y="2438400"/>
          <p14:tracePt t="66546" x="5081588" y="2446338"/>
          <p14:tracePt t="66562" x="5170488" y="2446338"/>
          <p14:tracePt t="66579" x="5214938" y="2428875"/>
          <p14:tracePt t="66595" x="5251450" y="2393950"/>
          <p14:tracePt t="66612" x="5268913" y="2347913"/>
          <p14:tracePt t="66629" x="5276850" y="2330450"/>
          <p14:tracePt t="66646" x="5286375" y="2322513"/>
          <p14:tracePt t="66662" x="5286375" y="2303463"/>
          <p14:tracePt t="66679" x="5286375" y="2295525"/>
          <p14:tracePt t="66696" x="5286375" y="2276475"/>
          <p14:tracePt t="66712" x="5251450" y="2232025"/>
          <p14:tracePt t="66729" x="5170488" y="2197100"/>
          <p14:tracePt t="66746" x="5062538" y="2152650"/>
          <p14:tracePt t="66762" x="5027613" y="2143125"/>
          <p14:tracePt t="66779" x="4983163" y="2133600"/>
          <p14:tracePt t="66796" x="4929188" y="2133600"/>
          <p14:tracePt t="66813" x="4840288" y="2116138"/>
          <p14:tracePt t="66829" x="4786313" y="2116138"/>
          <p14:tracePt t="66846" x="4724400" y="2116138"/>
          <p14:tracePt t="66862" x="4660900" y="2116138"/>
          <p14:tracePt t="66879" x="4616450" y="2125663"/>
          <p14:tracePt t="66896" x="4545013" y="2179638"/>
          <p14:tracePt t="66912" x="4510088" y="2214563"/>
          <p14:tracePt t="66929" x="4465638" y="2286000"/>
          <p14:tracePt t="66946" x="4456113" y="2347913"/>
          <p14:tracePt t="66962" x="4456113" y="2419350"/>
          <p14:tracePt t="66979" x="4465638" y="2482850"/>
          <p14:tracePt t="66996" x="4562475" y="2544763"/>
          <p14:tracePt t="67013" x="4803775" y="2581275"/>
          <p14:tracePt t="67029" x="4956175" y="2581275"/>
          <p14:tracePt t="67046" x="5037138" y="2571750"/>
          <p14:tracePt t="67062" x="5072063" y="2544763"/>
          <p14:tracePt t="67079" x="5089525" y="2509838"/>
          <p14:tracePt t="67096" x="5099050" y="2473325"/>
          <p14:tracePt t="67112" x="5099050" y="2438400"/>
          <p14:tracePt t="67129" x="5099050" y="2384425"/>
          <p14:tracePt t="67146" x="5099050" y="2339975"/>
          <p14:tracePt t="67162" x="5099050" y="2286000"/>
          <p14:tracePt t="67179" x="5099050" y="2251075"/>
          <p14:tracePt t="67196" x="5081588" y="2214563"/>
          <p14:tracePt t="67213" x="5072063" y="2179638"/>
          <p14:tracePt t="67229" x="5062538" y="2179638"/>
          <p14:tracePt t="67246" x="5054600" y="2152650"/>
          <p14:tracePt t="67279" x="5027613" y="2125663"/>
          <p14:tracePt t="67296" x="5000625" y="2125663"/>
          <p14:tracePt t="67313" x="4965700" y="2125663"/>
          <p14:tracePt t="67329" x="4946650" y="2125663"/>
          <p14:tracePt t="67346" x="4929188" y="2125663"/>
          <p14:tracePt t="67363" x="4929188" y="2143125"/>
          <p14:tracePt t="67379" x="4929188" y="2179638"/>
          <p14:tracePt t="67396" x="4929188" y="2224088"/>
          <p14:tracePt t="67413" x="5000625" y="2286000"/>
          <p14:tracePt t="67429" x="5089525" y="2303463"/>
          <p14:tracePt t="67446" x="5180013" y="2312988"/>
          <p14:tracePt t="67463" x="5241925" y="2312988"/>
          <p14:tracePt t="67479" x="5251450" y="2312988"/>
          <p14:tracePt t="67496" x="5259388" y="2295525"/>
          <p14:tracePt t="67513" x="5259388" y="2276475"/>
          <p14:tracePt t="67529" x="5259388" y="2241550"/>
          <p14:tracePt t="67547" x="5241925" y="2205038"/>
          <p14:tracePt t="67563" x="5197475" y="2197100"/>
          <p14:tracePt t="67580" x="5143500" y="2170113"/>
          <p14:tracePt t="67596" x="5099050" y="2170113"/>
          <p14:tracePt t="67613" x="4991100" y="2170113"/>
          <p14:tracePt t="67630" x="4938713" y="2170113"/>
          <p14:tracePt t="67646" x="4875213" y="2170113"/>
          <p14:tracePt t="67663" x="4822825" y="2170113"/>
          <p14:tracePt t="67680" x="4741863" y="2170113"/>
          <p14:tracePt t="67696" x="4633913" y="2170113"/>
          <p14:tracePt t="67713" x="4518025" y="2170113"/>
          <p14:tracePt t="67730" x="4419600" y="2170113"/>
          <p14:tracePt t="67747" x="4268788" y="2170113"/>
          <p14:tracePt t="67763" x="4108450" y="2170113"/>
          <p14:tracePt t="67780" x="3965575" y="2170113"/>
          <p14:tracePt t="67796" x="3830638" y="2160588"/>
          <p14:tracePt t="67813" x="3714750" y="2152650"/>
          <p14:tracePt t="67830" x="3687763" y="2152650"/>
          <p14:tracePt t="67847" x="3670300" y="2152650"/>
          <p14:tracePt t="67925" x="3660775" y="2152650"/>
          <p14:tracePt t="67949" x="3643313" y="2133600"/>
          <p14:tracePt t="67957" x="3633788" y="2133600"/>
          <p14:tracePt t="67973" x="3625850" y="2133600"/>
          <p14:tracePt t="67982" x="3616325" y="2133600"/>
          <p14:tracePt t="67997" x="3598863" y="2125663"/>
          <p14:tracePt t="68013" x="3571875" y="2125663"/>
          <p14:tracePt t="68030" x="3554413" y="2125663"/>
          <p14:tracePt t="68047" x="3509963" y="2125663"/>
          <p14:tracePt t="68063" x="3465513" y="2125663"/>
          <p14:tracePt t="68080" x="3429000" y="2125663"/>
          <p14:tracePt t="68097" x="3419475" y="2125663"/>
          <p14:tracePt t="68113" x="3384550" y="2133600"/>
          <p14:tracePt t="68130" x="3357563" y="2152650"/>
          <p14:tracePt t="68147" x="3322638" y="2197100"/>
          <p14:tracePt t="68163" x="3276600" y="2232025"/>
          <p14:tracePt t="68180" x="3259138" y="2286000"/>
          <p14:tracePt t="68197" x="3251200" y="2374900"/>
          <p14:tracePt t="68213" x="3286125" y="2446338"/>
          <p14:tracePt t="68230" x="3367088" y="2490788"/>
          <p14:tracePt t="68247" x="3500438" y="2500313"/>
          <p14:tracePt t="68263" x="3633788" y="2500313"/>
          <p14:tracePt t="68280" x="3741738" y="2490788"/>
          <p14:tracePt t="68297" x="3813175" y="2455863"/>
          <p14:tracePt t="68313" x="3840163" y="2446338"/>
          <p14:tracePt t="68330" x="3848100" y="2411413"/>
          <p14:tracePt t="68347" x="3848100" y="2357438"/>
          <p14:tracePt t="68364" x="3848100" y="2286000"/>
          <p14:tracePt t="68380" x="3786188" y="2214563"/>
          <p14:tracePt t="68397" x="3652838" y="2116138"/>
          <p14:tracePt t="68414" x="3536950" y="2089150"/>
          <p14:tracePt t="68430" x="3402013" y="2071688"/>
          <p14:tracePt t="68447" x="3313113" y="2071688"/>
          <p14:tracePt t="68464" x="3259138" y="2071688"/>
          <p14:tracePt t="68480" x="3251200" y="2081213"/>
          <p14:tracePt t="68497" x="3251200" y="2125663"/>
          <p14:tracePt t="68514" x="3251200" y="2170113"/>
          <p14:tracePt t="68530" x="3251200" y="2197100"/>
          <p14:tracePt t="68547" x="3251200" y="2232025"/>
          <p14:tracePt t="68564" x="3259138" y="2241550"/>
          <p14:tracePt t="68580" x="3286125" y="2251075"/>
          <p14:tracePt t="68597" x="3313113" y="2259013"/>
          <p14:tracePt t="68614" x="3322638" y="2259013"/>
          <p14:tracePt t="68742" x="3313113" y="2259013"/>
          <p14:tracePt t="68766" x="3295650" y="2259013"/>
          <p14:tracePt t="68774" x="3286125" y="2259013"/>
          <p14:tracePt t="68782" x="3259138" y="2259013"/>
          <p14:tracePt t="68798" x="3232150" y="2259013"/>
          <p14:tracePt t="68814" x="3224213" y="2259013"/>
          <p14:tracePt t="68831" x="3214688" y="2268538"/>
          <p14:tracePt t="68848" x="3214688" y="2295525"/>
          <p14:tracePt t="68864" x="3214688" y="2347913"/>
          <p14:tracePt t="68881" x="3394075" y="2393950"/>
          <p14:tracePt t="68897" x="3581400" y="2446338"/>
          <p14:tracePt t="68914" x="3911600" y="2517775"/>
          <p14:tracePt t="68931" x="4214813" y="2581275"/>
          <p14:tracePt t="68948" x="4581525" y="2633663"/>
          <p14:tracePt t="68964" x="4938713" y="2660650"/>
          <p14:tracePt t="68981" x="5322888" y="2697163"/>
          <p14:tracePt t="68982" x="5545138" y="2697163"/>
          <p14:tracePt t="68998" x="5983288" y="2697163"/>
          <p14:tracePt t="69014" x="6367463" y="2697163"/>
          <p14:tracePt t="69031" x="6715125" y="2687638"/>
          <p14:tracePt t="69048" x="6991350" y="2660650"/>
          <p14:tracePt t="69064" x="7188200" y="2598738"/>
          <p14:tracePt t="69081" x="7323138" y="2527300"/>
          <p14:tracePt t="69098" x="7419975" y="2438400"/>
          <p14:tracePt t="69114" x="7483475" y="2393950"/>
          <p14:tracePt t="69131" x="7545388" y="2330450"/>
          <p14:tracePt t="69148" x="7661275" y="2268538"/>
          <p14:tracePt t="69164" x="7804150" y="2197100"/>
          <p14:tracePt t="69181" x="7983538" y="2170113"/>
          <p14:tracePt t="69198" x="8197850" y="2108200"/>
          <p14:tracePt t="69214" x="8304213" y="2098675"/>
          <p14:tracePt t="69231" x="8375650" y="2089150"/>
          <p14:tracePt t="69248" x="8439150" y="2081213"/>
          <p14:tracePt t="69264" x="8501063" y="2081213"/>
          <p14:tracePt t="69281" x="8599488" y="2081213"/>
          <p14:tracePt t="69298" x="8705850" y="2081213"/>
          <p14:tracePt t="69314" x="8823325" y="2081213"/>
          <p14:tracePt t="69331" x="8929688" y="2081213"/>
          <p14:tracePt t="69348" x="9037638" y="2081213"/>
          <p14:tracePt t="69364" x="9153525" y="2081213"/>
          <p14:tracePt t="69381" x="9205913" y="2089150"/>
          <p14:tracePt t="69398" x="9296400" y="2143125"/>
          <p14:tracePt t="69414" x="9304338" y="2152650"/>
          <p14:tracePt t="69431" x="9323388" y="2170113"/>
          <p14:tracePt t="69486" x="9323388" y="2187575"/>
          <p14:tracePt t="69510" x="9323388" y="2197100"/>
          <p14:tracePt t="69534" x="9323388" y="2205038"/>
          <p14:tracePt t="69590" x="9323388" y="2214563"/>
          <p14:tracePt t="69598" x="9323388" y="2224088"/>
          <p14:tracePt t="70279" x="9313863" y="2214563"/>
          <p14:tracePt t="70286" x="9304338" y="2205038"/>
          <p14:tracePt t="70302" x="9304338" y="2197100"/>
          <p14:tracePt t="70319" x="9304338" y="2179638"/>
          <p14:tracePt t="70335" x="9304338" y="2170113"/>
          <p14:tracePt t="70351" x="9296400" y="2160588"/>
          <p14:tracePt t="70367" x="9296400" y="2152650"/>
          <p14:tracePt t="70847" x="9296400" y="2170113"/>
          <p14:tracePt t="70855" x="9296400" y="2187575"/>
          <p14:tracePt t="70866" x="9296400" y="2197100"/>
          <p14:tracePt t="70882" x="9296400" y="2232025"/>
          <p14:tracePt t="70899" x="9296400" y="2268538"/>
          <p14:tracePt t="70916" x="9296400" y="2322513"/>
          <p14:tracePt t="70932" x="9304338" y="2366963"/>
          <p14:tracePt t="70949" x="9313863" y="2401888"/>
          <p14:tracePt t="70966" x="9323388" y="2428875"/>
          <p14:tracePt t="70982" x="9340850" y="2482850"/>
          <p14:tracePt t="70999" x="9340850" y="2500313"/>
          <p14:tracePt t="71016" x="9348788" y="2527300"/>
          <p14:tracePt t="71032" x="9348788" y="2562225"/>
          <p14:tracePt t="71049" x="9367838" y="2616200"/>
          <p14:tracePt t="71066" x="9375775" y="2625725"/>
          <p14:tracePt t="71083" x="9375775" y="2652713"/>
          <p14:tracePt t="71099" x="9385300" y="2687638"/>
          <p14:tracePt t="71116" x="9402763" y="2705100"/>
          <p14:tracePt t="71133" x="9412288" y="2741613"/>
          <p14:tracePt t="71149" x="9429750" y="2776538"/>
          <p14:tracePt t="71166" x="9439275" y="2786063"/>
          <p14:tracePt t="71183" x="9447213" y="2803525"/>
          <p14:tracePt t="71199" x="9456738" y="2822575"/>
          <p14:tracePt t="71216" x="9456738" y="2830513"/>
          <p14:tracePt t="71335" x="9466263" y="2830513"/>
          <p14:tracePt t="71999" x="9456738" y="2830513"/>
          <p14:tracePt t="72007" x="9439275" y="2840038"/>
          <p14:tracePt t="72017" x="9439275" y="2847975"/>
          <p14:tracePt t="72033" x="9420225" y="2867025"/>
          <p14:tracePt t="72050" x="9412288" y="2894013"/>
          <p14:tracePt t="72067" x="9394825" y="2911475"/>
          <p14:tracePt t="72083" x="9394825" y="2919413"/>
          <p14:tracePt t="72100" x="9385300" y="2928938"/>
          <p14:tracePt t="72117" x="9385300" y="2938463"/>
          <p14:tracePt t="72133" x="9394825" y="2965450"/>
          <p14:tracePt t="72150" x="9439275" y="3009900"/>
          <p14:tracePt t="72167" x="9715500" y="3170238"/>
          <p14:tracePt t="72184" x="10225088" y="3411538"/>
          <p14:tracePt t="72200" x="10823575" y="3660775"/>
          <p14:tracePt t="72217" x="11412538" y="3884613"/>
          <p14:tracePt t="72234" x="11930063" y="4027488"/>
          <p14:tracePt t="72251" x="12188825" y="4098925"/>
          <p14:tracePt t="72267" x="12188825" y="4133850"/>
          <p14:tracePt t="72283" x="12188825" y="4143375"/>
          <p14:tracePt t="72439" x="12180888" y="4143375"/>
          <p14:tracePt t="72455" x="12161838" y="4143375"/>
          <p14:tracePt t="72463" x="12153900" y="4152900"/>
          <p14:tracePt t="72472" x="12134850" y="4152900"/>
          <p14:tracePt t="72484" x="12099925" y="4152900"/>
          <p14:tracePt t="72500" x="12038013" y="4160838"/>
          <p14:tracePt t="72517" x="11930063" y="4179888"/>
          <p14:tracePt t="72534" x="11796713" y="4205288"/>
          <p14:tracePt t="72551" x="11653838" y="4214813"/>
          <p14:tracePt t="72567" x="11439525" y="4214813"/>
          <p14:tracePt t="72584" x="11349038" y="4232275"/>
          <p14:tracePt t="72600" x="11314113" y="4232275"/>
          <p14:tracePt t="72617" x="11296650" y="4241800"/>
          <p14:tracePt t="72634" x="11287125" y="4241800"/>
          <p14:tracePt t="72651" x="11277600" y="4251325"/>
          <p14:tracePt t="72684" x="11269663" y="4251325"/>
          <p14:tracePt t="72701" x="11260138" y="4259263"/>
          <p14:tracePt t="72717" x="11260138" y="4268788"/>
          <p14:tracePt t="72751" x="11260138" y="4276725"/>
          <p14:tracePt t="72776" x="11260138" y="4286250"/>
          <p14:tracePt t="72928" x="11252200" y="4295775"/>
          <p14:tracePt t="72968" x="11252200" y="4303713"/>
          <p14:tracePt t="72992" x="11252200" y="4313238"/>
          <p14:tracePt t="73008" x="11252200" y="4322763"/>
          <p14:tracePt t="73016" x="11252200" y="4330700"/>
          <p14:tracePt t="73024" x="11252200" y="4348163"/>
          <p14:tracePt t="73040" x="11252200" y="4357688"/>
          <p14:tracePt t="73051" x="11252200" y="4367213"/>
          <p14:tracePt t="73068" x="11252200" y="4375150"/>
          <p14:tracePt t="73084" x="11252200" y="4402138"/>
          <p14:tracePt t="73101" x="11252200" y="4419600"/>
          <p14:tracePt t="73118" x="11242675" y="4446588"/>
          <p14:tracePt t="73134" x="11225213" y="4491038"/>
          <p14:tracePt t="73151" x="11198225" y="4554538"/>
          <p14:tracePt t="73168" x="11117263" y="4660900"/>
          <p14:tracePt t="73184" x="11028363" y="4732338"/>
          <p14:tracePt t="73201" x="10947400" y="4776788"/>
          <p14:tracePt t="73218" x="10823575" y="4822825"/>
          <p14:tracePt t="73234" x="10634663" y="4875213"/>
          <p14:tracePt t="73251" x="10447338" y="4894263"/>
          <p14:tracePt t="73268" x="10144125" y="4946650"/>
          <p14:tracePt t="73284" x="9705975" y="5000625"/>
          <p14:tracePt t="73301" x="9188450" y="5089525"/>
          <p14:tracePt t="73318" x="8616950" y="5205413"/>
          <p14:tracePt t="73335" x="7974013" y="5348288"/>
          <p14:tracePt t="73352" x="6919913" y="5589588"/>
          <p14:tracePt t="73368" x="6170613" y="5688013"/>
          <p14:tracePt t="73385" x="5545138" y="5848350"/>
          <p14:tracePt t="73401" x="5037138" y="6010275"/>
          <p14:tracePt t="73418" x="4545013" y="6153150"/>
          <p14:tracePt t="73435" x="4179888" y="6251575"/>
          <p14:tracePt t="73452" x="3956050" y="6340475"/>
          <p14:tracePt t="73468" x="3803650" y="6456363"/>
          <p14:tracePt t="73485" x="3697288" y="6518275"/>
          <p14:tracePt t="73501" x="3608388" y="6581775"/>
          <p14:tracePt t="73518" x="3562350" y="6599238"/>
          <p14:tracePt t="73535" x="3509963" y="6634163"/>
          <p14:tracePt t="73552" x="3500438" y="6634163"/>
          <p14:tracePt t="73584" x="3509963" y="6626225"/>
          <p14:tracePt t="73592" x="3509963" y="6616700"/>
          <p14:tracePt t="73601" x="3527425" y="6589713"/>
          <p14:tracePt t="73618" x="3536950" y="6527800"/>
          <p14:tracePt t="73635" x="3536950" y="6429375"/>
          <p14:tracePt t="73652" x="3527425" y="6323013"/>
          <p14:tracePt t="73668" x="3473450" y="6232525"/>
          <p14:tracePt t="73685" x="3411538" y="6134100"/>
          <p14:tracePt t="73701" x="3402013" y="6126163"/>
          <p14:tracePt t="73718" x="3402013" y="6116638"/>
          <p14:tracePt t="74032" x="3411538" y="6116638"/>
          <p14:tracePt t="74376" x="3429000" y="6108700"/>
          <p14:tracePt t="74384" x="3438525" y="6108700"/>
          <p14:tracePt t="74392" x="3455988" y="6099175"/>
          <p14:tracePt t="74416" x="3465513" y="6099175"/>
          <p14:tracePt t="74424" x="3473450" y="6099175"/>
          <p14:tracePt t="74435" x="3482975" y="6099175"/>
          <p14:tracePt t="74452" x="3554413" y="6153150"/>
          <p14:tracePt t="74469" x="3616325" y="6205538"/>
          <p14:tracePt t="74485" x="3652838" y="6232525"/>
          <p14:tracePt t="74502" x="3687763" y="6232525"/>
          <p14:tracePt t="74519" x="3705225" y="6232525"/>
          <p14:tracePt t="74535" x="3705225" y="6224588"/>
          <p14:tracePt t="74552" x="3705225" y="6134100"/>
          <p14:tracePt t="74569" x="3705225" y="6037263"/>
          <p14:tracePt t="74585" x="3705225" y="5919788"/>
          <p14:tracePt t="74602" x="3714750" y="5795963"/>
          <p14:tracePt t="74619" x="3724275" y="5697538"/>
          <p14:tracePt t="74636" x="3741738" y="5572125"/>
          <p14:tracePt t="74652" x="3741738" y="5438775"/>
          <p14:tracePt t="74669" x="3724275" y="5367338"/>
          <p14:tracePt t="74686" x="3714750" y="5286375"/>
          <p14:tracePt t="74702" x="3714750" y="5251450"/>
          <p14:tracePt t="74719" x="3705225" y="5224463"/>
          <p14:tracePt t="74736" x="3697288" y="5187950"/>
          <p14:tracePt t="74753" x="3697288" y="5133975"/>
          <p14:tracePt t="74769" x="3697288" y="5116513"/>
          <p14:tracePt t="74786" x="3697288" y="5045075"/>
          <p14:tracePt t="74802" x="3714750" y="4991100"/>
          <p14:tracePt t="74819" x="3759200" y="4973638"/>
          <p14:tracePt t="74836" x="3813175" y="4965700"/>
          <p14:tracePt t="74853" x="3884613" y="4956175"/>
          <p14:tracePt t="74869" x="3956050" y="4919663"/>
          <p14:tracePt t="74886" x="3990975" y="4857750"/>
          <p14:tracePt t="74903" x="4037013" y="4724400"/>
          <p14:tracePt t="74919" x="4108450" y="4456113"/>
          <p14:tracePt t="74936" x="4205288" y="4286250"/>
          <p14:tracePt t="74953" x="4313238" y="3990975"/>
          <p14:tracePt t="74969" x="4340225" y="3867150"/>
          <p14:tracePt t="74986" x="4348163" y="3857625"/>
          <p14:tracePt t="75033" x="4348163" y="3875088"/>
          <p14:tracePt t="75049" x="4348163" y="3884613"/>
          <p14:tracePt t="75105" x="4348163" y="3867150"/>
          <p14:tracePt t="75113" x="4348163" y="3857625"/>
          <p14:tracePt t="75137" x="4340225" y="3848100"/>
          <p14:tracePt t="75185" x="4340225" y="3830638"/>
          <p14:tracePt t="75193" x="4340225" y="3822700"/>
          <p14:tracePt t="75203" x="4340225" y="3813175"/>
          <p14:tracePt t="75219" x="4340225" y="3776663"/>
          <p14:tracePt t="75236" x="4340225" y="3768725"/>
          <p14:tracePt t="75253" x="4330700" y="3759200"/>
          <p14:tracePt t="75329" x="4330700" y="3776663"/>
          <p14:tracePt t="75337" x="4313238" y="3803650"/>
          <p14:tracePt t="75345" x="4303713" y="3857625"/>
          <p14:tracePt t="75353" x="4295775" y="3902075"/>
          <p14:tracePt t="75370" x="4268788" y="4017963"/>
          <p14:tracePt t="75386" x="4259263" y="4054475"/>
          <p14:tracePt t="76465" x="4259263" y="4133850"/>
          <p14:tracePt t="76473" x="4268788" y="4241800"/>
          <p14:tracePt t="76481" x="4330700" y="4340225"/>
          <p14:tracePt t="76490" x="4429125" y="4446588"/>
          <p14:tracePt t="76504" x="4554538" y="4554538"/>
          <p14:tracePt t="76521" x="4741863" y="4652963"/>
          <p14:tracePt t="76537" x="4911725" y="4679950"/>
          <p14:tracePt t="76554" x="4973638" y="4660900"/>
          <p14:tracePt t="76571" x="5000625" y="4616450"/>
          <p14:tracePt t="76587" x="5010150" y="4545013"/>
          <p14:tracePt t="76604" x="5037138" y="4456113"/>
          <p14:tracePt t="76621" x="5045075" y="4357688"/>
          <p14:tracePt t="76637" x="5062538" y="4268788"/>
          <p14:tracePt t="76654" x="5089525" y="4179888"/>
          <p14:tracePt t="76671" x="5116513" y="4108450"/>
          <p14:tracePt t="76687" x="5116513" y="4081463"/>
          <p14:tracePt t="76704" x="5099050" y="4037013"/>
          <p14:tracePt t="76721" x="5000625" y="4000500"/>
          <p14:tracePt t="76737" x="4848225" y="3956050"/>
          <p14:tracePt t="76754" x="4786313" y="3938588"/>
          <p14:tracePt t="76771" x="4759325" y="3919538"/>
          <p14:tracePt t="76787" x="4751388" y="3911600"/>
          <p14:tracePt t="76804" x="4705350" y="3884613"/>
          <p14:tracePt t="76821" x="4670425" y="3857625"/>
          <p14:tracePt t="76838" x="4633913" y="3848100"/>
          <p14:tracePt t="76854" x="4608513" y="3830638"/>
          <p14:tracePt t="76871" x="4589463" y="3822700"/>
          <p14:tracePt t="76904" x="4581525" y="3822700"/>
          <p14:tracePt t="76921" x="4562475" y="3822700"/>
          <p14:tracePt t="76938" x="4554538" y="3822700"/>
          <p14:tracePt t="77522" x="4554538" y="3830638"/>
          <p14:tracePt t="77530" x="4589463" y="3830638"/>
          <p14:tracePt t="77538" x="4652963" y="3830638"/>
          <p14:tracePt t="77555" x="4867275" y="3830638"/>
          <p14:tracePt t="77571" x="5160963" y="3813175"/>
          <p14:tracePt t="77588" x="5562600" y="3813175"/>
          <p14:tracePt t="77605" x="6054725" y="3813175"/>
          <p14:tracePt t="77621" x="6465888" y="3813175"/>
          <p14:tracePt t="77638" x="6884988" y="3813175"/>
          <p14:tracePt t="77655" x="7188200" y="3813175"/>
          <p14:tracePt t="77671" x="7394575" y="3813175"/>
          <p14:tracePt t="77688" x="7589838" y="3751263"/>
          <p14:tracePt t="77705" x="7858125" y="3608388"/>
          <p14:tracePt t="77722" x="8429625" y="3322638"/>
          <p14:tracePt t="77738" x="9161463" y="3089275"/>
          <p14:tracePt t="77755" x="9796463" y="2901950"/>
          <p14:tracePt t="77772" x="10491788" y="2741613"/>
          <p14:tracePt t="77788" x="11117263" y="2670175"/>
          <p14:tracePt t="77805" x="11491913" y="2608263"/>
          <p14:tracePt t="77822" x="11733213" y="2581275"/>
          <p14:tracePt t="77838" x="11858625" y="2571750"/>
          <p14:tracePt t="77855" x="11903075" y="2562225"/>
          <p14:tracePt t="77888" x="11912600" y="2554288"/>
          <p14:tracePt t="77905" x="11912600" y="2544763"/>
          <p14:tracePt t="77922" x="11868150" y="2517775"/>
          <p14:tracePt t="77938" x="11769725" y="2509838"/>
          <p14:tracePt t="77955" x="11644313" y="2500313"/>
          <p14:tracePt t="77972" x="11537950" y="2500313"/>
          <p14:tracePt t="77988" x="11403013" y="2500313"/>
          <p14:tracePt t="78005" x="11252200" y="2500313"/>
          <p14:tracePt t="78022" x="11010900" y="2517775"/>
          <p14:tracePt t="78038" x="10545763" y="2652713"/>
          <p14:tracePt t="78055" x="9939338" y="2822575"/>
          <p14:tracePt t="78072" x="9242425" y="3017838"/>
          <p14:tracePt t="78089" x="8582025" y="3224213"/>
          <p14:tracePt t="78105" x="7902575" y="3419475"/>
          <p14:tracePt t="78122" x="6919913" y="3554413"/>
          <p14:tracePt t="78139" x="6473825" y="3643313"/>
          <p14:tracePt t="78155" x="6205538" y="3705225"/>
          <p14:tracePt t="78172" x="5991225" y="3795713"/>
          <p14:tracePt t="78189" x="5830888" y="3902075"/>
          <p14:tracePt t="78205" x="5661025" y="4027488"/>
          <p14:tracePt t="78222" x="5518150" y="4143375"/>
          <p14:tracePt t="78239" x="5411788" y="4232275"/>
          <p14:tracePt t="78256" x="5340350" y="4276725"/>
          <p14:tracePt t="78272" x="5295900" y="4295775"/>
          <p14:tracePt t="78289" x="5268913" y="4303713"/>
          <p14:tracePt t="78305" x="5241925" y="4322763"/>
          <p14:tracePt t="78322" x="5170488" y="4330700"/>
          <p14:tracePt t="78339" x="5108575" y="4340225"/>
          <p14:tracePt t="78356" x="5062538" y="4357688"/>
          <p14:tracePt t="78372" x="5018088" y="4357688"/>
          <p14:tracePt t="78389" x="4983163" y="4357688"/>
          <p14:tracePt t="78405" x="4911725" y="4357688"/>
          <p14:tracePt t="78422" x="4813300" y="4340225"/>
          <p14:tracePt t="78439" x="4687888" y="4276725"/>
          <p14:tracePt t="78456" x="4554538" y="4197350"/>
          <p14:tracePt t="78472" x="4438650" y="4133850"/>
          <p14:tracePt t="78489" x="4313238" y="4081463"/>
          <p14:tracePt t="78491" x="4268788" y="4062413"/>
          <p14:tracePt t="78505" x="4241800" y="4054475"/>
          <p14:tracePt t="78522" x="4205288" y="4044950"/>
          <p14:tracePt t="78539" x="4197350" y="4037013"/>
          <p14:tracePt t="78594" x="4197350" y="4027488"/>
          <p14:tracePt t="78611" x="4197350" y="4017963"/>
          <p14:tracePt t="78618" x="4187825" y="4017963"/>
          <p14:tracePt t="78626" x="4179888" y="4010025"/>
          <p14:tracePt t="78650" x="4170363" y="4010025"/>
          <p14:tracePt t="78658" x="4160838" y="3990975"/>
          <p14:tracePt t="78672" x="4152900" y="3990975"/>
          <p14:tracePt t="78689" x="4152900" y="3983038"/>
          <p14:tracePt t="78706" x="4143375" y="3973513"/>
          <p14:tracePt t="78723" x="4125913" y="3956050"/>
          <p14:tracePt t="78827" x="4125913" y="3946525"/>
          <p14:tracePt t="78834" x="4133850" y="3946525"/>
          <p14:tracePt t="78842" x="4143375" y="3946525"/>
          <p14:tracePt t="78856" x="4152900" y="3946525"/>
          <p14:tracePt t="78873" x="4170363" y="3946525"/>
          <p14:tracePt t="78889" x="4179888" y="3946525"/>
          <p14:tracePt t="81788" x="4187825" y="3946525"/>
          <p14:tracePt t="81796" x="4205288" y="3946525"/>
          <p14:tracePt t="81812" x="4224338" y="3946525"/>
          <p14:tracePt t="81825" x="4232275" y="3946525"/>
          <p14:tracePt t="81842" x="4251325" y="3938588"/>
          <p14:tracePt t="81876" x="4251325" y="3929063"/>
          <p14:tracePt t="81884" x="4259263" y="3929063"/>
          <p14:tracePt t="81900" x="4276725" y="3929063"/>
          <p14:tracePt t="81908" x="4286250" y="3929063"/>
          <p14:tracePt t="81925" x="4322763" y="3929063"/>
          <p14:tracePt t="81942" x="4375150" y="3919538"/>
          <p14:tracePt t="81958" x="4419600" y="3911600"/>
          <p14:tracePt t="81975" x="4446588" y="3902075"/>
          <p14:tracePt t="81992" x="4473575" y="3902075"/>
          <p14:tracePt t="82009" x="4491038" y="3894138"/>
          <p14:tracePt t="82025" x="4510088" y="3894138"/>
          <p14:tracePt t="82068" x="4510088" y="3884613"/>
          <p14:tracePt t="82444" x="4527550" y="3875088"/>
          <p14:tracePt t="82452" x="4554538" y="3875088"/>
          <p14:tracePt t="82460" x="4598988" y="3875088"/>
          <p14:tracePt t="82476" x="4687888" y="3867150"/>
          <p14:tracePt t="82492" x="4768850" y="3867150"/>
          <p14:tracePt t="82509" x="4857750" y="3857625"/>
          <p14:tracePt t="82526" x="4983163" y="3857625"/>
          <p14:tracePt t="82542" x="5054600" y="3857625"/>
          <p14:tracePt t="82559" x="5116513" y="3830638"/>
          <p14:tracePt t="82576" x="5160963" y="3830638"/>
          <p14:tracePt t="82592" x="5180013" y="3830638"/>
          <p14:tracePt t="82609" x="5187950" y="3830638"/>
          <p14:tracePt t="82626" x="5205413" y="3830638"/>
          <p14:tracePt t="82642" x="5224463" y="3822700"/>
          <p14:tracePt t="82659" x="5251450" y="3822700"/>
          <p14:tracePt t="82676" x="5268913" y="3822700"/>
          <p14:tracePt t="83036" x="5276850" y="3822700"/>
          <p14:tracePt t="83044" x="5303838" y="3822700"/>
          <p14:tracePt t="83052" x="5357813" y="3822700"/>
          <p14:tracePt t="83061" x="5429250" y="3822700"/>
          <p14:tracePt t="83076" x="5581650" y="3803650"/>
          <p14:tracePt t="83093" x="5751513" y="3803650"/>
          <p14:tracePt t="83109" x="5848350" y="3803650"/>
          <p14:tracePt t="83126" x="5911850" y="3803650"/>
          <p14:tracePt t="83143" x="5938838" y="3803650"/>
          <p14:tracePt t="83709" x="5946775" y="3803650"/>
          <p14:tracePt t="83717" x="5973763" y="3795713"/>
          <p14:tracePt t="83727" x="6000750" y="3795713"/>
          <p14:tracePt t="83743" x="6072188" y="3795713"/>
          <p14:tracePt t="83760" x="6143625" y="3795713"/>
          <p14:tracePt t="83777" x="6269038" y="3795713"/>
          <p14:tracePt t="83793" x="6394450" y="3795713"/>
          <p14:tracePt t="83810" x="6545263" y="3803650"/>
          <p14:tracePt t="83827" x="6688138" y="3803650"/>
          <p14:tracePt t="83843" x="6831013" y="3803650"/>
          <p14:tracePt t="83860" x="7099300" y="3803650"/>
          <p14:tracePt t="83877" x="7269163" y="3803650"/>
          <p14:tracePt t="83893" x="7419975" y="3776663"/>
          <p14:tracePt t="83910" x="7537450" y="3759200"/>
          <p14:tracePt t="83927" x="7562850" y="3759200"/>
          <p14:tracePt t="84109" x="7554913" y="3759200"/>
          <p14:tracePt t="84117" x="7545388" y="3759200"/>
          <p14:tracePt t="84127" x="7527925" y="3759200"/>
          <p14:tracePt t="84144" x="7483475" y="3759200"/>
          <p14:tracePt t="84160" x="7466013" y="3759200"/>
          <p14:tracePt t="84177" x="7429500" y="3759200"/>
          <p14:tracePt t="84194" x="7375525" y="3768725"/>
          <p14:tracePt t="84210" x="7331075" y="3786188"/>
          <p14:tracePt t="84227" x="7304088" y="3795713"/>
          <p14:tracePt t="84244" x="7296150" y="3795713"/>
          <p14:tracePt t="84261" x="7277100" y="3795713"/>
          <p14:tracePt t="84381" x="7286625" y="3795713"/>
          <p14:tracePt t="84389" x="7296150" y="3795713"/>
          <p14:tracePt t="84597" x="7304088" y="3795713"/>
          <p14:tracePt t="84605" x="7323138" y="3795713"/>
          <p14:tracePt t="84613" x="7348538" y="3795713"/>
          <p14:tracePt t="84627" x="7385050" y="3795713"/>
          <p14:tracePt t="84644" x="7473950" y="3795713"/>
          <p14:tracePt t="84661" x="7608888" y="3813175"/>
          <p14:tracePt t="84677" x="7715250" y="3813175"/>
          <p14:tracePt t="84694" x="7848600" y="3830638"/>
          <p14:tracePt t="84711" x="7983538" y="3830638"/>
          <p14:tracePt t="84727" x="8081963" y="3840163"/>
          <p14:tracePt t="84744" x="8143875" y="3840163"/>
          <p14:tracePt t="84761" x="8170863" y="3840163"/>
          <p14:tracePt t="85013" x="8180388" y="3840163"/>
          <p14:tracePt t="85021" x="8188325" y="3848100"/>
          <p14:tracePt t="85037" x="8197850" y="3867150"/>
          <p14:tracePt t="85046" x="8197850" y="3875088"/>
          <p14:tracePt t="85061" x="8205788" y="3884613"/>
          <p14:tracePt t="85078" x="8215313" y="3894138"/>
          <p14:tracePt t="85094" x="8224838" y="3894138"/>
          <p14:tracePt t="85111" x="8232775" y="3902075"/>
          <p14:tracePt t="85128" x="8259763" y="3902075"/>
          <p14:tracePt t="85144" x="8296275" y="3902075"/>
          <p14:tracePt t="85161" x="8375650" y="3902075"/>
          <p14:tracePt t="85178" x="8501063" y="3902075"/>
          <p14:tracePt t="85195" x="8599488" y="3902075"/>
          <p14:tracePt t="85211" x="8670925" y="3884613"/>
          <p14:tracePt t="85228" x="8732838" y="3875088"/>
          <p14:tracePt t="85245" x="8759825" y="3867150"/>
          <p14:tracePt t="85261" x="8777288" y="3867150"/>
          <p14:tracePt t="85294" x="8786813" y="3867150"/>
          <p14:tracePt t="85311" x="8796338" y="3867150"/>
          <p14:tracePt t="85328" x="8804275" y="3867150"/>
          <p14:tracePt t="85798" x="8804275" y="3857625"/>
          <p14:tracePt t="85814" x="8777288" y="3848100"/>
          <p14:tracePt t="85822" x="8742363" y="3840163"/>
          <p14:tracePt t="85830" x="8705850" y="3840163"/>
          <p14:tracePt t="85845" x="8582025" y="3813175"/>
          <p14:tracePt t="85862" x="8474075" y="3813175"/>
          <p14:tracePt t="85878" x="8348663" y="3803650"/>
          <p14:tracePt t="85895" x="8224838" y="3803650"/>
          <p14:tracePt t="85912" x="8099425" y="3803650"/>
          <p14:tracePt t="85928" x="8001000" y="3803650"/>
          <p14:tracePt t="85945" x="7902575" y="3803650"/>
          <p14:tracePt t="85962" x="7858125" y="3803650"/>
          <p14:tracePt t="85979" x="7823200" y="3803650"/>
          <p14:tracePt t="85995" x="7804150" y="3803650"/>
          <p14:tracePt t="86012" x="7769225" y="3803650"/>
          <p14:tracePt t="86029" x="7715250" y="3803650"/>
          <p14:tracePt t="86045" x="7599363" y="3803650"/>
          <p14:tracePt t="86062" x="7527925" y="3803650"/>
          <p14:tracePt t="86079" x="7473950" y="3803650"/>
          <p14:tracePt t="86095" x="7367588" y="3822700"/>
          <p14:tracePt t="86112" x="7215188" y="3840163"/>
          <p14:tracePt t="86129" x="7062788" y="3857625"/>
          <p14:tracePt t="86145" x="6902450" y="3911600"/>
          <p14:tracePt t="86162" x="6732588" y="3956050"/>
          <p14:tracePt t="86179" x="6518275" y="4027488"/>
          <p14:tracePt t="86195" x="6367463" y="4089400"/>
          <p14:tracePt t="86212" x="6153150" y="4160838"/>
          <p14:tracePt t="86229" x="5911850" y="4259263"/>
          <p14:tracePt t="86246" x="5653088" y="4357688"/>
          <p14:tracePt t="86262" x="5518150" y="4411663"/>
          <p14:tracePt t="86279" x="5411788" y="4473575"/>
          <p14:tracePt t="86295" x="5357813" y="4500563"/>
          <p14:tracePt t="86312" x="5295900" y="4554538"/>
          <p14:tracePt t="86329" x="5224463" y="4589463"/>
          <p14:tracePt t="86346" x="5170488" y="4633913"/>
          <p14:tracePt t="86362" x="5089525" y="4679950"/>
          <p14:tracePt t="86379" x="5010150" y="4751388"/>
          <p14:tracePt t="86396" x="4956175" y="4803775"/>
          <p14:tracePt t="86412" x="4911725" y="4875213"/>
          <p14:tracePt t="86429" x="4894263" y="4911725"/>
          <p14:tracePt t="86446" x="4867275" y="4956175"/>
          <p14:tracePt t="86462" x="4867275" y="4973638"/>
          <p14:tracePt t="86479" x="4857750" y="5000625"/>
          <p14:tracePt t="86496" x="4857750" y="5027613"/>
          <p14:tracePt t="86518" x="4857750" y="5037138"/>
          <p14:tracePt t="86529" x="4857750" y="5062538"/>
          <p14:tracePt t="86546" x="4857750" y="5081588"/>
          <p14:tracePt t="86562" x="4867275" y="5099050"/>
          <p14:tracePt t="86579" x="4875213" y="5108575"/>
          <p14:tracePt t="86596" x="4884738" y="5116513"/>
          <p14:tracePt t="86612" x="4894263" y="5126038"/>
          <p14:tracePt t="86798" x="4894263" y="5116513"/>
          <p14:tracePt t="86814" x="4894263" y="5108575"/>
          <p14:tracePt t="86822" x="4894263" y="5099050"/>
          <p14:tracePt t="86830" x="4894263" y="5089525"/>
          <p14:tracePt t="86847" x="4894263" y="5072063"/>
          <p14:tracePt t="86863" x="4884738" y="5054600"/>
          <p14:tracePt t="86879" x="4884738" y="5045075"/>
          <p14:tracePt t="86896" x="4875213" y="5018088"/>
          <p14:tracePt t="86913" x="4848225" y="4991100"/>
          <p14:tracePt t="86929" x="4822825" y="4973638"/>
          <p14:tracePt t="86946" x="4803775" y="4956175"/>
          <p14:tracePt t="86963" x="4759325" y="4929188"/>
          <p14:tracePt t="86979" x="4724400" y="4911725"/>
          <p14:tracePt t="86996" x="4652963" y="4902200"/>
          <p14:tracePt t="87013" x="4598988" y="4884738"/>
          <p14:tracePt t="87029" x="4545013" y="4875213"/>
          <p14:tracePt t="87046" x="4456113" y="4875213"/>
          <p14:tracePt t="87063" x="4402138" y="4875213"/>
          <p14:tracePt t="87079" x="4348163" y="4875213"/>
          <p14:tracePt t="87096" x="4295775" y="4875213"/>
          <p14:tracePt t="87113" x="4251325" y="4875213"/>
          <p14:tracePt t="87130" x="4205288" y="4875213"/>
          <p14:tracePt t="87146" x="4133850" y="4875213"/>
          <p14:tracePt t="87163" x="4081463" y="4902200"/>
          <p14:tracePt t="87180" x="3973513" y="4946650"/>
          <p14:tracePt t="87196" x="3902075" y="4973638"/>
          <p14:tracePt t="87213" x="3830638" y="5000625"/>
          <p14:tracePt t="87230" x="3795713" y="5018088"/>
          <p14:tracePt t="87246" x="3724275" y="5054600"/>
          <p14:tracePt t="87263" x="3670300" y="5089525"/>
          <p14:tracePt t="87280" x="3589338" y="5153025"/>
          <p14:tracePt t="87296" x="3517900" y="5205413"/>
          <p14:tracePt t="87313" x="3402013" y="5259388"/>
          <p14:tracePt t="87330" x="3295650" y="5322888"/>
          <p14:tracePt t="87346" x="3205163" y="5375275"/>
          <p14:tracePt t="87363" x="3133725" y="5411788"/>
          <p14:tracePt t="87380" x="3036888" y="5473700"/>
          <p14:tracePt t="87396" x="2946400" y="5527675"/>
          <p14:tracePt t="87413" x="2911475" y="5562600"/>
          <p14:tracePt t="87430" x="2867025" y="5608638"/>
          <p14:tracePt t="87447" x="2857500" y="5616575"/>
          <p14:tracePt t="87463" x="2857500" y="5634038"/>
          <p14:tracePt t="87480" x="2857500" y="5670550"/>
          <p14:tracePt t="87496" x="2840038" y="5697538"/>
          <p14:tracePt t="87513" x="2840038" y="5732463"/>
          <p14:tracePt t="87530" x="2857500" y="5768975"/>
          <p14:tracePt t="87547" x="2901950" y="5813425"/>
          <p14:tracePt t="87563" x="2982913" y="5867400"/>
          <p14:tracePt t="87580" x="3108325" y="5938838"/>
          <p14:tracePt t="87597" x="3259138" y="6000750"/>
          <p14:tracePt t="87613" x="3429000" y="6072188"/>
          <p14:tracePt t="87630" x="3724275" y="6143625"/>
          <p14:tracePt t="87647" x="3875088" y="6197600"/>
          <p14:tracePt t="87663" x="4000500" y="6224588"/>
          <p14:tracePt t="87680" x="4108450" y="6242050"/>
          <p14:tracePt t="87697" x="4241800" y="6251575"/>
          <p14:tracePt t="87713" x="4375150" y="6286500"/>
          <p14:tracePt t="87730" x="4545013" y="6303963"/>
          <p14:tracePt t="87747" x="4759325" y="6340475"/>
          <p14:tracePt t="87763" x="4965700" y="6357938"/>
          <p14:tracePt t="87780" x="5170488" y="6394450"/>
          <p14:tracePt t="87797" x="5411788" y="6429375"/>
          <p14:tracePt t="87814" x="5626100" y="6446838"/>
          <p14:tracePt t="87830" x="6037263" y="6510338"/>
          <p14:tracePt t="87847" x="6323013" y="6537325"/>
          <p14:tracePt t="87863" x="6581775" y="6537325"/>
          <p14:tracePt t="87880" x="6848475" y="6537325"/>
          <p14:tracePt t="87897" x="7170738" y="6537325"/>
          <p14:tracePt t="87914" x="7537450" y="6537325"/>
          <p14:tracePt t="87930" x="7974013" y="6537325"/>
          <p14:tracePt t="87947" x="8466138" y="6537325"/>
          <p14:tracePt t="87964" x="9018588" y="6537325"/>
          <p14:tracePt t="87980" x="9510713" y="6537325"/>
          <p14:tracePt t="87997" x="9875838" y="6537325"/>
          <p14:tracePt t="88014" x="10090150" y="6537325"/>
          <p14:tracePt t="88015" x="10161588" y="6537325"/>
          <p14:tracePt t="88030" x="10296525" y="6518275"/>
          <p14:tracePt t="88047" x="10358438" y="6491288"/>
          <p14:tracePt t="88064" x="10420350" y="6438900"/>
          <p14:tracePt t="88080" x="10483850" y="6367463"/>
          <p14:tracePt t="88097" x="10528300" y="6323013"/>
          <p14:tracePt t="88114" x="10555288" y="6276975"/>
          <p14:tracePt t="88130" x="10563225" y="6242050"/>
          <p14:tracePt t="88147" x="10590213" y="6197600"/>
          <p14:tracePt t="88164" x="10590213" y="6143625"/>
          <p14:tracePt t="88180" x="10590213" y="6081713"/>
          <p14:tracePt t="88197" x="10590213" y="6045200"/>
          <p14:tracePt t="88214" x="10590213" y="6010275"/>
          <p14:tracePt t="88231" x="10582275" y="5973763"/>
          <p14:tracePt t="88247" x="10555288" y="5919788"/>
          <p14:tracePt t="88264" x="10518775" y="5875338"/>
          <p14:tracePt t="88280" x="10474325" y="5822950"/>
          <p14:tracePt t="88297" x="10402888" y="5741988"/>
          <p14:tracePt t="88314" x="10340975" y="5680075"/>
          <p14:tracePt t="88331" x="10269538" y="5608638"/>
          <p14:tracePt t="88347" x="10215563" y="5554663"/>
          <p14:tracePt t="88364" x="10161588" y="5500688"/>
          <p14:tracePt t="88381" x="10072688" y="5446713"/>
          <p14:tracePt t="88397" x="10001250" y="5411788"/>
          <p14:tracePt t="88414" x="9920288" y="5340350"/>
          <p14:tracePt t="88431" x="9732963" y="5241925"/>
          <p14:tracePt t="88447" x="9599613" y="5160963"/>
          <p14:tracePt t="88464" x="9501188" y="5126038"/>
          <p14:tracePt t="88481" x="9412288" y="5099050"/>
          <p14:tracePt t="88497" x="9304338" y="5054600"/>
          <p14:tracePt t="88514" x="9205913" y="5027613"/>
          <p14:tracePt t="88531" x="9072563" y="5018088"/>
          <p14:tracePt t="88547" x="8894763" y="5010150"/>
          <p14:tracePt t="88564" x="8742363" y="5010150"/>
          <p14:tracePt t="88581" x="8562975" y="5010150"/>
          <p14:tracePt t="88597" x="8367713" y="5010150"/>
          <p14:tracePt t="88614" x="8188325" y="5010150"/>
          <p14:tracePt t="88631" x="7920038" y="5010150"/>
          <p14:tracePt t="88648" x="7697788" y="4991100"/>
          <p14:tracePt t="88664" x="7456488" y="4965700"/>
          <p14:tracePt t="88681" x="7224713" y="4929188"/>
          <p14:tracePt t="88697" x="7000875" y="4911725"/>
          <p14:tracePt t="88714" x="6751638" y="4911725"/>
          <p14:tracePt t="88731" x="6491288" y="4911725"/>
          <p14:tracePt t="88748" x="6269038" y="4911725"/>
          <p14:tracePt t="88764" x="6054725" y="4911725"/>
          <p14:tracePt t="88781" x="5884863" y="4911725"/>
          <p14:tracePt t="88798" x="5759450" y="4911725"/>
          <p14:tracePt t="88815" x="5599113" y="4911725"/>
          <p14:tracePt t="88831" x="5537200" y="4911725"/>
          <p14:tracePt t="88848" x="5473700" y="4911725"/>
          <p14:tracePt t="88864" x="5438775" y="4911725"/>
          <p14:tracePt t="88881" x="5411788" y="4911725"/>
          <p14:tracePt t="88898" x="5384800" y="4902200"/>
          <p14:tracePt t="88914" x="5375275" y="4902200"/>
          <p14:tracePt t="88931" x="5330825" y="4902200"/>
          <p14:tracePt t="88948" x="5295900" y="4902200"/>
          <p14:tracePt t="88965" x="5268913" y="4902200"/>
          <p14:tracePt t="88981" x="5251450" y="4902200"/>
          <p14:tracePt t="88998" x="5241925" y="4902200"/>
          <p14:tracePt t="89063" x="5241925" y="4894263"/>
          <p14:tracePt t="89071" x="5241925" y="4875213"/>
          <p14:tracePt t="89081" x="5232400" y="4867275"/>
          <p14:tracePt t="89098" x="5224463" y="4822825"/>
          <p14:tracePt t="89115" x="5187950" y="4776788"/>
          <p14:tracePt t="89131" x="5160963" y="4741863"/>
          <p14:tracePt t="89148" x="5116513" y="4697413"/>
          <p14:tracePt t="89165" x="5072063" y="4660900"/>
          <p14:tracePt t="89181" x="5018088" y="4625975"/>
          <p14:tracePt t="89198" x="4929188" y="4581525"/>
          <p14:tracePt t="89215" x="4848225" y="4554538"/>
          <p14:tracePt t="89231" x="4813300" y="4554538"/>
          <p14:tracePt t="89248" x="4803775" y="4554538"/>
          <p14:tracePt t="89265" x="4786313" y="4554538"/>
          <p14:tracePt t="89298" x="4776788" y="4554538"/>
          <p14:tracePt t="89319" x="4759325" y="4554538"/>
          <p14:tracePt t="89335" x="4751388" y="4554538"/>
          <p14:tracePt t="89351" x="4732338" y="4554538"/>
          <p14:tracePt t="89365" x="4724400" y="4554538"/>
          <p14:tracePt t="89381" x="4705350" y="4554538"/>
          <p14:tracePt t="89398" x="4687888" y="4554538"/>
          <p14:tracePt t="89415" x="4643438" y="4554538"/>
          <p14:tracePt t="89432" x="4616450" y="4554538"/>
          <p14:tracePt t="89448" x="4581525" y="4554538"/>
          <p14:tracePt t="89465" x="4545013" y="4554538"/>
          <p14:tracePt t="89482" x="4518025" y="4537075"/>
          <p14:tracePt t="89498" x="4491038" y="4537075"/>
          <p14:tracePt t="89515" x="4473575" y="4518025"/>
          <p14:tracePt t="89532" x="4465638" y="4510088"/>
          <p14:tracePt t="89548" x="4456113" y="4510088"/>
          <p14:tracePt t="89565" x="4429125" y="4510088"/>
          <p14:tracePt t="89582" x="4384675" y="4473575"/>
          <p14:tracePt t="89598" x="4340225" y="4456113"/>
          <p14:tracePt t="89615" x="4251325" y="4429125"/>
          <p14:tracePt t="89632" x="4187825" y="4411663"/>
          <p14:tracePt t="89648" x="4098925" y="4384675"/>
          <p14:tracePt t="89665" x="4037013" y="4367213"/>
          <p14:tracePt t="89682" x="3973513" y="4348163"/>
          <p14:tracePt t="89698" x="3894138" y="4322763"/>
          <p14:tracePt t="89715" x="3813175" y="4295775"/>
          <p14:tracePt t="89732" x="3741738" y="4286250"/>
          <p14:tracePt t="89749" x="3670300" y="4251325"/>
          <p14:tracePt t="89765" x="3616325" y="4232275"/>
          <p14:tracePt t="89782" x="3581400" y="4214813"/>
          <p14:tracePt t="89798" x="3571875" y="4214813"/>
          <p14:tracePt t="89815" x="3562350" y="4205288"/>
          <p14:tracePt t="89832" x="3544888" y="4205288"/>
          <p14:tracePt t="89848" x="3509963" y="4197350"/>
          <p14:tracePt t="89865" x="3465513" y="4197350"/>
          <p14:tracePt t="89882" x="3419475" y="4197350"/>
          <p14:tracePt t="89899" x="3375025" y="4197350"/>
          <p14:tracePt t="89915" x="3348038" y="4197350"/>
          <p14:tracePt t="89932" x="3286125" y="4214813"/>
          <p14:tracePt t="89949" x="3241675" y="4241800"/>
          <p14:tracePt t="89965" x="3205163" y="4268788"/>
          <p14:tracePt t="89982" x="3187700" y="4276725"/>
          <p14:tracePt t="89999" x="3179763" y="4303713"/>
          <p14:tracePt t="90016" x="3179763" y="4340225"/>
          <p14:tracePt t="90032" x="3224213" y="4348163"/>
          <p14:tracePt t="90049" x="3330575" y="4348163"/>
          <p14:tracePt t="90065" x="3438525" y="4348163"/>
          <p14:tracePt t="90082" x="3500438" y="4313238"/>
          <p14:tracePt t="90099" x="3517900" y="4303713"/>
          <p14:tracePt t="90115" x="3517900" y="4286250"/>
          <p14:tracePt t="90132" x="3527425" y="4276725"/>
          <p14:tracePt t="90149" x="3517900" y="4259263"/>
          <p14:tracePt t="90166" x="3490913" y="4259263"/>
          <p14:tracePt t="90182" x="3438525" y="4259263"/>
          <p14:tracePt t="90199" x="3402013" y="4259263"/>
          <p14:tracePt t="90216" x="3367088" y="4259263"/>
          <p14:tracePt t="90232" x="3357563" y="4259263"/>
          <p14:tracePt t="90249" x="3357563" y="4276725"/>
          <p14:tracePt t="90266" x="3375025" y="4295775"/>
          <p14:tracePt t="90282" x="3438525" y="4295775"/>
          <p14:tracePt t="90299" x="3500438" y="4295775"/>
          <p14:tracePt t="90316" x="3509963" y="4295775"/>
          <p14:tracePt t="90332" x="3527425" y="4295775"/>
          <p14:tracePt t="90368" x="3500438" y="4295775"/>
          <p14:tracePt t="90382" x="3473450" y="4295775"/>
          <p14:tracePt t="90399" x="3429000" y="4295775"/>
          <p14:tracePt t="90416" x="3375025" y="4295775"/>
          <p14:tracePt t="90432" x="3367088" y="4295775"/>
          <p14:tracePt t="90466" x="3367088" y="4303713"/>
          <p14:tracePt t="90482" x="3419475" y="4303713"/>
          <p14:tracePt t="90499" x="3509963" y="4313238"/>
          <p14:tracePt t="90516" x="3581400" y="4330700"/>
          <p14:tracePt t="90532" x="3625850" y="4340225"/>
          <p14:tracePt t="90656" x="3608388" y="4340225"/>
          <p14:tracePt t="90664" x="3589338" y="4357688"/>
          <p14:tracePt t="90672" x="3581400" y="4357688"/>
          <p14:tracePt t="90683" x="3571875" y="4357688"/>
          <p14:tracePt t="90700" x="3554413" y="4375150"/>
          <p14:tracePt t="90720" x="3554413" y="4384675"/>
          <p14:tracePt t="90733" x="3554413" y="4402138"/>
          <p14:tracePt t="90749" x="3562350" y="4429125"/>
          <p14:tracePt t="90766" x="3633788" y="4500563"/>
          <p14:tracePt t="90783" x="3776663" y="4589463"/>
          <p14:tracePt t="90800" x="4205288" y="4741863"/>
          <p14:tracePt t="90816" x="4643438" y="4884738"/>
          <p14:tracePt t="90833" x="5180013" y="5045075"/>
          <p14:tracePt t="90849" x="5562600" y="5133975"/>
          <p14:tracePt t="90866" x="5768975" y="5143500"/>
          <p14:tracePt t="90883" x="5867400" y="5143500"/>
          <p14:tracePt t="90900" x="5884863" y="5143500"/>
          <p14:tracePt t="90933" x="5894388" y="5143500"/>
          <p14:tracePt t="90952" x="5894388" y="5126038"/>
          <p14:tracePt t="90966" x="5894388" y="5116513"/>
          <p14:tracePt t="90983" x="5894388" y="5099050"/>
          <p14:tracePt t="91000" x="5848350" y="5081588"/>
          <p14:tracePt t="91016" x="5840413" y="5072063"/>
          <p14:tracePt t="91072" x="5830888" y="5072063"/>
          <p14:tracePt t="91112" x="5822950" y="5072063"/>
          <p14:tracePt t="91136" x="5822950" y="5081588"/>
          <p14:tracePt t="91144" x="5822950" y="5089525"/>
          <p14:tracePt t="91160" x="5848350" y="5108575"/>
          <p14:tracePt t="91168" x="5884863" y="5116513"/>
          <p14:tracePt t="91183" x="5956300" y="5133975"/>
          <p14:tracePt t="91200" x="6303963" y="5187950"/>
          <p14:tracePt t="91216" x="6742113" y="5241925"/>
          <p14:tracePt t="91233" x="7439025" y="5241925"/>
          <p14:tracePt t="91250" x="8170863" y="5259388"/>
          <p14:tracePt t="91266" x="8732838" y="5259388"/>
          <p14:tracePt t="91283" x="9153525" y="5214938"/>
          <p14:tracePt t="91300" x="9323388" y="5180013"/>
          <p14:tracePt t="91316" x="9429750" y="5133975"/>
          <p14:tracePt t="91333" x="9491663" y="5116513"/>
          <p14:tracePt t="91350" x="9582150" y="5081588"/>
          <p14:tracePt t="91367" x="9688513" y="5045075"/>
          <p14:tracePt t="91383" x="9769475" y="5000625"/>
          <p14:tracePt t="91400" x="9894888" y="4965700"/>
          <p14:tracePt t="91417" x="9947275" y="4956175"/>
          <p14:tracePt t="91433" x="10028238" y="4946650"/>
          <p14:tracePt t="91450" x="10134600" y="4946650"/>
          <p14:tracePt t="91467" x="10277475" y="4946650"/>
          <p14:tracePt t="91483" x="10385425" y="4946650"/>
          <p14:tracePt t="91500" x="10466388" y="4929188"/>
          <p14:tracePt t="91521" x="10474325" y="4919663"/>
          <p14:tracePt t="91544" x="10474325" y="4902200"/>
          <p14:tracePt t="91560" x="10466388" y="4894263"/>
          <p14:tracePt t="91569" x="10456863" y="4894263"/>
          <p14:tracePt t="91583" x="10429875" y="4894263"/>
          <p14:tracePt t="91600" x="10331450" y="4894263"/>
          <p14:tracePt t="91617" x="10277475" y="4894263"/>
          <p14:tracePt t="91633" x="10161588" y="4894263"/>
          <p14:tracePt t="91650" x="10072688" y="4894263"/>
          <p14:tracePt t="91667" x="9947275" y="4894263"/>
          <p14:tracePt t="91683" x="9840913" y="4894263"/>
          <p14:tracePt t="91700" x="9742488" y="4894263"/>
          <p14:tracePt t="91717" x="9671050" y="4894263"/>
          <p14:tracePt t="91733" x="9599613" y="4894263"/>
          <p14:tracePt t="91750" x="9518650" y="4902200"/>
          <p14:tracePt t="91767" x="9402763" y="4911725"/>
          <p14:tracePt t="91784" x="9296400" y="4919663"/>
          <p14:tracePt t="91800" x="9018588" y="4965700"/>
          <p14:tracePt t="91817" x="8840788" y="4991100"/>
          <p14:tracePt t="91833" x="8697913" y="5010150"/>
          <p14:tracePt t="91850" x="8589963" y="5037138"/>
          <p14:tracePt t="91867" x="8545513" y="5054600"/>
          <p14:tracePt t="91884" x="8528050" y="5081588"/>
          <p14:tracePt t="91900" x="8528050" y="5126038"/>
          <p14:tracePt t="91917" x="8528050" y="5170488"/>
          <p14:tracePt t="91934" x="8528050" y="5232400"/>
          <p14:tracePt t="91950" x="8528050" y="5303838"/>
          <p14:tracePt t="91968" x="8528050" y="5402263"/>
          <p14:tracePt t="91984" x="8528050" y="5518150"/>
          <p14:tracePt t="92001" x="8589963" y="5688013"/>
          <p14:tracePt t="92017" x="8653463" y="5822950"/>
          <p14:tracePt t="92034" x="8777288" y="5929313"/>
          <p14:tracePt t="92050" x="8885238" y="6045200"/>
          <p14:tracePt t="92068" x="9090025" y="6180138"/>
          <p14:tracePt t="92084" x="9313863" y="6286500"/>
          <p14:tracePt t="92101" x="9537700" y="6330950"/>
          <p14:tracePt t="92117" x="9769475" y="6367463"/>
          <p14:tracePt t="92134" x="9956800" y="6384925"/>
          <p14:tracePt t="92150" x="10090150" y="6394450"/>
          <p14:tracePt t="92168" x="10225088" y="6394450"/>
          <p14:tracePt t="92184" x="10358438" y="6340475"/>
          <p14:tracePt t="92201" x="10545763" y="6215063"/>
          <p14:tracePt t="92217" x="10609263" y="6143625"/>
          <p14:tracePt t="92234" x="10644188" y="6072188"/>
          <p14:tracePt t="92250" x="10653713" y="5991225"/>
          <p14:tracePt t="92267" x="10653713" y="5919788"/>
          <p14:tracePt t="92284" x="10626725" y="5822950"/>
          <p14:tracePt t="92301" x="10572750" y="5688013"/>
          <p14:tracePt t="92317" x="10483850" y="5572125"/>
          <p14:tracePt t="92334" x="10367963" y="5446713"/>
          <p14:tracePt t="92351" x="10252075" y="5367338"/>
          <p14:tracePt t="92368" x="10153650" y="5295900"/>
          <p14:tracePt t="92384" x="10082213" y="5251450"/>
          <p14:tracePt t="92401" x="10018713" y="5214938"/>
          <p14:tracePt t="92417" x="9991725" y="5205413"/>
          <p14:tracePt t="92451" x="9983788" y="5205413"/>
          <p14:tracePt t="92467" x="9966325" y="5205413"/>
          <p14:tracePt t="92484" x="9956800" y="5205413"/>
          <p14:tracePt t="92501" x="9929813" y="5205413"/>
          <p14:tracePt t="92517" x="9912350" y="5214938"/>
          <p14:tracePt t="92534" x="9894888" y="5232400"/>
          <p14:tracePt t="92551" x="9867900" y="5259388"/>
          <p14:tracePt t="92568" x="9840913" y="5286375"/>
          <p14:tracePt t="92585" x="9777413" y="5330825"/>
          <p14:tracePt t="92601" x="9715500" y="5367338"/>
          <p14:tracePt t="92617" x="9599613" y="5419725"/>
          <p14:tracePt t="92634" x="9412288" y="5483225"/>
          <p14:tracePt t="92651" x="9180513" y="5537200"/>
          <p14:tracePt t="92668" x="8858250" y="5653088"/>
          <p14:tracePt t="92684" x="8394700" y="5732463"/>
          <p14:tracePt t="92701" x="7867650" y="5830888"/>
          <p14:tracePt t="92718" x="7394575" y="5875338"/>
          <p14:tracePt t="92734" x="6929438" y="5875338"/>
          <p14:tracePt t="92751" x="6446838" y="5875338"/>
          <p14:tracePt t="92768" x="5956300" y="5875338"/>
          <p14:tracePt t="92785" x="5367338" y="5875338"/>
          <p14:tracePt t="92801" x="5126038" y="5875338"/>
          <p14:tracePt t="92818" x="4929188" y="5875338"/>
          <p14:tracePt t="92834" x="4741863" y="5875338"/>
          <p14:tracePt t="92851" x="4625975" y="5875338"/>
          <p14:tracePt t="92868" x="4518025" y="5840413"/>
          <p14:tracePt t="92884" x="4411663" y="5803900"/>
          <p14:tracePt t="92901" x="4357688" y="5795963"/>
          <p14:tracePt t="92918" x="4276725" y="5768975"/>
          <p14:tracePt t="92934" x="4214813" y="5759450"/>
          <p14:tracePt t="92952" x="4116388" y="5732463"/>
          <p14:tracePt t="92968" x="4010025" y="5724525"/>
          <p14:tracePt t="92985" x="3822700" y="5724525"/>
          <p14:tracePt t="93001" x="3697288" y="5724525"/>
          <p14:tracePt t="93018" x="3608388" y="5724525"/>
          <p14:tracePt t="93035" x="3544888" y="5724525"/>
          <p14:tracePt t="93052" x="3490913" y="5724525"/>
          <p14:tracePt t="93068" x="3482975" y="5724525"/>
          <p14:tracePt t="93085" x="3455988" y="5724525"/>
          <p14:tracePt t="93101" x="3419475" y="5732463"/>
          <p14:tracePt t="93135" x="3402013" y="5732463"/>
          <p14:tracePt t="93152" x="3394075" y="5732463"/>
          <p14:tracePt t="93168" x="3367088" y="5732463"/>
          <p14:tracePt t="93185" x="3340100" y="5732463"/>
          <p14:tracePt t="93201" x="3330575" y="5732463"/>
          <p14:tracePt t="93218" x="3313113" y="5732463"/>
          <p14:tracePt t="93252" x="3286125" y="5715000"/>
          <p14:tracePt t="93268" x="3268663" y="5697538"/>
          <p14:tracePt t="93285" x="3259138" y="5697538"/>
          <p14:tracePt t="93302" x="3224213" y="5680075"/>
          <p14:tracePt t="93318" x="3214688" y="5661025"/>
          <p14:tracePt t="93335" x="3205163" y="5661025"/>
          <p14:tracePt t="93352" x="3205163" y="5653088"/>
          <p14:tracePt t="93368" x="3197225" y="5653088"/>
          <p14:tracePt t="93385" x="3187700" y="5634038"/>
          <p14:tracePt t="93402" x="3160713" y="5608638"/>
          <p14:tracePt t="93418" x="3143250" y="5599113"/>
          <p14:tracePt t="93435" x="3143250" y="5589588"/>
          <p14:tracePt t="93452" x="3133725" y="5572125"/>
          <p14:tracePt t="93485" x="3133725" y="5562600"/>
          <p14:tracePt t="93502" x="3133725" y="5554663"/>
          <p14:tracePt t="94226" x="3133725" y="5537200"/>
          <p14:tracePt t="94242" x="3143250" y="5537200"/>
          <p14:tracePt t="94250" x="3170238" y="5537200"/>
          <p14:tracePt t="94258" x="3179763" y="5537200"/>
          <p14:tracePt t="94269" x="3197225" y="5537200"/>
          <p14:tracePt t="94286" x="3232150" y="5537200"/>
          <p14:tracePt t="94302" x="3286125" y="5537200"/>
          <p14:tracePt t="94319" x="3322638" y="5537200"/>
          <p14:tracePt t="94336" x="3357563" y="5527675"/>
          <p14:tracePt t="94352" x="3394075" y="5527675"/>
          <p14:tracePt t="94369" x="3411538" y="5527675"/>
          <p14:tracePt t="94386" x="3419475" y="5527675"/>
          <p14:tracePt t="94402" x="3429000" y="5510213"/>
          <p14:tracePt t="94419" x="3446463" y="5500688"/>
          <p14:tracePt t="94452" x="3455988" y="5500688"/>
          <p14:tracePt t="94474" x="3455988" y="5491163"/>
          <p14:tracePt t="94738" x="3446463" y="5491163"/>
          <p14:tracePt t="94754" x="3438525" y="5491163"/>
          <p14:tracePt t="94770" x="3429000" y="5491163"/>
          <p14:tracePt t="94786" x="3419475" y="5491163"/>
          <p14:tracePt t="94810" x="3411538" y="5491163"/>
          <p14:tracePt t="94818" x="3402013" y="5491163"/>
          <p14:tracePt t="94834" x="3394075" y="5491163"/>
          <p14:tracePt t="94858" x="3384550" y="5483225"/>
          <p14:tracePt t="94866" x="3375025" y="5483225"/>
          <p14:tracePt t="94882" x="3367088" y="5483225"/>
          <p14:tracePt t="94914" x="3357563" y="5483225"/>
          <p14:tracePt t="94922" x="3348038" y="5483225"/>
          <p14:tracePt t="94938" x="3340100" y="5473700"/>
          <p14:tracePt t="94962" x="3322638" y="5473700"/>
          <p14:tracePt t="94970" x="3303588" y="5473700"/>
          <p14:tracePt t="94994" x="3286125" y="5465763"/>
          <p14:tracePt t="95010" x="3268663" y="5456238"/>
          <p14:tracePt t="95042" x="3251200" y="5446713"/>
          <p14:tracePt t="96611" x="3241675" y="5446713"/>
          <p14:tracePt t="96691" x="3232150" y="5446713"/>
          <p14:tracePt t="97195" x="3295650" y="5446713"/>
          <p14:tracePt t="97203" x="3402013" y="5446713"/>
          <p14:tracePt t="97211" x="3544888" y="5446713"/>
          <p14:tracePt t="97221" x="3768725" y="5446713"/>
          <p14:tracePt t="97238" x="4205288" y="5446713"/>
          <p14:tracePt t="97255" x="4616450" y="5446713"/>
          <p14:tracePt t="97272" x="4857750" y="5446713"/>
          <p14:tracePt t="97288" x="4965700" y="5446713"/>
          <p14:tracePt t="97305" x="4991100" y="5446713"/>
          <p14:tracePt t="97322" x="5000625" y="5456238"/>
          <p14:tracePt t="97338" x="5010150" y="5456238"/>
          <p14:tracePt t="97435" x="5018088" y="5456238"/>
          <p14:tracePt t="97443" x="5037138" y="5456238"/>
          <p14:tracePt t="97455" x="5054600" y="5456238"/>
          <p14:tracePt t="97472" x="5180013" y="5465763"/>
          <p14:tracePt t="97488" x="5340350" y="5465763"/>
          <p14:tracePt t="97505" x="5473700" y="5465763"/>
          <p14:tracePt t="97507" x="5510213" y="5465763"/>
          <p14:tracePt t="97522" x="5537200" y="5465763"/>
          <p14:tracePt t="97538" x="5554663" y="5465763"/>
          <p14:tracePt t="97603" x="5554663" y="5456238"/>
          <p14:tracePt t="97651" x="5554663" y="5446713"/>
          <p14:tracePt t="97699" x="5545138" y="5446713"/>
          <p14:tracePt t="97875" x="5581650" y="5446713"/>
          <p14:tracePt t="97883" x="5643563" y="5446713"/>
          <p14:tracePt t="97891" x="5732463" y="5446713"/>
          <p14:tracePt t="97905" x="5830888" y="5446713"/>
          <p14:tracePt t="97922" x="6089650" y="5446713"/>
          <p14:tracePt t="97939" x="6473825" y="5446713"/>
          <p14:tracePt t="97956" x="6634163" y="5446713"/>
          <p14:tracePt t="97972" x="6724650" y="5419725"/>
          <p14:tracePt t="97989" x="6759575" y="5419725"/>
          <p14:tracePt t="98006" x="6769100" y="5419725"/>
          <p14:tracePt t="98022" x="6796088" y="5419725"/>
          <p14:tracePt t="98039" x="6823075" y="5419725"/>
          <p14:tracePt t="98056" x="6884988" y="5419725"/>
          <p14:tracePt t="98072" x="6983413" y="5419725"/>
          <p14:tracePt t="98089" x="7116763" y="5402263"/>
          <p14:tracePt t="98106" x="7277100" y="5402263"/>
          <p14:tracePt t="98122" x="7412038" y="5394325"/>
          <p14:tracePt t="98139" x="7537450" y="5384800"/>
          <p14:tracePt t="98156" x="7562850" y="5384800"/>
          <p14:tracePt t="98189" x="7562850" y="5375275"/>
          <p14:tracePt t="98451" x="7554913" y="5375275"/>
          <p14:tracePt t="98460" x="7545388" y="5375275"/>
          <p14:tracePt t="98532" x="7537450" y="5375275"/>
          <p14:tracePt t="98540" x="7527925" y="5375275"/>
          <p14:tracePt t="98844" x="7518400" y="5375275"/>
          <p14:tracePt t="98860" x="7518400" y="5384800"/>
          <p14:tracePt t="98868" x="7510463" y="5384800"/>
          <p14:tracePt t="98876" x="7491413" y="5394325"/>
          <p14:tracePt t="98890" x="7483475" y="5402263"/>
          <p14:tracePt t="98906" x="7429500" y="5411788"/>
          <p14:tracePt t="98923" x="7286625" y="5438775"/>
          <p14:tracePt t="98940" x="6946900" y="5446713"/>
          <p14:tracePt t="98956" x="6688138" y="5446713"/>
          <p14:tracePt t="98973" x="6402388" y="5446713"/>
          <p14:tracePt t="98990" x="6062663" y="5446713"/>
          <p14:tracePt t="99006" x="5822950" y="5446713"/>
          <p14:tracePt t="99023" x="5626100" y="5446713"/>
          <p14:tracePt t="99040" x="5500688" y="5446713"/>
          <p14:tracePt t="99056" x="5438775" y="5446713"/>
          <p14:tracePt t="99073" x="5384800" y="5456238"/>
          <p14:tracePt t="99090" x="5375275" y="5465763"/>
          <p14:tracePt t="99172" x="5411788" y="5465763"/>
          <p14:tracePt t="99180" x="5465763" y="5465763"/>
          <p14:tracePt t="99190" x="5545138" y="5465763"/>
          <p14:tracePt t="99207" x="5715000" y="5465763"/>
          <p14:tracePt t="99223" x="5929313" y="5419725"/>
          <p14:tracePt t="99240" x="6143625" y="5419725"/>
          <p14:tracePt t="99257" x="6375400" y="5411788"/>
          <p14:tracePt t="99273" x="6608763" y="5394325"/>
          <p14:tracePt t="99290" x="6796088" y="5394325"/>
          <p14:tracePt t="99307" x="6902450" y="5394325"/>
          <p14:tracePt t="99323" x="7010400" y="5394325"/>
          <p14:tracePt t="99340" x="7081838" y="5375275"/>
          <p14:tracePt t="99357" x="7108825" y="5375275"/>
          <p14:tracePt t="99373" x="7143750" y="5375275"/>
          <p14:tracePt t="99390" x="7180263" y="5375275"/>
          <p14:tracePt t="99407" x="7205663" y="5375275"/>
          <p14:tracePt t="99423" x="7232650" y="5384800"/>
          <p14:tracePt t="99440" x="7251700" y="5384800"/>
          <p14:tracePt t="99457" x="7286625" y="5394325"/>
          <p14:tracePt t="99473" x="7340600" y="5394325"/>
          <p14:tracePt t="99490" x="7446963" y="5394325"/>
          <p14:tracePt t="99507" x="7537450" y="5394325"/>
          <p14:tracePt t="99509" x="7562850" y="5394325"/>
          <p14:tracePt t="99523" x="7572375" y="5394325"/>
          <p14:tracePt t="99540" x="7581900" y="5394325"/>
          <p14:tracePt t="99620" x="7572375" y="5394325"/>
          <p14:tracePt t="99636" x="7562850" y="5402263"/>
          <p14:tracePt t="99660" x="7554913" y="5402263"/>
          <p14:tracePt t="99668" x="7545388" y="5419725"/>
          <p14:tracePt t="99676" x="7527925" y="5429250"/>
          <p14:tracePt t="99690" x="7527925" y="5438775"/>
          <p14:tracePt t="99707" x="7510463" y="5446713"/>
          <p14:tracePt t="99724" x="7483475" y="5446713"/>
          <p14:tracePt t="99757" x="7473950" y="5456238"/>
          <p14:tracePt t="99852" x="7518400" y="5473700"/>
          <p14:tracePt t="99860" x="7608888" y="5473700"/>
          <p14:tracePt t="99868" x="7732713" y="5473700"/>
          <p14:tracePt t="99876" x="7929563" y="5473700"/>
          <p14:tracePt t="99890" x="8197850" y="5473700"/>
          <p14:tracePt t="99907" x="8759825" y="5473700"/>
          <p14:tracePt t="99924" x="9491663" y="5473700"/>
          <p14:tracePt t="99940" x="9769475" y="5473700"/>
          <p14:tracePt t="99957" x="9858375" y="5473700"/>
          <p14:tracePt t="99974" x="9875838" y="5473700"/>
          <p14:tracePt t="100284" x="9867900" y="5473700"/>
          <p14:tracePt t="100893" x="9858375" y="5473700"/>
          <p14:tracePt t="100901" x="9786938" y="5465763"/>
          <p14:tracePt t="100909" x="9742488" y="5465763"/>
          <p14:tracePt t="100925" x="9563100" y="5465763"/>
          <p14:tracePt t="100941" x="9313863" y="5465763"/>
          <p14:tracePt t="100958" x="9001125" y="5465763"/>
          <p14:tracePt t="100975" x="8626475" y="5465763"/>
          <p14:tracePt t="100991" x="8259763" y="5465763"/>
          <p14:tracePt t="101008" x="7875588" y="5429250"/>
          <p14:tracePt t="101025" x="7581900" y="5429250"/>
          <p14:tracePt t="101041" x="7340600" y="5429250"/>
          <p14:tracePt t="101058" x="7116763" y="5429250"/>
          <p14:tracePt t="101075" x="6894513" y="5429250"/>
          <p14:tracePt t="101091" x="6680200" y="5429250"/>
          <p14:tracePt t="101109" x="6394450" y="5429250"/>
          <p14:tracePt t="101125" x="6215063" y="5429250"/>
          <p14:tracePt t="101141" x="6062663" y="5429250"/>
          <p14:tracePt t="101158" x="5911850" y="5429250"/>
          <p14:tracePt t="101175" x="5751513" y="5429250"/>
          <p14:tracePt t="101192" x="5589588" y="5429250"/>
          <p14:tracePt t="101208" x="5446713" y="5429250"/>
          <p14:tracePt t="101225" x="5357813" y="5429250"/>
          <p14:tracePt t="101241" x="5286375" y="5429250"/>
          <p14:tracePt t="101258" x="5259388" y="5438775"/>
          <p14:tracePt t="101275" x="5241925" y="5446713"/>
          <p14:tracePt t="101309" x="5214938" y="5456238"/>
          <p14:tracePt t="101325" x="5160963" y="5465763"/>
          <p14:tracePt t="101342" x="5072063" y="5465763"/>
          <p14:tracePt t="101358" x="4919663" y="5465763"/>
          <p14:tracePt t="101375" x="4714875" y="5465763"/>
          <p14:tracePt t="101392" x="4491038" y="5510213"/>
          <p14:tracePt t="101408" x="4241800" y="5510213"/>
          <p14:tracePt t="101425" x="4000500" y="5510213"/>
          <p14:tracePt t="101442" x="3768725" y="5510213"/>
          <p14:tracePt t="101459" x="3625850" y="5510213"/>
          <p14:tracePt t="101475" x="3571875" y="5510213"/>
          <p14:tracePt t="101613" x="3562350" y="5510213"/>
          <p14:tracePt t="101621" x="3554413" y="5510213"/>
          <p14:tracePt t="101629" x="3544888" y="5510213"/>
          <p14:tracePt t="101653" x="3536950" y="5510213"/>
          <p14:tracePt t="101669" x="3527425" y="5510213"/>
          <p14:tracePt t="101677" x="3517900" y="5510213"/>
          <p14:tracePt t="101693" x="3500438" y="5510213"/>
          <p14:tracePt t="101709" x="3473450" y="5510213"/>
          <p14:tracePt t="101725" x="3429000" y="5510213"/>
          <p14:tracePt t="101742" x="3394075" y="5510213"/>
          <p14:tracePt t="101759" x="3348038" y="5510213"/>
          <p14:tracePt t="101775" x="3286125" y="5510213"/>
          <p14:tracePt t="101792" x="3251200" y="5510213"/>
          <p14:tracePt t="101809" x="3241675" y="5510213"/>
          <p14:tracePt t="101825" x="3232150" y="5500688"/>
          <p14:tracePt t="101842" x="3232150" y="5491163"/>
          <p14:tracePt t="101859" x="3232150" y="5473700"/>
          <p14:tracePt t="101875" x="3224213" y="5446713"/>
          <p14:tracePt t="101909" x="3224213" y="5419725"/>
          <p14:tracePt t="101942" x="3224213" y="5402263"/>
          <p14:tracePt t="101959" x="3224213" y="5384800"/>
          <p14:tracePt t="101975" x="3313113" y="5375275"/>
          <p14:tracePt t="101992" x="3509963" y="5340350"/>
          <p14:tracePt t="102009" x="3803650" y="5303838"/>
          <p14:tracePt t="102026" x="4037013" y="5268913"/>
          <p14:tracePt t="102042" x="4214813" y="5241925"/>
          <p14:tracePt t="102059" x="4303713" y="5224463"/>
          <p14:tracePt t="102076" x="4357688" y="5205413"/>
          <p14:tracePt t="102092" x="4419600" y="5205413"/>
          <p14:tracePt t="102109" x="4572000" y="5197475"/>
          <p14:tracePt t="102126" x="4714875" y="5197475"/>
          <p14:tracePt t="102142" x="4884738" y="5197475"/>
          <p14:tracePt t="102159" x="5054600" y="5197475"/>
          <p14:tracePt t="102176" x="5259388" y="5197475"/>
          <p14:tracePt t="102192" x="5429250" y="5160963"/>
          <p14:tracePt t="102209" x="5554663" y="5126038"/>
          <p14:tracePt t="102226" x="5581650" y="5116513"/>
          <p14:tracePt t="102242" x="5608638" y="5099050"/>
          <p14:tracePt t="102259" x="5616575" y="5089525"/>
          <p14:tracePt t="102292" x="5616575" y="5072063"/>
          <p14:tracePt t="102309" x="5616575" y="5062538"/>
          <p14:tracePt t="102349" x="5616575" y="5054600"/>
          <p14:tracePt t="102445" x="5608638" y="5054600"/>
          <p14:tracePt t="102477" x="5599113" y="5054600"/>
          <p14:tracePt t="102509" x="5581650" y="5072063"/>
          <p14:tracePt t="102525" x="5581650" y="5081588"/>
          <p14:tracePt t="102541" x="5581650" y="5089525"/>
          <p14:tracePt t="102549" x="5581650" y="5099050"/>
          <p14:tracePt t="102559" x="5581650" y="5108575"/>
          <p14:tracePt t="102590" x="5581650" y="5116513"/>
          <p14:tracePt t="102645" x="5572125" y="5116513"/>
          <p14:tracePt t="102653" x="5554663" y="5116513"/>
          <p14:tracePt t="102662" x="5518150" y="5116513"/>
          <p14:tracePt t="102676" x="5491163" y="5116513"/>
          <p14:tracePt t="102693" x="5411788" y="5099050"/>
          <p14:tracePt t="102710" x="5232400" y="5062538"/>
          <p14:tracePt t="102726" x="5099050" y="5054600"/>
          <p14:tracePt t="102743" x="4983163" y="5045075"/>
          <p14:tracePt t="102760" x="4902200" y="5027613"/>
          <p14:tracePt t="102776" x="4867275" y="5027613"/>
          <p14:tracePt t="102793" x="4857750" y="5027613"/>
          <p14:tracePt t="102810" x="4840288" y="5027613"/>
          <p14:tracePt t="102826" x="4813300" y="5027613"/>
          <p14:tracePt t="102843" x="4795838" y="5037138"/>
          <p14:tracePt t="102860" x="4768850" y="5054600"/>
          <p14:tracePt t="102893" x="4732338" y="5072063"/>
          <p14:tracePt t="102910" x="4714875" y="5081588"/>
          <p14:tracePt t="102926" x="4705350" y="5089525"/>
          <p14:tracePt t="102943" x="4697413" y="5099050"/>
          <p14:tracePt t="102960" x="4687888" y="5099050"/>
          <p14:tracePt t="102976" x="4687888" y="5116513"/>
          <p14:tracePt t="102993" x="4687888" y="5143500"/>
          <p14:tracePt t="103010" x="4687888" y="5170488"/>
          <p14:tracePt t="103026" x="4687888" y="5197475"/>
          <p14:tracePt t="103043" x="4687888" y="5224463"/>
          <p14:tracePt t="103060" x="4687888" y="5251450"/>
          <p14:tracePt t="103076" x="4687888" y="5276850"/>
          <p14:tracePt t="103093" x="4687888" y="5313363"/>
          <p14:tracePt t="103110" x="4687888" y="5322888"/>
          <p14:tracePt t="103127" x="4687888" y="5348288"/>
          <p14:tracePt t="103143" x="4705350" y="5357813"/>
          <p14:tracePt t="103160" x="4732338" y="5375275"/>
          <p14:tracePt t="103177" x="4751388" y="5384800"/>
          <p14:tracePt t="103193" x="4795838" y="5402263"/>
          <p14:tracePt t="103210" x="4813300" y="5411788"/>
          <p14:tracePt t="103227" x="4875213" y="5419725"/>
          <p14:tracePt t="103243" x="4946650" y="5429250"/>
          <p14:tracePt t="103260" x="5018088" y="5438775"/>
          <p14:tracePt t="103277" x="5108575" y="5446713"/>
          <p14:tracePt t="103294" x="5268913" y="5446713"/>
          <p14:tracePt t="103310" x="5394325" y="5446713"/>
          <p14:tracePt t="103327" x="5491163" y="5446713"/>
          <p14:tracePt t="103343" x="5589588" y="5446713"/>
          <p14:tracePt t="103360" x="5608638" y="5446713"/>
          <p14:tracePt t="103377" x="5626100" y="5446713"/>
          <p14:tracePt t="103393" x="5634038" y="5438775"/>
          <p14:tracePt t="103410" x="5661025" y="5419725"/>
          <p14:tracePt t="103427" x="5688013" y="5411788"/>
          <p14:tracePt t="103443" x="5724525" y="5411788"/>
          <p14:tracePt t="103460" x="5768975" y="5394325"/>
          <p14:tracePt t="103477" x="5813425" y="5384800"/>
          <p14:tracePt t="103494" x="5857875" y="5367338"/>
          <p14:tracePt t="103510" x="5875338" y="5357813"/>
          <p14:tracePt t="103527" x="5875338" y="5348288"/>
          <p14:tracePt t="103543" x="5884863" y="5340350"/>
          <p14:tracePt t="103560" x="5884863" y="5322888"/>
          <p14:tracePt t="103577" x="5884863" y="5295900"/>
          <p14:tracePt t="103594" x="5884863" y="5276850"/>
          <p14:tracePt t="103610" x="5884863" y="5259388"/>
          <p14:tracePt t="103627" x="5867400" y="5251450"/>
          <p14:tracePt t="103644" x="5867400" y="5241925"/>
          <p14:tracePt t="103660" x="5857875" y="5232400"/>
          <p14:tracePt t="103677" x="5848350" y="5224463"/>
          <p14:tracePt t="103694" x="5822950" y="5205413"/>
          <p14:tracePt t="103710" x="5776913" y="5187950"/>
          <p14:tracePt t="103727" x="5732463" y="5170488"/>
          <p14:tracePt t="103744" x="5680075" y="5153025"/>
          <p14:tracePt t="103760" x="5634038" y="5143500"/>
          <p14:tracePt t="103777" x="5589588" y="5133975"/>
          <p14:tracePt t="103794" x="5537200" y="5126038"/>
          <p14:tracePt t="103810" x="5473700" y="5116513"/>
          <p14:tracePt t="103827" x="5402263" y="5108575"/>
          <p14:tracePt t="103844" x="5340350" y="5108575"/>
          <p14:tracePt t="103861" x="5276850" y="5108575"/>
          <p14:tracePt t="103877" x="5232400" y="5108575"/>
          <p14:tracePt t="103894" x="5143500" y="5099050"/>
          <p14:tracePt t="103911" x="5099050" y="5089525"/>
          <p14:tracePt t="103927" x="5062538" y="5081588"/>
          <p14:tracePt t="103944" x="5018088" y="5081588"/>
          <p14:tracePt t="103961" x="4983163" y="5081588"/>
          <p14:tracePt t="103977" x="4956175" y="5072063"/>
          <p14:tracePt t="103994" x="4919663" y="5072063"/>
          <p14:tracePt t="104011" x="4884738" y="5072063"/>
          <p14:tracePt t="104027" x="4857750" y="5081588"/>
          <p14:tracePt t="104044" x="4822825" y="5081588"/>
          <p14:tracePt t="104061" x="4795838" y="5081588"/>
          <p14:tracePt t="104077" x="4776788" y="5089525"/>
          <p14:tracePt t="104094" x="4759325" y="5099050"/>
          <p14:tracePt t="104111" x="4751388" y="5108575"/>
          <p14:tracePt t="104127" x="4724400" y="5133975"/>
          <p14:tracePt t="104144" x="4697413" y="5153025"/>
          <p14:tracePt t="104161" x="4660900" y="5180013"/>
          <p14:tracePt t="104177" x="4652963" y="5205413"/>
          <p14:tracePt t="104194" x="4643438" y="5205413"/>
          <p14:tracePt t="104211" x="4643438" y="5232400"/>
          <p14:tracePt t="104228" x="4643438" y="5251450"/>
          <p14:tracePt t="104244" x="4643438" y="5268913"/>
          <p14:tracePt t="104261" x="4643438" y="5295900"/>
          <p14:tracePt t="104278" x="4679950" y="5330825"/>
          <p14:tracePt t="104294" x="4759325" y="5384800"/>
          <p14:tracePt t="104311" x="4803775" y="5411788"/>
          <p14:tracePt t="104327" x="4840288" y="5438775"/>
          <p14:tracePt t="104344" x="4875213" y="5456238"/>
          <p14:tracePt t="104361" x="4902200" y="5465763"/>
          <p14:tracePt t="104378" x="4965700" y="5473700"/>
          <p14:tracePt t="104394" x="5045075" y="5500688"/>
          <p14:tracePt t="104411" x="5160963" y="5518150"/>
          <p14:tracePt t="104428" x="5268913" y="5537200"/>
          <p14:tracePt t="104444" x="5357813" y="5545138"/>
          <p14:tracePt t="104461" x="5402263" y="5545138"/>
          <p14:tracePt t="104478" x="5491163" y="5545138"/>
          <p14:tracePt t="104494" x="5562600" y="5545138"/>
          <p14:tracePt t="104511" x="5626100" y="5545138"/>
          <p14:tracePt t="104528" x="5680075" y="5537200"/>
          <p14:tracePt t="104544" x="5715000" y="5527675"/>
          <p14:tracePt t="104561" x="5751513" y="5500688"/>
          <p14:tracePt t="104578" x="5786438" y="5483225"/>
          <p14:tracePt t="104594" x="5803900" y="5456238"/>
          <p14:tracePt t="104611" x="5830888" y="5429250"/>
          <p14:tracePt t="104628" x="5867400" y="5402263"/>
          <p14:tracePt t="104644" x="5902325" y="5384800"/>
          <p14:tracePt t="104661" x="5938838" y="5367338"/>
          <p14:tracePt t="104678" x="5973763" y="5330825"/>
          <p14:tracePt t="104694" x="5983288" y="5330825"/>
          <p14:tracePt t="104711" x="5983288" y="5322888"/>
          <p14:tracePt t="104782" x="5983288" y="5313363"/>
          <p14:tracePt t="104806" x="5973763" y="5313363"/>
          <p14:tracePt t="104831" x="5965825" y="5313363"/>
          <p14:tracePt t="104854" x="5946775" y="5313363"/>
          <p14:tracePt t="104862" x="5938838" y="5313363"/>
          <p14:tracePt t="104870" x="5938838" y="5322888"/>
          <p14:tracePt t="104886" x="5919788" y="5330825"/>
          <p14:tracePt t="104895" x="5911850" y="5330825"/>
          <p14:tracePt t="104911" x="5875338" y="5330825"/>
          <p14:tracePt t="104928" x="5830888" y="5348288"/>
          <p14:tracePt t="104945" x="5741988" y="5348288"/>
          <p14:tracePt t="104961" x="5616575" y="5348288"/>
          <p14:tracePt t="104978" x="5456238" y="5348288"/>
          <p14:tracePt t="104995" x="5268913" y="5348288"/>
          <p14:tracePt t="105012" x="5081588" y="5348288"/>
          <p14:tracePt t="105028" x="4911725" y="5357813"/>
          <p14:tracePt t="105045" x="4768850" y="5367338"/>
          <p14:tracePt t="105062" x="4633913" y="5367338"/>
          <p14:tracePt t="105078" x="4465638" y="5367338"/>
          <p14:tracePt t="105095" x="4330700" y="5367338"/>
          <p14:tracePt t="105112" x="4259263" y="5357813"/>
          <p14:tracePt t="105128" x="4205288" y="5357813"/>
          <p14:tracePt t="105145" x="4160838" y="5348288"/>
          <p14:tracePt t="105162" x="4116388" y="5330825"/>
          <p14:tracePt t="105178" x="4062413" y="5330825"/>
          <p14:tracePt t="105195" x="4000500" y="5330825"/>
          <p14:tracePt t="105212" x="3938588" y="5330825"/>
          <p14:tracePt t="105228" x="3848100" y="5330825"/>
          <p14:tracePt t="105245" x="3759200" y="5322888"/>
          <p14:tracePt t="105262" x="3660775" y="5322888"/>
          <p14:tracePt t="105279" x="3500438" y="5322888"/>
          <p14:tracePt t="105295" x="3375025" y="5322888"/>
          <p14:tracePt t="105312" x="3268663" y="5322888"/>
          <p14:tracePt t="105328" x="3197225" y="5322888"/>
          <p14:tracePt t="105345" x="3152775" y="5322888"/>
          <p14:tracePt t="105362" x="3143250" y="5322888"/>
          <p14:tracePt t="105378" x="3133725" y="5322888"/>
          <p14:tracePt t="105412" x="3125788" y="5322888"/>
          <p14:tracePt t="106359" x="3108325" y="5330825"/>
          <p14:tracePt t="106383" x="3098800" y="5348288"/>
          <p14:tracePt t="106423" x="3089275" y="5348288"/>
          <p14:tracePt t="107087" x="3089275" y="5367338"/>
          <p14:tracePt t="107096" x="3089275" y="5384800"/>
          <p14:tracePt t="107104" x="3089275" y="5402263"/>
          <p14:tracePt t="107120" x="3089275" y="5419725"/>
          <p14:tracePt t="107130" x="3089275" y="5438775"/>
          <p14:tracePt t="107147" x="3089275" y="5456238"/>
          <p14:tracePt t="107163" x="3089275" y="5483225"/>
          <p14:tracePt t="107180" x="3089275" y="5510213"/>
          <p14:tracePt t="107197" x="3098800" y="5545138"/>
          <p14:tracePt t="107213" x="3116263" y="5562600"/>
          <p14:tracePt t="107230" x="3133725" y="5589588"/>
          <p14:tracePt t="107247" x="3160713" y="5616575"/>
          <p14:tracePt t="107264" x="3224213" y="5653088"/>
          <p14:tracePt t="107280" x="3268663" y="5680075"/>
          <p14:tracePt t="107297" x="3295650" y="5697538"/>
          <p14:tracePt t="107313" x="3322638" y="5705475"/>
          <p14:tracePt t="107330" x="3340100" y="5741988"/>
          <p14:tracePt t="107347" x="3348038" y="5751513"/>
          <p14:tracePt t="107364" x="3367088" y="5768975"/>
          <p14:tracePt t="107380" x="3375025" y="5776913"/>
          <p14:tracePt t="107397" x="3394075" y="5795963"/>
          <p14:tracePt t="107414" x="3411538" y="5803900"/>
          <p14:tracePt t="107430" x="3446463" y="5813425"/>
          <p14:tracePt t="107447" x="3473450" y="5813425"/>
          <p14:tracePt t="107464" x="3517900" y="5813425"/>
          <p14:tracePt t="107480" x="3527425" y="5813425"/>
          <p14:tracePt t="107497" x="3554413" y="5813425"/>
          <p14:tracePt t="107514" x="3581400" y="5813425"/>
          <p14:tracePt t="107530" x="3625850" y="5813425"/>
          <p14:tracePt t="107547" x="3670300" y="5813425"/>
          <p14:tracePt t="107564" x="3724275" y="5776913"/>
          <p14:tracePt t="107580" x="3759200" y="5751513"/>
          <p14:tracePt t="107597" x="3759200" y="5732463"/>
          <p14:tracePt t="107614" x="3759200" y="5705475"/>
          <p14:tracePt t="107630" x="3759200" y="5680075"/>
          <p14:tracePt t="107647" x="3741738" y="5653088"/>
          <p14:tracePt t="107664" x="3697288" y="5634038"/>
          <p14:tracePt t="107680" x="3643313" y="5608638"/>
          <p14:tracePt t="107697" x="3598863" y="5589588"/>
          <p14:tracePt t="107714" x="3554413" y="5572125"/>
          <p14:tracePt t="107730" x="3509963" y="5562600"/>
          <p14:tracePt t="107747" x="3446463" y="5562600"/>
          <p14:tracePt t="107764" x="3384550" y="5562600"/>
          <p14:tracePt t="107780" x="3313113" y="5562600"/>
          <p14:tracePt t="107797" x="3268663" y="5562600"/>
          <p14:tracePt t="107814" x="3241675" y="5562600"/>
          <p14:tracePt t="107830" x="3214688" y="5572125"/>
          <p14:tracePt t="107848" x="3187700" y="5581650"/>
          <p14:tracePt t="107864" x="3170238" y="5599113"/>
          <p14:tracePt t="107881" x="3160713" y="5599113"/>
          <p14:tracePt t="107897" x="3143250" y="5616575"/>
          <p14:tracePt t="107914" x="3125788" y="5634038"/>
          <p14:tracePt t="107931" x="3116263" y="5653088"/>
          <p14:tracePt t="107947" x="3116263" y="5670550"/>
          <p14:tracePt t="107964" x="3116263" y="5697538"/>
          <p14:tracePt t="107981" x="3116263" y="5715000"/>
          <p14:tracePt t="107997" x="3133725" y="5751513"/>
          <p14:tracePt t="108014" x="3197225" y="5776913"/>
          <p14:tracePt t="108031" x="3251200" y="5786438"/>
          <p14:tracePt t="108047" x="3303588" y="5786438"/>
          <p14:tracePt t="108064" x="3402013" y="5813425"/>
          <p14:tracePt t="108081" x="3446463" y="5813425"/>
          <p14:tracePt t="108097" x="3490913" y="5822950"/>
          <p14:tracePt t="108114" x="3527425" y="5822950"/>
          <p14:tracePt t="108131" x="3562350" y="5830888"/>
          <p14:tracePt t="108164" x="3581400" y="5813425"/>
          <p14:tracePt t="108181" x="3581400" y="5795963"/>
          <p14:tracePt t="108198" x="3581400" y="5768975"/>
          <p14:tracePt t="108214" x="3581400" y="5759450"/>
          <p14:tracePt t="108231" x="3581400" y="5741988"/>
          <p14:tracePt t="108248" x="3527425" y="5697538"/>
          <p14:tracePt t="108264" x="3465513" y="5661025"/>
          <p14:tracePt t="108281" x="3394075" y="5643563"/>
          <p14:tracePt t="108298" x="3313113" y="5643563"/>
          <p14:tracePt t="108314" x="3241675" y="5643563"/>
          <p14:tracePt t="108331" x="3197225" y="5643563"/>
          <p14:tracePt t="108348" x="3170238" y="5643563"/>
          <p14:tracePt t="108364" x="3160713" y="5643563"/>
          <p14:tracePt t="108381" x="3152775" y="5661025"/>
          <p14:tracePt t="108398" x="3152775" y="5688013"/>
          <p14:tracePt t="108414" x="3152775" y="5715000"/>
          <p14:tracePt t="108431" x="3152775" y="5751513"/>
          <p14:tracePt t="108448" x="3241675" y="5813425"/>
          <p14:tracePt t="108464" x="3348038" y="5840413"/>
          <p14:tracePt t="108481" x="3490913" y="5867400"/>
          <p14:tracePt t="108498" x="3598863" y="5867400"/>
          <p14:tracePt t="108514" x="3643313" y="5867400"/>
          <p14:tracePt t="108531" x="3643313" y="5857875"/>
          <p14:tracePt t="108548" x="3652838" y="5857875"/>
          <p14:tracePt t="108565" x="3652838" y="5830888"/>
          <p14:tracePt t="108581" x="3633788" y="5813425"/>
          <p14:tracePt t="108598" x="3598863" y="5813425"/>
          <p14:tracePt t="108615" x="3581400" y="5813425"/>
          <p14:tracePt t="108824" x="3571875" y="5803900"/>
          <p14:tracePt t="108840" x="3571875" y="5786438"/>
          <p14:tracePt t="108849" x="3571875" y="5751513"/>
          <p14:tracePt t="108856" x="3571875" y="5715000"/>
          <p14:tracePt t="108865" x="3571875" y="5643563"/>
          <p14:tracePt t="108881" x="3571875" y="5367338"/>
          <p14:tracePt t="108898" x="3554413" y="4803775"/>
          <p14:tracePt t="108915" x="3429000" y="4098925"/>
          <p14:tracePt t="108931" x="3348038" y="3598863"/>
          <p14:tracePt t="108948" x="3251200" y="3232150"/>
          <p14:tracePt t="108965" x="3170238" y="2965450"/>
          <p14:tracePt t="108981" x="3116263" y="2803525"/>
          <p14:tracePt t="108998" x="3054350" y="2741613"/>
          <p14:tracePt t="109015" x="3027363" y="2697163"/>
          <p14:tracePt t="109017" x="3017838" y="2687638"/>
          <p14:tracePt t="109033" x="3009900" y="2679700"/>
          <p14:tracePt t="109072" x="3000375" y="2670175"/>
          <p14:tracePt t="109088" x="2990850" y="2660650"/>
          <p14:tracePt t="109096" x="2990850" y="2643188"/>
          <p14:tracePt t="109104" x="2982913" y="2633663"/>
          <p14:tracePt t="109115" x="2965450" y="2598738"/>
          <p14:tracePt t="109132" x="2946400" y="2509838"/>
          <p14:tracePt t="109148" x="2901950" y="2393950"/>
          <p14:tracePt t="109165" x="2867025" y="2295525"/>
          <p14:tracePt t="109182" x="2857500" y="2251075"/>
          <p14:tracePt t="109198" x="2840038" y="2224088"/>
          <p14:tracePt t="109215" x="2840038" y="2214563"/>
          <p14:tracePt t="109281" x="2840038" y="2232025"/>
          <p14:tracePt t="109289" x="2840038" y="2259013"/>
          <p14:tracePt t="109298" x="2840038" y="2286000"/>
          <p14:tracePt t="109315" x="2840038" y="2330450"/>
          <p14:tracePt t="109332" x="2840038" y="2374900"/>
          <p14:tracePt t="109348" x="2840038" y="2428875"/>
          <p14:tracePt t="109365" x="2840038" y="2473325"/>
          <p14:tracePt t="109382" x="2847975" y="2517775"/>
          <p14:tracePt t="109398" x="2894013" y="2554288"/>
          <p14:tracePt t="109415" x="2973388" y="2589213"/>
          <p14:tracePt t="109432" x="3054350" y="2589213"/>
          <p14:tracePt t="109449" x="3197225" y="2598738"/>
          <p14:tracePt t="109465" x="3313113" y="2598738"/>
          <p14:tracePt t="109482" x="3357563" y="2598738"/>
          <p14:tracePt t="109498" x="3402013" y="2598738"/>
          <p14:tracePt t="109515" x="3419475" y="2598738"/>
          <p14:tracePt t="109532" x="3438525" y="2581275"/>
          <p14:tracePt t="109549" x="3438525" y="2571750"/>
          <p14:tracePt t="109565" x="3446463" y="2571750"/>
          <p14:tracePt t="109582" x="3465513" y="2571750"/>
          <p14:tracePt t="109599" x="3500438" y="2571750"/>
          <p14:tracePt t="109615" x="3536950" y="2571750"/>
          <p14:tracePt t="109632" x="3581400" y="2571750"/>
          <p14:tracePt t="109649" x="3589338" y="2571750"/>
          <p14:tracePt t="109666" x="3589338" y="2562225"/>
          <p14:tracePt t="109745" x="3589338" y="2554288"/>
          <p14:tracePt t="109753" x="3581400" y="2554288"/>
          <p14:tracePt t="109765" x="3544888" y="2554288"/>
          <p14:tracePt t="109782" x="3438525" y="2554288"/>
          <p14:tracePt t="109799" x="3340100" y="2554288"/>
          <p14:tracePt t="109816" x="3214688" y="2554288"/>
          <p14:tracePt t="109833" x="3062288" y="2554288"/>
          <p14:tracePt t="109849" x="3009900" y="2571750"/>
          <p14:tracePt t="109866" x="2982913" y="2571750"/>
          <p14:tracePt t="109882" x="2965450" y="2589213"/>
          <p14:tracePt t="109899" x="2955925" y="2598738"/>
          <p14:tracePt t="109916" x="2955925" y="2608263"/>
          <p14:tracePt t="109932" x="2955925" y="2633663"/>
          <p14:tracePt t="109949" x="2955925" y="2643188"/>
          <p14:tracePt t="109966" x="2955925" y="2670175"/>
          <p14:tracePt t="109982" x="2955925" y="2697163"/>
          <p14:tracePt t="109999" x="2955925" y="2759075"/>
          <p14:tracePt t="110001" x="2965450" y="2803525"/>
          <p14:tracePt t="110016" x="2973388" y="2840038"/>
          <p14:tracePt t="110033" x="2982913" y="3036888"/>
          <p14:tracePt t="110049" x="2982913" y="3251200"/>
          <p14:tracePt t="110066" x="2982913" y="3509963"/>
          <p14:tracePt t="110082" x="2965450" y="3822700"/>
          <p14:tracePt t="110099" x="2928938" y="4152900"/>
          <p14:tracePt t="110116" x="2884488" y="4456113"/>
          <p14:tracePt t="110132" x="2847975" y="4679950"/>
          <p14:tracePt t="110149" x="2847975" y="4830763"/>
          <p14:tracePt t="110166" x="2847975" y="4929188"/>
          <p14:tracePt t="110182" x="2847975" y="4983163"/>
          <p14:tracePt t="110199" x="2867025" y="5045075"/>
          <p14:tracePt t="110216" x="2874963" y="5054600"/>
          <p14:tracePt t="110233" x="2894013" y="5108575"/>
          <p14:tracePt t="110249" x="2919413" y="5143500"/>
          <p14:tracePt t="110266" x="2955925" y="5197475"/>
          <p14:tracePt t="110283" x="3009900" y="5259388"/>
          <p14:tracePt t="110300" x="3071813" y="5303838"/>
          <p14:tracePt t="110316" x="3125788" y="5348288"/>
          <p14:tracePt t="110333" x="3160713" y="5394325"/>
          <p14:tracePt t="110349" x="3187700" y="5446713"/>
          <p14:tracePt t="110366" x="3224213" y="5491163"/>
          <p14:tracePt t="110383" x="3276600" y="5562600"/>
          <p14:tracePt t="110400" x="3357563" y="5661025"/>
          <p14:tracePt t="110416" x="3411538" y="5724525"/>
          <p14:tracePt t="110433" x="3509963" y="5786438"/>
          <p14:tracePt t="110449" x="3536950" y="5803900"/>
          <p14:tracePt t="110466" x="3554413" y="5813425"/>
          <p14:tracePt t="110483" x="3562350" y="5813425"/>
          <p14:tracePt t="110500" x="3562350" y="5822950"/>
          <p14:tracePt t="110633" x="3562350" y="5840413"/>
          <p14:tracePt t="110641" x="3562350" y="5875338"/>
          <p14:tracePt t="110649" x="3571875" y="5911850"/>
          <p14:tracePt t="110666" x="3581400" y="6010275"/>
          <p14:tracePt t="110683" x="3598863" y="6072188"/>
          <p14:tracePt t="110700" x="3608388" y="6099175"/>
          <p14:tracePt t="110801" x="3608388" y="6089650"/>
          <p14:tracePt t="110817" x="3598863" y="6089650"/>
          <p14:tracePt t="110834" x="3589338" y="6081713"/>
          <p14:tracePt t="110849" x="3581400" y="6062663"/>
          <p14:tracePt t="110857" x="3571875" y="6062663"/>
          <p14:tracePt t="110866" x="3571875" y="6054725"/>
          <p14:tracePt t="110883" x="3554413" y="6037263"/>
          <p14:tracePt t="110900" x="3536950" y="6018213"/>
          <p14:tracePt t="110916" x="3509963" y="5991225"/>
          <p14:tracePt t="110933" x="3455988" y="5946775"/>
          <p14:tracePt t="110950" x="3411538" y="5911850"/>
          <p14:tracePt t="110967" x="3367088" y="5884863"/>
          <p14:tracePt t="110983" x="3340100" y="5857875"/>
          <p14:tracePt t="111000" x="3313113" y="5848350"/>
          <p14:tracePt t="111017" x="3303588" y="5830888"/>
          <p14:tracePt t="111130" x="3303588" y="5840413"/>
          <p14:tracePt t="111218" x="3303588" y="5848350"/>
          <p14:tracePt t="111225" x="3303588" y="5857875"/>
          <p14:tracePt t="111234" x="3303588" y="5867400"/>
          <p14:tracePt t="111250" x="3322638" y="5894388"/>
          <p14:tracePt t="111267" x="3348038" y="5902325"/>
          <p14:tracePt t="111284" x="3367088" y="5919788"/>
          <p14:tracePt t="111300" x="3375025" y="5929313"/>
          <p14:tracePt t="111317" x="3394075" y="5929313"/>
          <p14:tracePt t="111402" x="3402013" y="5929313"/>
          <p14:tracePt t="111562" x="3402013" y="5919788"/>
          <p14:tracePt t="111578" x="3402013" y="5911850"/>
          <p14:tracePt t="111762" x="3402013" y="5902325"/>
          <p14:tracePt t="111946" x="3394075" y="5902325"/>
          <p14:tracePt t="111962" x="3375025" y="5902325"/>
          <p14:tracePt t="112106" x="3367088" y="5902325"/>
          <p14:tracePt t="112146" x="3357563" y="5894388"/>
          <p14:tracePt t="112506" x="3367088" y="5884863"/>
          <p14:tracePt t="112514" x="3402013" y="5884863"/>
          <p14:tracePt t="112522" x="3438525" y="5884863"/>
          <p14:tracePt t="112534" x="3509963" y="5884863"/>
          <p14:tracePt t="112551" x="3687763" y="5894388"/>
          <p14:tracePt t="112568" x="3938588" y="5919788"/>
          <p14:tracePt t="112585" x="4276725" y="5983288"/>
          <p14:tracePt t="112601" x="4554538" y="5983288"/>
          <p14:tracePt t="112618" x="4822825" y="5983288"/>
          <p14:tracePt t="112635" x="4894263" y="5983288"/>
          <p14:tracePt t="112651" x="4902200" y="5983288"/>
          <p14:tracePt t="112668" x="4919663" y="5973763"/>
          <p14:tracePt t="112701" x="4938713" y="5956300"/>
          <p14:tracePt t="112718" x="4938713" y="5946775"/>
          <p14:tracePt t="112735" x="4946650" y="5938838"/>
          <p14:tracePt t="112751" x="4965700" y="5929313"/>
          <p14:tracePt t="112785" x="4983163" y="5911850"/>
          <p14:tracePt t="112801" x="5027613" y="5894388"/>
          <p14:tracePt t="112818" x="5197475" y="5875338"/>
          <p14:tracePt t="112835" x="5394325" y="5875338"/>
          <p14:tracePt t="112852" x="5562600" y="5867400"/>
          <p14:tracePt t="112868" x="5608638" y="5848350"/>
          <p14:tracePt t="112901" x="5608638" y="5840413"/>
          <p14:tracePt t="112918" x="5581650" y="5840413"/>
          <p14:tracePt t="112935" x="5572125" y="5840413"/>
          <p14:tracePt t="112952" x="5562600" y="5840413"/>
          <p14:tracePt t="113067" x="5572125" y="5840413"/>
          <p14:tracePt t="113074" x="5608638" y="5848350"/>
          <p14:tracePt t="113085" x="5661025" y="5857875"/>
          <p14:tracePt t="113102" x="5902325" y="5902325"/>
          <p14:tracePt t="113118" x="6251575" y="5946775"/>
          <p14:tracePt t="113135" x="6616700" y="5946775"/>
          <p14:tracePt t="113152" x="6894513" y="5946775"/>
          <p14:tracePt t="113168" x="7045325" y="5946775"/>
          <p14:tracePt t="113185" x="7126288" y="5946775"/>
          <p14:tracePt t="113202" x="7153275" y="5938838"/>
          <p14:tracePt t="113218" x="7161213" y="5929313"/>
          <p14:tracePt t="113235" x="7161213" y="5911850"/>
          <p14:tracePt t="113268" x="7161213" y="5902325"/>
          <p14:tracePt t="113285" x="7180263" y="5894388"/>
          <p14:tracePt t="113302" x="7180263" y="5884863"/>
          <p14:tracePt t="113318" x="7180263" y="5875338"/>
          <p14:tracePt t="113335" x="7188200" y="5867400"/>
          <p14:tracePt t="113369" x="7232650" y="5867400"/>
          <p14:tracePt t="113385" x="7323138" y="5867400"/>
          <p14:tracePt t="113402" x="7456488" y="5867400"/>
          <p14:tracePt t="113419" x="7527925" y="5867400"/>
          <p14:tracePt t="113435" x="7537450" y="5867400"/>
          <p14:tracePt t="113483" x="7527925" y="5867400"/>
          <p14:tracePt t="113603" x="7510463" y="5867400"/>
          <p14:tracePt t="113618" x="7500938" y="5867400"/>
          <p14:tracePt t="113643" x="7491413" y="5867400"/>
          <p14:tracePt t="113667" x="7483475" y="5867400"/>
          <p14:tracePt t="113691" x="7473950" y="5867400"/>
          <p14:tracePt t="113723" x="7466013" y="5875338"/>
          <p14:tracePt t="113730" x="7456488" y="5875338"/>
          <p14:tracePt t="113763" x="7446963" y="5875338"/>
          <p14:tracePt t="113803" x="7439025" y="5875338"/>
          <p14:tracePt t="113891" x="7419975" y="5875338"/>
          <p14:tracePt t="113915" x="7412038" y="5875338"/>
          <p14:tracePt t="113923" x="7402513" y="5875338"/>
          <p14:tracePt t="113939" x="7394575" y="5875338"/>
          <p14:tracePt t="113963" x="7385050" y="5875338"/>
          <p14:tracePt t="113987" x="7375525" y="5875338"/>
          <p14:tracePt t="116892" x="7367588" y="5875338"/>
          <p14:tracePt t="117717" x="7358063" y="5875338"/>
          <p14:tracePt t="117764" x="7394575" y="5875338"/>
          <p14:tracePt t="117773" x="7446963" y="5894388"/>
          <p14:tracePt t="117780" x="7510463" y="5902325"/>
          <p14:tracePt t="117789" x="7581900" y="5911850"/>
          <p14:tracePt t="117806" x="7759700" y="5919788"/>
          <p14:tracePt t="117822" x="7920038" y="5956300"/>
          <p14:tracePt t="117839" x="8072438" y="5956300"/>
          <p14:tracePt t="117856" x="8205788" y="5956300"/>
          <p14:tracePt t="117872" x="8304213" y="5956300"/>
          <p14:tracePt t="117889" x="8375650" y="5956300"/>
          <p14:tracePt t="117906" x="8429625" y="5956300"/>
          <p14:tracePt t="117922" x="8474075" y="5956300"/>
          <p14:tracePt t="117939" x="8510588" y="5956300"/>
          <p14:tracePt t="117956" x="8537575" y="5956300"/>
          <p14:tracePt t="117972" x="8572500" y="5956300"/>
          <p14:tracePt t="117989" x="8589963" y="5956300"/>
          <p14:tracePt t="118006" x="8616950" y="5956300"/>
          <p14:tracePt t="118022" x="8626475" y="5956300"/>
          <p14:tracePt t="118039" x="8661400" y="5956300"/>
          <p14:tracePt t="118056" x="8732838" y="5956300"/>
          <p14:tracePt t="118073" x="8813800" y="5956300"/>
          <p14:tracePt t="118089" x="8894763" y="5956300"/>
          <p14:tracePt t="118106" x="8947150" y="5956300"/>
          <p14:tracePt t="118165" x="8966200" y="5956300"/>
          <p14:tracePt t="118181" x="8974138" y="5946775"/>
          <p14:tracePt t="118285" x="8974138" y="5938838"/>
          <p14:tracePt t="118597" x="9010650" y="5938838"/>
          <p14:tracePt t="118605" x="9055100" y="5938838"/>
          <p14:tracePt t="118613" x="9144000" y="5938838"/>
          <p14:tracePt t="118623" x="9215438" y="5938838"/>
          <p14:tracePt t="118640" x="9358313" y="5938838"/>
          <p14:tracePt t="118656" x="9456738" y="5938838"/>
          <p14:tracePt t="118673" x="9501188" y="5938838"/>
          <p14:tracePt t="118690" x="9510713" y="5938838"/>
          <p14:tracePt t="118893" x="9510713" y="5929313"/>
          <p14:tracePt t="118909" x="9528175" y="5929313"/>
          <p14:tracePt t="118917" x="9537700" y="5929313"/>
          <p14:tracePt t="118933" x="9555163" y="5929313"/>
          <p14:tracePt t="118965" x="9563100" y="5929313"/>
          <p14:tracePt t="118997" x="9563100" y="5919788"/>
          <p14:tracePt t="119013" x="9572625" y="5911850"/>
          <p14:tracePt t="119045" x="9582150" y="5911850"/>
          <p14:tracePt t="119053" x="9590088" y="5911850"/>
          <p14:tracePt t="119269" x="9590088" y="5902325"/>
          <p14:tracePt t="119277" x="9582150" y="5902325"/>
          <p14:tracePt t="119285" x="9563100" y="5911850"/>
          <p14:tracePt t="119293" x="9510713" y="5919788"/>
          <p14:tracePt t="119307" x="9447213" y="5946775"/>
          <p14:tracePt t="119324" x="9259888" y="6010275"/>
          <p14:tracePt t="119340" x="9028113" y="6081713"/>
          <p14:tracePt t="119357" x="8537575" y="6180138"/>
          <p14:tracePt t="119374" x="8116888" y="6232525"/>
          <p14:tracePt t="119390" x="7688263" y="6286500"/>
          <p14:tracePt t="119407" x="7340600" y="6276975"/>
          <p14:tracePt t="119424" x="6894513" y="6215063"/>
          <p14:tracePt t="119440" x="6626225" y="6197600"/>
          <p14:tracePt t="119457" x="6429375" y="6188075"/>
          <p14:tracePt t="119474" x="6303963" y="6170613"/>
          <p14:tracePt t="119490" x="6232525" y="6153150"/>
          <p14:tracePt t="119507" x="6153150" y="6116638"/>
          <p14:tracePt t="119524" x="6045200" y="6072188"/>
          <p14:tracePt t="119540" x="5884863" y="6018213"/>
          <p14:tracePt t="119557" x="5581650" y="5938838"/>
          <p14:tracePt t="119574" x="5411788" y="5911850"/>
          <p14:tracePt t="119590" x="5268913" y="5894388"/>
          <p14:tracePt t="119607" x="5205413" y="5884863"/>
          <p14:tracePt t="119624" x="5160963" y="5875338"/>
          <p14:tracePt t="119641" x="5153025" y="5875338"/>
          <p14:tracePt t="119674" x="5133975" y="5875338"/>
          <p14:tracePt t="119693" x="5126038" y="5875338"/>
          <p14:tracePt t="119710" x="5116513" y="5875338"/>
          <p14:tracePt t="119724" x="5108575" y="5875338"/>
          <p14:tracePt t="119741" x="5099050" y="5875338"/>
          <p14:tracePt t="119757" x="5072063" y="5875338"/>
          <p14:tracePt t="119797" x="5062538" y="5875338"/>
          <p14:tracePt t="119814" x="5054600" y="5875338"/>
          <p14:tracePt t="119824" x="5045075" y="5875338"/>
          <p14:tracePt t="119841" x="5037138" y="5875338"/>
          <p14:tracePt t="119857" x="5018088" y="5875338"/>
          <p14:tracePt t="119874" x="5000625" y="5875338"/>
          <p14:tracePt t="119891" x="4991100" y="5875338"/>
          <p14:tracePt t="119908" x="4983163" y="5875338"/>
          <p14:tracePt t="119924" x="4965700" y="5867400"/>
          <p14:tracePt t="119941" x="4965700" y="5857875"/>
          <p14:tracePt t="119958" x="4956175" y="5848350"/>
          <p14:tracePt t="119974" x="4919663" y="5822950"/>
          <p14:tracePt t="119991" x="4875213" y="5803900"/>
          <p14:tracePt t="120008" x="4813300" y="5759450"/>
          <p14:tracePt t="120024" x="4741863" y="5715000"/>
          <p14:tracePt t="120041" x="4625975" y="5653088"/>
          <p14:tracePt t="120058" x="4491038" y="5599113"/>
          <p14:tracePt t="120074" x="4367213" y="5562600"/>
          <p14:tracePt t="120091" x="4286250" y="5545138"/>
          <p14:tracePt t="120108" x="4205288" y="5545138"/>
          <p14:tracePt t="120124" x="4125913" y="5537200"/>
          <p14:tracePt t="120141" x="4027488" y="5537200"/>
          <p14:tracePt t="120158" x="3956050" y="5537200"/>
          <p14:tracePt t="120174" x="3884613" y="5537200"/>
          <p14:tracePt t="120191" x="3830638" y="5537200"/>
          <p14:tracePt t="120208" x="3751263" y="5527675"/>
          <p14:tracePt t="120224" x="3687763" y="5518150"/>
          <p14:tracePt t="120241" x="3625850" y="5500688"/>
          <p14:tracePt t="120258" x="3581400" y="5500688"/>
          <p14:tracePt t="120274" x="3544888" y="5491163"/>
          <p14:tracePt t="120291" x="3490913" y="5483225"/>
          <p14:tracePt t="120308" x="3446463" y="5465763"/>
          <p14:tracePt t="120324" x="3384550" y="5456238"/>
          <p14:tracePt t="120341" x="3313113" y="5446713"/>
          <p14:tracePt t="120358" x="3268663" y="5438775"/>
          <p14:tracePt t="120374" x="3251200" y="5438775"/>
          <p14:tracePt t="120391" x="3224213" y="5429250"/>
          <p14:tracePt t="120408" x="3214688" y="5429250"/>
          <p14:tracePt t="120441" x="3205163" y="5429250"/>
          <p14:tracePt t="120458" x="3205163" y="5419725"/>
          <p14:tracePt t="120494" x="3205163" y="5411788"/>
          <p14:tracePt t="120510" x="3214688" y="5402263"/>
          <p14:tracePt t="120518" x="3214688" y="5394325"/>
          <p14:tracePt t="120526" x="3224213" y="5394325"/>
          <p14:tracePt t="120542" x="3251200" y="5367338"/>
          <p14:tracePt t="120558" x="3276600" y="5348288"/>
          <p14:tracePt t="120575" x="3295650" y="5340350"/>
          <p14:tracePt t="120591" x="3303588" y="5322888"/>
          <p14:tracePt t="120608" x="3303588" y="5313363"/>
          <p14:tracePt t="120625" x="3303588" y="5286375"/>
          <p14:tracePt t="120641" x="3313113" y="5268913"/>
          <p14:tracePt t="120658" x="3313113" y="5232400"/>
          <p14:tracePt t="120675" x="3313113" y="5205413"/>
          <p14:tracePt t="120691" x="3313113" y="5187950"/>
          <p14:tracePt t="120708" x="3303588" y="5170488"/>
          <p14:tracePt t="120725" x="3268663" y="5133975"/>
          <p14:tracePt t="120742" x="3224213" y="5099050"/>
          <p14:tracePt t="120758" x="3187700" y="5072063"/>
          <p14:tracePt t="120775" x="3152775" y="5045075"/>
          <p14:tracePt t="120791" x="3098800" y="5027613"/>
          <p14:tracePt t="120808" x="3062288" y="5018088"/>
          <p14:tracePt t="120825" x="3027363" y="5010150"/>
          <p14:tracePt t="120842" x="2990850" y="5000625"/>
          <p14:tracePt t="120858" x="2973388" y="5000625"/>
          <p14:tracePt t="120875" x="2955925" y="5000625"/>
          <p14:tracePt t="120892" x="2928938" y="5000625"/>
          <p14:tracePt t="120908" x="2894013" y="5000625"/>
          <p14:tracePt t="120925" x="2874963" y="5010150"/>
          <p14:tracePt t="120942" x="2857500" y="5027613"/>
          <p14:tracePt t="120958" x="2857500" y="5037138"/>
          <p14:tracePt t="120975" x="2857500" y="5062538"/>
          <p14:tracePt t="120992" x="2857500" y="5089525"/>
          <p14:tracePt t="121008" x="2894013" y="5143500"/>
          <p14:tracePt t="121025" x="2946400" y="5197475"/>
          <p14:tracePt t="121042" x="2990850" y="5241925"/>
          <p14:tracePt t="121058" x="3036888" y="5286375"/>
          <p14:tracePt t="121075" x="3071813" y="5313363"/>
          <p14:tracePt t="121092" x="3116263" y="5330825"/>
          <p14:tracePt t="121109" x="3143250" y="5357813"/>
          <p14:tracePt t="121125" x="3197225" y="5394325"/>
          <p14:tracePt t="121142" x="3276600" y="5438775"/>
          <p14:tracePt t="121159" x="3330575" y="5456238"/>
          <p14:tracePt t="121175" x="3402013" y="5483225"/>
          <p14:tracePt t="121192" x="3446463" y="5483225"/>
          <p14:tracePt t="121209" x="3509963" y="5491163"/>
          <p14:tracePt t="121225" x="3554413" y="5491163"/>
          <p14:tracePt t="121242" x="3608388" y="5491163"/>
          <p14:tracePt t="121259" x="3652838" y="5491163"/>
          <p14:tracePt t="121275" x="3697288" y="5465763"/>
          <p14:tracePt t="121292" x="3724275" y="5438775"/>
          <p14:tracePt t="121309" x="3724275" y="5394325"/>
          <p14:tracePt t="121325" x="3724275" y="5348288"/>
          <p14:tracePt t="121342" x="3705225" y="5276850"/>
          <p14:tracePt t="121359" x="3660775" y="5224463"/>
          <p14:tracePt t="121375" x="3633788" y="5197475"/>
          <p14:tracePt t="121392" x="3571875" y="5160963"/>
          <p14:tracePt t="121409" x="3500438" y="5133975"/>
          <p14:tracePt t="121425" x="3402013" y="5089525"/>
          <p14:tracePt t="121442" x="3340100" y="5081588"/>
          <p14:tracePt t="121459" x="3251200" y="5045075"/>
          <p14:tracePt t="121475" x="3160713" y="5045075"/>
          <p14:tracePt t="121492" x="3098800" y="5037138"/>
          <p14:tracePt t="121509" x="3044825" y="5037138"/>
          <p14:tracePt t="121526" x="3000375" y="5037138"/>
          <p14:tracePt t="121542" x="2965450" y="5037138"/>
          <p14:tracePt t="121559" x="2946400" y="5045075"/>
          <p14:tracePt t="121576" x="2911475" y="5062538"/>
          <p14:tracePt t="121592" x="2901950" y="5116513"/>
          <p14:tracePt t="121609" x="2894013" y="5133975"/>
          <p14:tracePt t="121626" x="2884488" y="5170488"/>
          <p14:tracePt t="121642" x="2884488" y="5197475"/>
          <p14:tracePt t="121659" x="2884488" y="5224463"/>
          <p14:tracePt t="121676" x="2884488" y="5259388"/>
          <p14:tracePt t="121692" x="2911475" y="5303838"/>
          <p14:tracePt t="121709" x="2955925" y="5348288"/>
          <p14:tracePt t="121726" x="3017838" y="5384800"/>
          <p14:tracePt t="121742" x="3133725" y="5402263"/>
          <p14:tracePt t="121759" x="3224213" y="5402263"/>
          <p14:tracePt t="121776" x="3303588" y="5402263"/>
          <p14:tracePt t="121792" x="3402013" y="5402263"/>
          <p14:tracePt t="121809" x="3465513" y="5402263"/>
          <p14:tracePt t="121826" x="3500438" y="5402263"/>
          <p14:tracePt t="121842" x="3527425" y="5375275"/>
          <p14:tracePt t="121859" x="3527425" y="5348288"/>
          <p14:tracePt t="121876" x="3527425" y="5313363"/>
          <p14:tracePt t="121892" x="3527425" y="5259388"/>
          <p14:tracePt t="121909" x="3527425" y="5214938"/>
          <p14:tracePt t="121926" x="3500438" y="5133975"/>
          <p14:tracePt t="121943" x="3438525" y="5062538"/>
          <p14:tracePt t="121959" x="3384550" y="5010150"/>
          <p14:tracePt t="121976" x="3295650" y="4973638"/>
          <p14:tracePt t="121993" x="3205163" y="4946650"/>
          <p14:tracePt t="122009" x="3116263" y="4911725"/>
          <p14:tracePt t="122026" x="3036888" y="4911725"/>
          <p14:tracePt t="122043" x="2990850" y="4911725"/>
          <p14:tracePt t="122059" x="2965450" y="4911725"/>
          <p14:tracePt t="122076" x="2938463" y="4911725"/>
          <p14:tracePt t="122093" x="2928938" y="4946650"/>
          <p14:tracePt t="122109" x="2901950" y="4991100"/>
          <p14:tracePt t="122126" x="2894013" y="5054600"/>
          <p14:tracePt t="122143" x="2874963" y="5099050"/>
          <p14:tracePt t="122159" x="2874963" y="5126038"/>
          <p14:tracePt t="122176" x="2874963" y="5153025"/>
          <p14:tracePt t="122193" x="2894013" y="5180013"/>
          <p14:tracePt t="122209" x="2919413" y="5214938"/>
          <p14:tracePt t="122226" x="2946400" y="5259388"/>
          <p14:tracePt t="122243" x="2973388" y="5276850"/>
          <p14:tracePt t="122260" x="3017838" y="5295900"/>
          <p14:tracePt t="122276" x="3044825" y="5303838"/>
          <p14:tracePt t="122293" x="3089275" y="5322888"/>
          <p14:tracePt t="122310" x="3108325" y="5322888"/>
          <p14:tracePt t="122326" x="3116263" y="5322888"/>
          <p14:tracePt t="122343" x="3125788" y="5322888"/>
          <p14:tracePt t="122376" x="3133725" y="5322888"/>
          <p14:tracePt t="122399" x="3143250" y="5322888"/>
          <p14:tracePt t="122543" x="3143250" y="5313363"/>
          <p14:tracePt t="122575" x="3143250" y="5303838"/>
          <p14:tracePt t="122679" x="3133725" y="5295900"/>
          <p14:tracePt t="122711" x="3170238" y="5295900"/>
          <p14:tracePt t="122719" x="3241675" y="5295900"/>
          <p14:tracePt t="122727" x="3340100" y="5295900"/>
          <p14:tracePt t="122743" x="3536950" y="5295900"/>
          <p14:tracePt t="122760" x="3741738" y="5295900"/>
          <p14:tracePt t="122777" x="3919538" y="5295900"/>
          <p14:tracePt t="122793" x="4071938" y="5295900"/>
          <p14:tracePt t="122810" x="4205288" y="5303838"/>
          <p14:tracePt t="122827" x="4330700" y="5313363"/>
          <p14:tracePt t="122843" x="4473575" y="5322888"/>
          <p14:tracePt t="122860" x="4581525" y="5322888"/>
          <p14:tracePt t="122877" x="4670425" y="5322888"/>
          <p14:tracePt t="122893" x="4732338" y="5322888"/>
          <p14:tracePt t="122910" x="4768850" y="5322888"/>
          <p14:tracePt t="122927" x="4795838" y="5322888"/>
          <p14:tracePt t="122943" x="4813300" y="5322888"/>
          <p14:tracePt t="122960" x="4840288" y="5322888"/>
          <p14:tracePt t="122977" x="4884738" y="5322888"/>
          <p14:tracePt t="122993" x="4946650" y="5322888"/>
          <p14:tracePt t="123010" x="5018088" y="5322888"/>
          <p14:tracePt t="123027" x="5089525" y="5322888"/>
          <p14:tracePt t="123043" x="5160963" y="5322888"/>
          <p14:tracePt t="123060" x="5224463" y="5330825"/>
          <p14:tracePt t="123077" x="5286375" y="5348288"/>
          <p14:tracePt t="123093" x="5313363" y="5348288"/>
          <p14:tracePt t="123110" x="5357813" y="5348288"/>
          <p14:tracePt t="123127" x="5438775" y="5348288"/>
          <p14:tracePt t="123144" x="5554663" y="5348288"/>
          <p14:tracePt t="123160" x="5634038" y="5348288"/>
          <p14:tracePt t="123177" x="5680075" y="5340350"/>
          <p14:tracePt t="123193" x="5724525" y="5313363"/>
          <p14:tracePt t="123210" x="5741988" y="5303838"/>
          <p14:tracePt t="123227" x="5776913" y="5276850"/>
          <p14:tracePt t="123244" x="5803900" y="5251450"/>
          <p14:tracePt t="123260" x="5830888" y="5232400"/>
          <p14:tracePt t="123277" x="5830888" y="5214938"/>
          <p14:tracePt t="123294" x="5822950" y="5170488"/>
          <p14:tracePt t="123311" x="5786438" y="5116513"/>
          <p14:tracePt t="123327" x="5724525" y="5054600"/>
          <p14:tracePt t="123344" x="5643563" y="5018088"/>
          <p14:tracePt t="123360" x="5562600" y="4991100"/>
          <p14:tracePt t="123377" x="5473700" y="4973638"/>
          <p14:tracePt t="123394" x="5411788" y="4973638"/>
          <p14:tracePt t="123411" x="5357813" y="4973638"/>
          <p14:tracePt t="123427" x="5330825" y="4983163"/>
          <p14:tracePt t="123444" x="5286375" y="4991100"/>
          <p14:tracePt t="123461" x="5251450" y="5010150"/>
          <p14:tracePt t="123477" x="5160963" y="5045075"/>
          <p14:tracePt t="123494" x="5089525" y="5045075"/>
          <p14:tracePt t="123511" x="4991100" y="5054600"/>
          <p14:tracePt t="123527" x="4956175" y="5072063"/>
          <p14:tracePt t="123544" x="4938713" y="5089525"/>
          <p14:tracePt t="123561" x="4902200" y="5108575"/>
          <p14:tracePt t="123577" x="4875213" y="5133975"/>
          <p14:tracePt t="123594" x="4830763" y="5180013"/>
          <p14:tracePt t="123611" x="4803775" y="5214938"/>
          <p14:tracePt t="123627" x="4751388" y="5268913"/>
          <p14:tracePt t="123644" x="4714875" y="5313363"/>
          <p14:tracePt t="123661" x="4687888" y="5330825"/>
          <p14:tracePt t="123677" x="4687888" y="5340350"/>
          <p14:tracePt t="123694" x="4687888" y="5348288"/>
          <p14:tracePt t="123711" x="4714875" y="5384800"/>
          <p14:tracePt t="123727" x="4803775" y="5429250"/>
          <p14:tracePt t="123744" x="4965700" y="5465763"/>
          <p14:tracePt t="123761" x="5180013" y="5473700"/>
          <p14:tracePt t="123777" x="5402263" y="5473700"/>
          <p14:tracePt t="123794" x="5616575" y="5473700"/>
          <p14:tracePt t="123811" x="5759450" y="5473700"/>
          <p14:tracePt t="123827" x="5867400" y="5429250"/>
          <p14:tracePt t="123844" x="5911850" y="5384800"/>
          <p14:tracePt t="123861" x="5946775" y="5348288"/>
          <p14:tracePt t="123878" x="5956300" y="5268913"/>
          <p14:tracePt t="123894" x="5965825" y="5224463"/>
          <p14:tracePt t="123911" x="5965825" y="5187950"/>
          <p14:tracePt t="123928" x="5965825" y="5170488"/>
          <p14:tracePt t="123944" x="5894388" y="5116513"/>
          <p14:tracePt t="123961" x="5786438" y="5072063"/>
          <p14:tracePt t="123978" x="5653088" y="5037138"/>
          <p14:tracePt t="123994" x="5572125" y="5027613"/>
          <p14:tracePt t="124011" x="5500688" y="5010150"/>
          <p14:tracePt t="124028" x="5483225" y="5010150"/>
          <p14:tracePt t="124044" x="5473700" y="5010150"/>
          <p14:tracePt t="124061" x="5465763" y="5010150"/>
          <p14:tracePt t="124078" x="5456238" y="5018088"/>
          <p14:tracePt t="124094" x="5446713" y="5037138"/>
          <p14:tracePt t="124111" x="5438775" y="5037138"/>
          <p14:tracePt t="124287" x="5446713" y="5062538"/>
          <p14:tracePt t="124296" x="5500688" y="5081588"/>
          <p14:tracePt t="124304" x="5589588" y="5108575"/>
          <p14:tracePt t="124312" x="5643563" y="5108575"/>
          <p14:tracePt t="124328" x="5867400" y="5160963"/>
          <p14:tracePt t="124345" x="6116638" y="5180013"/>
          <p14:tracePt t="124361" x="6394450" y="5205413"/>
          <p14:tracePt t="124378" x="6599238" y="5224463"/>
          <p14:tracePt t="124395" x="6732588" y="5232400"/>
          <p14:tracePt t="124411" x="6804025" y="5232400"/>
          <p14:tracePt t="124428" x="6902450" y="5232400"/>
          <p14:tracePt t="124445" x="6965950" y="5232400"/>
          <p14:tracePt t="124461" x="7062788" y="5232400"/>
          <p14:tracePt t="124478" x="7134225" y="5232400"/>
          <p14:tracePt t="124495" x="7197725" y="5232400"/>
          <p14:tracePt t="124512" x="7259638" y="5232400"/>
          <p14:tracePt t="124528" x="7277100" y="5232400"/>
          <p14:tracePt t="124545" x="7313613" y="5224463"/>
          <p14:tracePt t="124561" x="7358063" y="5214938"/>
          <p14:tracePt t="124578" x="7446963" y="5205413"/>
          <p14:tracePt t="124595" x="7545388" y="5180013"/>
          <p14:tracePt t="124611" x="7680325" y="5160963"/>
          <p14:tracePt t="124628" x="7742238" y="5153025"/>
          <p14:tracePt t="124645" x="7769225" y="5133975"/>
          <p14:tracePt t="124678" x="7769225" y="5116513"/>
          <p14:tracePt t="124695" x="7769225" y="5108575"/>
          <p14:tracePt t="124712" x="7769225" y="5089525"/>
          <p14:tracePt t="124728" x="7751763" y="5081588"/>
          <p14:tracePt t="124745" x="7715250" y="5072063"/>
          <p14:tracePt t="124762" x="7653338" y="5045075"/>
          <p14:tracePt t="124778" x="7599363" y="5037138"/>
          <p14:tracePt t="124795" x="7545388" y="5037138"/>
          <p14:tracePt t="124812" x="7500938" y="5037138"/>
          <p14:tracePt t="124828" x="7466013" y="5037138"/>
          <p14:tracePt t="124845" x="7412038" y="5037138"/>
          <p14:tracePt t="124862" x="7340600" y="5037138"/>
          <p14:tracePt t="124878" x="7277100" y="5037138"/>
          <p14:tracePt t="124895" x="7180263" y="5045075"/>
          <p14:tracePt t="124912" x="7027863" y="5089525"/>
          <p14:tracePt t="124928" x="6929438" y="5116513"/>
          <p14:tracePt t="124945" x="6884988" y="5143500"/>
          <p14:tracePt t="124962" x="6848475" y="5160963"/>
          <p14:tracePt t="124978" x="6823075" y="5187950"/>
          <p14:tracePt t="124995" x="6813550" y="5205413"/>
          <p14:tracePt t="125012" x="6813550" y="5224463"/>
          <p14:tracePt t="125028" x="6813550" y="5232400"/>
          <p14:tracePt t="125045" x="6813550" y="5251450"/>
          <p14:tracePt t="125062" x="6823075" y="5268913"/>
          <p14:tracePt t="125064" x="6831013" y="5276850"/>
          <p14:tracePt t="125079" x="6831013" y="5295900"/>
          <p14:tracePt t="125095" x="6858000" y="5322888"/>
          <p14:tracePt t="125112" x="6894513" y="5357813"/>
          <p14:tracePt t="125129" x="6973888" y="5384800"/>
          <p14:tracePt t="125145" x="7099300" y="5438775"/>
          <p14:tracePt t="125162" x="7259638" y="5465763"/>
          <p14:tracePt t="125179" x="7412038" y="5473700"/>
          <p14:tracePt t="125195" x="7545388" y="5483225"/>
          <p14:tracePt t="125212" x="7616825" y="5483225"/>
          <p14:tracePt t="125229" x="7661275" y="5483225"/>
          <p14:tracePt t="125245" x="7697788" y="5483225"/>
          <p14:tracePt t="125262" x="7705725" y="5473700"/>
          <p14:tracePt t="125279" x="7724775" y="5446713"/>
          <p14:tracePt t="125296" x="7732713" y="5402263"/>
          <p14:tracePt t="125313" x="7732713" y="5357813"/>
          <p14:tracePt t="125329" x="7732713" y="5340350"/>
          <p14:tracePt t="125345" x="7732713" y="5303838"/>
          <p14:tracePt t="125362" x="7724775" y="5276850"/>
          <p14:tracePt t="125379" x="7688263" y="5232400"/>
          <p14:tracePt t="125395" x="7643813" y="5197475"/>
          <p14:tracePt t="125412" x="7608888" y="5187950"/>
          <p14:tracePt t="125429" x="7581900" y="5180013"/>
          <p14:tracePt t="125445" x="7562850" y="5180013"/>
          <p14:tracePt t="125479" x="7545388" y="5170488"/>
          <p14:tracePt t="125512" x="7537450" y="5170488"/>
          <p14:tracePt t="125560" x="7518400" y="5170488"/>
          <p14:tracePt t="125704" x="7510463" y="5170488"/>
          <p14:tracePt t="125800" x="7510463" y="5180013"/>
          <p14:tracePt t="125816" x="7500938" y="5180013"/>
          <p14:tracePt t="125824" x="7483475" y="5180013"/>
          <p14:tracePt t="125832" x="7473950" y="5180013"/>
          <p14:tracePt t="125846" x="7446963" y="5180013"/>
          <p14:tracePt t="125863" x="7385050" y="5197475"/>
          <p14:tracePt t="125879" x="7269163" y="5205413"/>
          <p14:tracePt t="125896" x="6946900" y="5295900"/>
          <p14:tracePt t="125913" x="6634163" y="5375275"/>
          <p14:tracePt t="125929" x="6224588" y="5483225"/>
          <p14:tracePt t="125946" x="5857875" y="5581650"/>
          <p14:tracePt t="125963" x="5589588" y="5661025"/>
          <p14:tracePt t="125979" x="5419725" y="5705475"/>
          <p14:tracePt t="125996" x="5295900" y="5759450"/>
          <p14:tracePt t="126013" x="5180013" y="5786438"/>
          <p14:tracePt t="126029" x="5089525" y="5803900"/>
          <p14:tracePt t="126046" x="4991100" y="5822950"/>
          <p14:tracePt t="126063" x="4875213" y="5848350"/>
          <p14:tracePt t="126064" x="4795838" y="5848350"/>
          <p14:tracePt t="126079" x="4732338" y="5857875"/>
          <p14:tracePt t="126096" x="4483100" y="5894388"/>
          <p14:tracePt t="126113" x="4322763" y="5911850"/>
          <p14:tracePt t="126129" x="4187825" y="5938838"/>
          <p14:tracePt t="126146" x="4062413" y="5956300"/>
          <p14:tracePt t="126163" x="4027488" y="5965825"/>
          <p14:tracePt t="126179" x="3990975" y="5973763"/>
          <p14:tracePt t="126196" x="3973513" y="5973763"/>
          <p14:tracePt t="126213" x="3946525" y="5983288"/>
          <p14:tracePt t="126229" x="3929063" y="5983288"/>
          <p14:tracePt t="126246" x="3911600" y="5973763"/>
          <p14:tracePt t="126263" x="3894138" y="5965825"/>
          <p14:tracePt t="126280" x="3884613" y="5965825"/>
          <p14:tracePt t="126296" x="3875088" y="5938838"/>
          <p14:tracePt t="126314" x="3857625" y="5919788"/>
          <p14:tracePt t="126330" x="3840163" y="5911850"/>
          <p14:tracePt t="126346" x="3830638" y="5894388"/>
          <p14:tracePt t="126385" x="3830638" y="5884863"/>
          <p14:tracePt t="126416" x="3830638" y="5875338"/>
          <p14:tracePt t="126424" x="3830638" y="5867400"/>
          <p14:tracePt t="126441" x="3830638" y="5857875"/>
          <p14:tracePt t="126457" x="3830638" y="5848350"/>
          <p14:tracePt t="126465" x="3830638" y="5840413"/>
          <p14:tracePt t="126480" x="3830638" y="5830888"/>
          <p14:tracePt t="126496" x="3822700" y="5822950"/>
          <p14:tracePt t="126513" x="3822700" y="5813425"/>
          <p14:tracePt t="126530" x="3822700" y="5795963"/>
          <p14:tracePt t="126561" x="3813175" y="5776913"/>
          <p14:tracePt t="126633" x="3803650" y="5768975"/>
          <p14:tracePt t="126649" x="3803650" y="5759450"/>
          <p14:tracePt t="126673" x="3803650" y="5751513"/>
          <p14:tracePt t="126745" x="3803650" y="5741988"/>
          <p14:tracePt t="126753" x="3803650" y="5732463"/>
          <p14:tracePt t="126785" x="3795713" y="5732463"/>
          <p14:tracePt t="126793" x="3786188" y="5732463"/>
          <p14:tracePt t="126801" x="3776663" y="5724525"/>
          <p14:tracePt t="126813" x="3776663" y="5715000"/>
          <p14:tracePt t="126833" x="3759200" y="5715000"/>
          <p14:tracePt t="126847" x="3751263" y="5705475"/>
          <p14:tracePt t="126863" x="3741738" y="5705475"/>
          <p14:tracePt t="126881" x="3741738" y="5697538"/>
          <p14:tracePt t="126897" x="3732213" y="5697538"/>
          <p14:tracePt t="126913" x="3724275" y="5688013"/>
          <p14:tracePt t="126937" x="3714750" y="5688013"/>
          <p14:tracePt t="126947" x="3705225" y="5680075"/>
          <p14:tracePt t="126964" x="3697288" y="5680075"/>
          <p14:tracePt t="126980" x="3670300" y="5661025"/>
          <p14:tracePt t="126997" x="3652838" y="5653088"/>
          <p14:tracePt t="127014" x="3643313" y="5653088"/>
          <p14:tracePt t="127030" x="3633788" y="5643563"/>
          <p14:tracePt t="127047" x="3625850" y="5643563"/>
          <p14:tracePt t="127064" x="3616325" y="5643563"/>
          <p14:tracePt t="127065" x="3598863" y="5643563"/>
          <p14:tracePt t="127081" x="3581400" y="5643563"/>
          <p14:tracePt t="127097" x="3536950" y="5643563"/>
          <p14:tracePt t="127114" x="3490913" y="5634038"/>
          <p14:tracePt t="127130" x="3455988" y="5626100"/>
          <p14:tracePt t="127147" x="3429000" y="5616575"/>
          <p14:tracePt t="127164" x="3411538" y="5608638"/>
          <p14:tracePt t="127180" x="3402013" y="5608638"/>
          <p14:tracePt t="127197" x="3375025" y="5608638"/>
          <p14:tracePt t="127214" x="3357563" y="5589588"/>
          <p14:tracePt t="127230" x="3313113" y="5589588"/>
          <p14:tracePt t="127247" x="3276600" y="5589588"/>
          <p14:tracePt t="127264" x="3241675" y="5581650"/>
          <p14:tracePt t="127281" x="3197225" y="5572125"/>
          <p14:tracePt t="127297" x="3160713" y="5572125"/>
          <p14:tracePt t="127315" x="3116263" y="5562600"/>
          <p14:tracePt t="127330" x="3071813" y="5554663"/>
          <p14:tracePt t="127347" x="3036888" y="5554663"/>
          <p14:tracePt t="127364" x="2982913" y="5545138"/>
          <p14:tracePt t="127380" x="2919413" y="5537200"/>
          <p14:tracePt t="127397" x="2857500" y="5518150"/>
          <p14:tracePt t="127414" x="2813050" y="5518150"/>
          <p14:tracePt t="127431" x="2768600" y="5518150"/>
          <p14:tracePt t="127447" x="2724150" y="5500688"/>
          <p14:tracePt t="127464" x="2697163" y="5500688"/>
          <p14:tracePt t="127481" x="2652713" y="5500688"/>
          <p14:tracePt t="127497" x="2616200" y="5500688"/>
          <p14:tracePt t="127514" x="2589213" y="5500688"/>
          <p14:tracePt t="127531" x="2571750" y="5491163"/>
          <p14:tracePt t="127564" x="2562225" y="5491163"/>
          <p14:tracePt t="127585" x="2544763" y="5491163"/>
          <p14:tracePt t="127609" x="2536825" y="5500688"/>
          <p14:tracePt t="127617" x="2527300" y="5500688"/>
          <p14:tracePt t="127631" x="2509838" y="5500688"/>
          <p14:tracePt t="127647" x="2509838" y="5510213"/>
          <p14:tracePt t="127664" x="2509838" y="5537200"/>
          <p14:tracePt t="127681" x="2509838" y="5545138"/>
          <p14:tracePt t="127698" x="2500313" y="5554663"/>
          <p14:tracePt t="127714" x="2500313" y="5562600"/>
          <p14:tracePt t="127731" x="2500313" y="5572125"/>
          <p14:tracePt t="127747" x="2500313" y="5599113"/>
          <p14:tracePt t="127764" x="2500313" y="5608638"/>
          <p14:tracePt t="127781" x="2500313" y="5634038"/>
          <p14:tracePt t="127797" x="2500313" y="5653088"/>
          <p14:tracePt t="127814" x="2509838" y="5670550"/>
          <p14:tracePt t="127831" x="2509838" y="5680075"/>
          <p14:tracePt t="127847" x="2527300" y="5680075"/>
          <p14:tracePt t="127864" x="2536825" y="5680075"/>
          <p14:tracePt t="127881" x="2562225" y="5697538"/>
          <p14:tracePt t="127898" x="2581275" y="5715000"/>
          <p14:tracePt t="127914" x="2608263" y="5741988"/>
          <p14:tracePt t="127931" x="2616200" y="5759450"/>
          <p14:tracePt t="127948" x="2633663" y="5776913"/>
          <p14:tracePt t="127964" x="2670175" y="5795963"/>
          <p14:tracePt t="127981" x="2724150" y="5830888"/>
          <p14:tracePt t="127998" x="2803525" y="5884863"/>
          <p14:tracePt t="128014" x="2901950" y="5938838"/>
          <p14:tracePt t="128031" x="3017838" y="5983288"/>
          <p14:tracePt t="128048" x="3125788" y="6018213"/>
          <p14:tracePt t="128064" x="3214688" y="6054725"/>
          <p14:tracePt t="128066" x="3268663" y="6062663"/>
          <p14:tracePt t="128081" x="3330575" y="6081713"/>
          <p14:tracePt t="128098" x="3411538" y="6099175"/>
          <p14:tracePt t="128114" x="3517900" y="6108700"/>
          <p14:tracePt t="128131" x="3616325" y="6108700"/>
          <p14:tracePt t="128148" x="3795713" y="6108700"/>
          <p14:tracePt t="128165" x="3929063" y="6108700"/>
          <p14:tracePt t="128181" x="4010025" y="6108700"/>
          <p14:tracePt t="128198" x="4044950" y="6108700"/>
          <p14:tracePt t="128215" x="4044950" y="6099175"/>
          <p14:tracePt t="128231" x="4044950" y="6072188"/>
          <p14:tracePt t="128248" x="4037013" y="6027738"/>
          <p14:tracePt t="128265" x="4010025" y="6000750"/>
          <p14:tracePt t="128282" x="3956050" y="5929313"/>
          <p14:tracePt t="128298" x="3911600" y="5875338"/>
          <p14:tracePt t="128315" x="3857625" y="5822950"/>
          <p14:tracePt t="128331" x="3822700" y="5786438"/>
          <p14:tracePt t="128348" x="3786188" y="5751513"/>
          <p14:tracePt t="128365" x="3759200" y="5715000"/>
          <p14:tracePt t="128381" x="3724275" y="5697538"/>
          <p14:tracePt t="128398" x="3705225" y="5688013"/>
          <p14:tracePt t="128415" x="3687763" y="5670550"/>
          <p14:tracePt t="128431" x="3679825" y="5670550"/>
          <p14:tracePt t="128448" x="3670300" y="5670550"/>
          <p14:tracePt t="128722" x="3679825" y="5670550"/>
          <p14:tracePt t="128730" x="3697288" y="5688013"/>
          <p14:tracePt t="128738" x="3705225" y="5697538"/>
          <p14:tracePt t="128748" x="3724275" y="5705475"/>
          <p14:tracePt t="128765" x="3759200" y="5724525"/>
          <p14:tracePt t="128782" x="3822700" y="5751513"/>
          <p14:tracePt t="128798" x="3902075" y="5795963"/>
          <p14:tracePt t="128815" x="4010025" y="5857875"/>
          <p14:tracePt t="128832" x="4133850" y="5919788"/>
          <p14:tracePt t="128848" x="4276725" y="6000750"/>
          <p14:tracePt t="128865" x="4500563" y="6099175"/>
          <p14:tracePt t="128882" x="4616450" y="6143625"/>
          <p14:tracePt t="128898" x="4759325" y="6205538"/>
          <p14:tracePt t="128915" x="4884738" y="6224588"/>
          <p14:tracePt t="128932" x="5045075" y="6242050"/>
          <p14:tracePt t="128948" x="5214938" y="6242050"/>
          <p14:tracePt t="128965" x="5367338" y="6242050"/>
          <p14:tracePt t="128982" x="5465763" y="6242050"/>
          <p14:tracePt t="128998" x="5527675" y="6242050"/>
          <p14:tracePt t="129015" x="5545138" y="6242050"/>
          <p14:tracePt t="129032" x="5562600" y="6242050"/>
          <p14:tracePt t="129049" x="5572125" y="6232525"/>
          <p14:tracePt t="129066" x="5589588" y="6188075"/>
          <p14:tracePt t="129082" x="5599113" y="6161088"/>
          <p14:tracePt t="129099" x="5608638" y="6126163"/>
          <p14:tracePt t="129115" x="5626100" y="6116638"/>
          <p14:tracePt t="129132" x="5626100" y="6099175"/>
          <p14:tracePt t="129149" x="5634038" y="6081713"/>
          <p14:tracePt t="129165" x="5643563" y="6072188"/>
          <p14:tracePt t="129182" x="5653088" y="6054725"/>
          <p14:tracePt t="129199" x="5653088" y="6037263"/>
          <p14:tracePt t="129215" x="5653088" y="6000750"/>
          <p14:tracePt t="129232" x="5653088" y="5973763"/>
          <p14:tracePt t="129249" x="5653088" y="5956300"/>
          <p14:tracePt t="129266" x="5634038" y="5902325"/>
          <p14:tracePt t="129282" x="5608638" y="5875338"/>
          <p14:tracePt t="129299" x="5581650" y="5857875"/>
          <p14:tracePt t="129316" x="5562600" y="5840413"/>
          <p14:tracePt t="129332" x="5554663" y="5822950"/>
          <p14:tracePt t="129349" x="5537200" y="5813425"/>
          <p14:tracePt t="129366" x="5518150" y="5803900"/>
          <p14:tracePt t="129382" x="5510213" y="5795963"/>
          <p14:tracePt t="129399" x="5483225" y="5776913"/>
          <p14:tracePt t="129416" x="5456238" y="5768975"/>
          <p14:tracePt t="129432" x="5429250" y="5741988"/>
          <p14:tracePt t="129449" x="5411788" y="5715000"/>
          <p14:tracePt t="129466" x="5375275" y="5697538"/>
          <p14:tracePt t="129482" x="5340350" y="5680075"/>
          <p14:tracePt t="129499" x="5313363" y="5680075"/>
          <p14:tracePt t="129516" x="5286375" y="5661025"/>
          <p14:tracePt t="129532" x="5259388" y="5653088"/>
          <p14:tracePt t="129549" x="5232400" y="5653088"/>
          <p14:tracePt t="129566" x="5180013" y="5626100"/>
          <p14:tracePt t="129582" x="5153025" y="5626100"/>
          <p14:tracePt t="129599" x="5099050" y="5608638"/>
          <p14:tracePt t="129616" x="5045075" y="5599113"/>
          <p14:tracePt t="129632" x="5010150" y="5581650"/>
          <p14:tracePt t="129649" x="4983163" y="5581650"/>
          <p14:tracePt t="129666" x="4938713" y="5572125"/>
          <p14:tracePt t="129682" x="4919663" y="5572125"/>
          <p14:tracePt t="129699" x="4911725" y="5572125"/>
          <p14:tracePt t="129732" x="4902200" y="5572125"/>
          <p14:tracePt t="129749" x="4884738" y="5581650"/>
          <p14:tracePt t="129766" x="4875213" y="5608638"/>
          <p14:tracePt t="129782" x="4867275" y="5643563"/>
          <p14:tracePt t="129799" x="4857750" y="5670550"/>
          <p14:tracePt t="129816" x="4857750" y="5697538"/>
          <p14:tracePt t="129833" x="4857750" y="5732463"/>
          <p14:tracePt t="129849" x="4857750" y="5751513"/>
          <p14:tracePt t="129866" x="4875213" y="5813425"/>
          <p14:tracePt t="129883" x="4902200" y="5848350"/>
          <p14:tracePt t="129899" x="4946650" y="5894388"/>
          <p14:tracePt t="129916" x="4983163" y="5929313"/>
          <p14:tracePt t="129933" x="5000625" y="5946775"/>
          <p14:tracePt t="129949" x="5027613" y="5946775"/>
          <p14:tracePt t="129966" x="5072063" y="5973763"/>
          <p14:tracePt t="129983" x="5116513" y="5983288"/>
          <p14:tracePt t="129999" x="5160963" y="5983288"/>
          <p14:tracePt t="130016" x="5214938" y="6000750"/>
          <p14:tracePt t="130033" x="5268913" y="6000750"/>
          <p14:tracePt t="130049" x="5303838" y="6000750"/>
          <p14:tracePt t="130066" x="5367338" y="6000750"/>
          <p14:tracePt t="130083" x="5411788" y="6000750"/>
          <p14:tracePt t="130099" x="5429250" y="6000750"/>
          <p14:tracePt t="130116" x="5456238" y="6000750"/>
          <p14:tracePt t="130133" x="5473700" y="6018213"/>
          <p14:tracePt t="130149" x="5483225" y="6018213"/>
          <p14:tracePt t="130166" x="5500688" y="6018213"/>
          <p14:tracePt t="130183" x="5537200" y="6018213"/>
          <p14:tracePt t="130200" x="5554663" y="6018213"/>
          <p14:tracePt t="130216" x="5572125" y="6018213"/>
          <p14:tracePt t="130233" x="5581650" y="6010275"/>
          <p14:tracePt t="130250" x="5581650" y="6000750"/>
          <p14:tracePt t="130266" x="5581650" y="5973763"/>
          <p14:tracePt t="130283" x="5581650" y="5956300"/>
          <p14:tracePt t="130316" x="5581650" y="5946775"/>
          <p14:tracePt t="130333" x="5581650" y="5929313"/>
          <p14:tracePt t="130350" x="5572125" y="5911850"/>
          <p14:tracePt t="130383" x="5572125" y="5902325"/>
          <p14:tracePt t="130400" x="5562600" y="5894388"/>
          <p14:tracePt t="130418" x="5554663" y="5884863"/>
          <p14:tracePt t="130435" x="5545138" y="5875338"/>
          <p14:tracePt t="130450" x="5545138" y="5867400"/>
          <p14:tracePt t="130467" x="5527675" y="5830888"/>
          <p14:tracePt t="130500" x="5518150" y="5803900"/>
          <p14:tracePt t="130517" x="5510213" y="5786438"/>
          <p14:tracePt t="130533" x="5500688" y="5776913"/>
          <p14:tracePt t="130550" x="5500688" y="5768975"/>
          <p14:tracePt t="130567" x="5483225" y="5759450"/>
          <p14:tracePt t="130583" x="5473700" y="5751513"/>
          <p14:tracePt t="130600" x="5465763" y="5751513"/>
          <p14:tracePt t="130617" x="5456238" y="5741988"/>
          <p14:tracePt t="130659" x="5446713" y="5741988"/>
          <p14:tracePt t="130674" x="5429250" y="5732463"/>
          <p14:tracePt t="130683" x="5429250" y="5724525"/>
          <p14:tracePt t="130706" x="5419725" y="5724525"/>
          <p14:tracePt t="130715" x="5411788" y="5724525"/>
          <p14:tracePt t="130723" x="5402263" y="5715000"/>
          <p14:tracePt t="130733" x="5384800" y="5705475"/>
          <p14:tracePt t="130750" x="5367338" y="5688013"/>
          <p14:tracePt t="130767" x="5348288" y="5688013"/>
          <p14:tracePt t="130783" x="5303838" y="5661025"/>
          <p14:tracePt t="130800" x="5286375" y="5653088"/>
          <p14:tracePt t="130817" x="5276850" y="5653088"/>
          <p14:tracePt t="130833" x="5259388" y="5653088"/>
          <p14:tracePt t="130850" x="5224463" y="5643563"/>
          <p14:tracePt t="130867" x="5214938" y="5634038"/>
          <p14:tracePt t="130883" x="5197475" y="5634038"/>
          <p14:tracePt t="130900" x="5160963" y="5634038"/>
          <p14:tracePt t="130917" x="5143500" y="5634038"/>
          <p14:tracePt t="130933" x="5116513" y="5634038"/>
          <p14:tracePt t="130950" x="5089525" y="5634038"/>
          <p14:tracePt t="130967" x="5062538" y="5634038"/>
          <p14:tracePt t="130984" x="5027613" y="5634038"/>
          <p14:tracePt t="131000" x="5000625" y="5626100"/>
          <p14:tracePt t="131017" x="4991100" y="5626100"/>
          <p14:tracePt t="131034" x="4956175" y="5626100"/>
          <p14:tracePt t="131050" x="4938713" y="5653088"/>
          <p14:tracePt t="131067" x="4902200" y="5680075"/>
          <p14:tracePt t="131084" x="4894263" y="5688013"/>
          <p14:tracePt t="131100" x="4894263" y="5724525"/>
          <p14:tracePt t="131117" x="4894263" y="5732463"/>
          <p14:tracePt t="131134" x="4894263" y="5759450"/>
          <p14:tracePt t="131167" x="4894263" y="5776913"/>
          <p14:tracePt t="131184" x="4894263" y="5803900"/>
          <p14:tracePt t="131200" x="4911725" y="5830888"/>
          <p14:tracePt t="131217" x="4965700" y="5867400"/>
          <p14:tracePt t="131234" x="5018088" y="5884863"/>
          <p14:tracePt t="131251" x="5126038" y="5929313"/>
          <p14:tracePt t="131267" x="5197475" y="5938838"/>
          <p14:tracePt t="131284" x="5286375" y="5956300"/>
          <p14:tracePt t="131300" x="5375275" y="5956300"/>
          <p14:tracePt t="131318" x="5491163" y="5956300"/>
          <p14:tracePt t="131334" x="5581650" y="5946775"/>
          <p14:tracePt t="131350" x="5643563" y="5911850"/>
          <p14:tracePt t="131367" x="5653088" y="5894388"/>
          <p14:tracePt t="131384" x="5661025" y="5875338"/>
          <p14:tracePt t="131401" x="5661025" y="5857875"/>
          <p14:tracePt t="131417" x="5661025" y="5840413"/>
          <p14:tracePt t="131434" x="5661025" y="5803900"/>
          <p14:tracePt t="131451" x="5661025" y="5751513"/>
          <p14:tracePt t="131467" x="5626100" y="5705475"/>
          <p14:tracePt t="131484" x="5581650" y="5653088"/>
          <p14:tracePt t="131501" x="5554663" y="5634038"/>
          <p14:tracePt t="131517" x="5527675" y="5616575"/>
          <p14:tracePt t="131534" x="5500688" y="5608638"/>
          <p14:tracePt t="131551" x="5473700" y="5589588"/>
          <p14:tracePt t="131568" x="5438775" y="5572125"/>
          <p14:tracePt t="131584" x="5394325" y="5562600"/>
          <p14:tracePt t="131601" x="5340350" y="5562600"/>
          <p14:tracePt t="131618" x="5286375" y="5545138"/>
          <p14:tracePt t="131634" x="5232400" y="5537200"/>
          <p14:tracePt t="131651" x="5187950" y="5537200"/>
          <p14:tracePt t="131668" x="5160963" y="5537200"/>
          <p14:tracePt t="131684" x="5143500" y="5537200"/>
          <p14:tracePt t="131701" x="5133975" y="5537200"/>
          <p14:tracePt t="131718" x="5116513" y="5562600"/>
          <p14:tracePt t="131734" x="5099050" y="5581650"/>
          <p14:tracePt t="131751" x="5081588" y="5608638"/>
          <p14:tracePt t="131768" x="5054600" y="5634038"/>
          <p14:tracePt t="131784" x="5027613" y="5643563"/>
          <p14:tracePt t="131801" x="5000625" y="5653088"/>
          <p14:tracePt t="131818" x="4991100" y="5670550"/>
          <p14:tracePt t="131834" x="4983163" y="5670550"/>
          <p14:tracePt t="131851" x="4965700" y="5705475"/>
          <p14:tracePt t="131868" x="4956175" y="5724525"/>
          <p14:tracePt t="131884" x="4956175" y="5732463"/>
          <p14:tracePt t="131901" x="4956175" y="5759450"/>
          <p14:tracePt t="131918" x="4956175" y="5786438"/>
          <p14:tracePt t="131934" x="4956175" y="5803900"/>
          <p14:tracePt t="131951" x="4973638" y="5848350"/>
          <p14:tracePt t="131968" x="4991100" y="5867400"/>
          <p14:tracePt t="131984" x="5018088" y="5894388"/>
          <p14:tracePt t="132001" x="5108575" y="5938838"/>
          <p14:tracePt t="132018" x="5197475" y="5973763"/>
          <p14:tracePt t="132035" x="5276850" y="5983288"/>
          <p14:tracePt t="132051" x="5375275" y="5991225"/>
          <p14:tracePt t="132068" x="5429250" y="5991225"/>
          <p14:tracePt t="132084" x="5473700" y="5973763"/>
          <p14:tracePt t="132101" x="5500688" y="5946775"/>
          <p14:tracePt t="132118" x="5527675" y="5929313"/>
          <p14:tracePt t="132134" x="5537200" y="5911850"/>
          <p14:tracePt t="132151" x="5545138" y="5884863"/>
          <p14:tracePt t="132168" x="5545138" y="5867400"/>
          <p14:tracePt t="132185" x="5545138" y="5848350"/>
          <p14:tracePt t="132201" x="5527675" y="5813425"/>
          <p14:tracePt t="132218" x="5483225" y="5776913"/>
          <p14:tracePt t="132235" x="5419725" y="5724525"/>
          <p14:tracePt t="132251" x="5375275" y="5697538"/>
          <p14:tracePt t="132268" x="5340350" y="5697538"/>
          <p14:tracePt t="132285" x="5313363" y="5680075"/>
          <p14:tracePt t="132301" x="5276850" y="5670550"/>
          <p14:tracePt t="132319" x="5251450" y="5670550"/>
          <p14:tracePt t="132335" x="5241925" y="5661025"/>
          <p14:tracePt t="132351" x="5224463" y="5661025"/>
          <p14:tracePt t="132368" x="5214938" y="5653088"/>
          <p14:tracePt t="132401" x="5197475" y="5643563"/>
          <p14:tracePt t="132435" x="5180013" y="5643563"/>
          <p14:tracePt t="132451" x="5170488" y="5634038"/>
          <p14:tracePt t="132468" x="5160963" y="5634038"/>
          <p14:tracePt t="132491" x="5153025" y="5634038"/>
          <p14:tracePt t="132501" x="5143500" y="5626100"/>
          <p14:tracePt t="132518" x="5133975" y="5616575"/>
          <p14:tracePt t="132535" x="5116513" y="5616575"/>
          <p14:tracePt t="132551" x="5099050" y="5616575"/>
          <p14:tracePt t="132568" x="5089525" y="5616575"/>
          <p14:tracePt t="132585" x="5062538" y="5616575"/>
          <p14:tracePt t="132602" x="5054600" y="5643563"/>
          <p14:tracePt t="132618" x="5054600" y="5670550"/>
          <p14:tracePt t="132635" x="5054600" y="5715000"/>
          <p14:tracePt t="132652" x="5054600" y="5759450"/>
          <p14:tracePt t="132668" x="5054600" y="5776913"/>
          <p14:tracePt t="132685" x="5072063" y="5822950"/>
          <p14:tracePt t="132702" x="5133975" y="5875338"/>
          <p14:tracePt t="132718" x="5205413" y="5919788"/>
          <p14:tracePt t="132735" x="5268913" y="5929313"/>
          <p14:tracePt t="132752" x="5357813" y="5946775"/>
          <p14:tracePt t="132768" x="5473700" y="5956300"/>
          <p14:tracePt t="132785" x="5589588" y="5956300"/>
          <p14:tracePt t="132802" x="5661025" y="5956300"/>
          <p14:tracePt t="132819" x="5688013" y="5956300"/>
          <p14:tracePt t="132835" x="5697538" y="5938838"/>
          <p14:tracePt t="132852" x="5697538" y="5919788"/>
          <p14:tracePt t="132869" x="5697538" y="5884863"/>
          <p14:tracePt t="132885" x="5697538" y="5830888"/>
          <p14:tracePt t="132902" x="5680075" y="5795963"/>
          <p14:tracePt t="132919" x="5634038" y="5732463"/>
          <p14:tracePt t="132935" x="5581650" y="5697538"/>
          <p14:tracePt t="132952" x="5491163" y="5653088"/>
          <p14:tracePt t="132969" x="5419725" y="5643563"/>
          <p14:tracePt t="132985" x="5348288" y="5616575"/>
          <p14:tracePt t="133002" x="5295900" y="5616575"/>
          <p14:tracePt t="133019" x="5241925" y="5616575"/>
          <p14:tracePt t="133035" x="5197475" y="5616575"/>
          <p14:tracePt t="133052" x="5180013" y="5626100"/>
          <p14:tracePt t="133069" x="5153025" y="5626100"/>
          <p14:tracePt t="133085" x="5126038" y="5643563"/>
          <p14:tracePt t="133102" x="5108575" y="5643563"/>
          <p14:tracePt t="133119" x="5108575" y="5653088"/>
          <p14:tracePt t="133135" x="5108575" y="5670550"/>
          <p14:tracePt t="133152" x="5108575" y="5697538"/>
          <p14:tracePt t="133169" x="5108575" y="5705475"/>
          <p14:tracePt t="133185" x="5108575" y="5724525"/>
          <p14:tracePt t="133202" x="5126038" y="5759450"/>
          <p14:tracePt t="133219" x="5153025" y="5786438"/>
          <p14:tracePt t="133236" x="5241925" y="5840413"/>
          <p14:tracePt t="133252" x="5330825" y="5848350"/>
          <p14:tracePt t="133269" x="5419725" y="5867400"/>
          <p14:tracePt t="133286" x="5465763" y="5867400"/>
          <p14:tracePt t="133303" x="5491163" y="5867400"/>
          <p14:tracePt t="133319" x="5510213" y="5867400"/>
          <p14:tracePt t="133336" x="5510213" y="5848350"/>
          <p14:tracePt t="133352" x="5510213" y="5830888"/>
          <p14:tracePt t="133369" x="5510213" y="5813425"/>
          <p14:tracePt t="133386" x="5483225" y="5776913"/>
          <p14:tracePt t="133402" x="5446713" y="5751513"/>
          <p14:tracePt t="133419" x="5384800" y="5715000"/>
          <p14:tracePt t="133436" x="5313363" y="5705475"/>
          <p14:tracePt t="133452" x="5276850" y="5697538"/>
          <p14:tracePt t="133486" x="5259388" y="5697538"/>
          <p14:tracePt t="133503" x="5241925" y="5705475"/>
          <p14:tracePt t="133519" x="5241925" y="5715000"/>
          <p14:tracePt t="133536" x="5232400" y="5724525"/>
          <p14:tracePt t="133636" x="5224463" y="5724525"/>
          <p14:tracePt t="133644" x="5214938" y="5732463"/>
          <p14:tracePt t="133668" x="5214938" y="5741988"/>
          <p14:tracePt t="133700" x="5205413" y="5741988"/>
          <p14:tracePt t="133708" x="5205413" y="5751513"/>
          <p14:tracePt t="133724" x="5205413" y="5768975"/>
          <p14:tracePt t="133736" x="5205413" y="5786438"/>
          <p14:tracePt t="133752" x="5205413" y="5813425"/>
          <p14:tracePt t="133769" x="5268913" y="5867400"/>
          <p14:tracePt t="133786" x="5384800" y="5929313"/>
          <p14:tracePt t="133803" x="5545138" y="5983288"/>
          <p14:tracePt t="133820" x="5867400" y="6108700"/>
          <p14:tracePt t="133836" x="6126163" y="6170613"/>
          <p14:tracePt t="133853" x="6456363" y="6197600"/>
          <p14:tracePt t="133869" x="6705600" y="6215063"/>
          <p14:tracePt t="133886" x="6894513" y="6215063"/>
          <p14:tracePt t="133903" x="7027863" y="6215063"/>
          <p14:tracePt t="133919" x="7108825" y="6215063"/>
          <p14:tracePt t="133936" x="7161213" y="6205538"/>
          <p14:tracePt t="133953" x="7215188" y="6180138"/>
          <p14:tracePt t="133970" x="7286625" y="6153150"/>
          <p14:tracePt t="133986" x="7358063" y="6116638"/>
          <p14:tracePt t="134003" x="7394575" y="6089650"/>
          <p14:tracePt t="134020" x="7412038" y="6045200"/>
          <p14:tracePt t="134036" x="7419975" y="6027738"/>
          <p14:tracePt t="134053" x="7429500" y="6000750"/>
          <p14:tracePt t="134070" x="7429500" y="5973763"/>
          <p14:tracePt t="134086" x="7429500" y="5946775"/>
          <p14:tracePt t="134103" x="7429500" y="5894388"/>
          <p14:tracePt t="134120" x="7429500" y="5857875"/>
          <p14:tracePt t="134136" x="7419975" y="5822950"/>
          <p14:tracePt t="134153" x="7402513" y="5776913"/>
          <p14:tracePt t="134170" x="7385050" y="5751513"/>
          <p14:tracePt t="134186" x="7385050" y="5732463"/>
          <p14:tracePt t="134203" x="7375525" y="5705475"/>
          <p14:tracePt t="134220" x="7348538" y="5670550"/>
          <p14:tracePt t="134236" x="7340600" y="5661025"/>
          <p14:tracePt t="134253" x="7313613" y="5634038"/>
          <p14:tracePt t="134270" x="7296150" y="5626100"/>
          <p14:tracePt t="134287" x="7251700" y="5608638"/>
          <p14:tracePt t="134303" x="7180263" y="5581650"/>
          <p14:tracePt t="134320" x="7116763" y="5572125"/>
          <p14:tracePt t="134336" x="7045325" y="5562600"/>
          <p14:tracePt t="134353" x="6983413" y="5562600"/>
          <p14:tracePt t="134370" x="6946900" y="5562600"/>
          <p14:tracePt t="134387" x="6919913" y="5562600"/>
          <p14:tracePt t="134403" x="6884988" y="5562600"/>
          <p14:tracePt t="134420" x="6858000" y="5608638"/>
          <p14:tracePt t="134436" x="6848475" y="5634038"/>
          <p14:tracePt t="134453" x="6848475" y="5670550"/>
          <p14:tracePt t="134470" x="6848475" y="5697538"/>
          <p14:tracePt t="134487" x="6848475" y="5741988"/>
          <p14:tracePt t="134503" x="6858000" y="5795963"/>
          <p14:tracePt t="134520" x="6894513" y="5840413"/>
          <p14:tracePt t="134536" x="6956425" y="5884863"/>
          <p14:tracePt t="134553" x="7045325" y="5919788"/>
          <p14:tracePt t="134570" x="7134225" y="5946775"/>
          <p14:tracePt t="134572" x="7180263" y="5946775"/>
          <p14:tracePt t="134587" x="7242175" y="5946775"/>
          <p14:tracePt t="134604" x="7340600" y="5946775"/>
          <p14:tracePt t="134620" x="7446963" y="5946775"/>
          <p14:tracePt t="134637" x="7483475" y="5929313"/>
          <p14:tracePt t="134653" x="7510463" y="5902325"/>
          <p14:tracePt t="134670" x="7518400" y="5884863"/>
          <p14:tracePt t="134687" x="7518400" y="5857875"/>
          <p14:tracePt t="134703" x="7518400" y="5813425"/>
          <p14:tracePt t="134720" x="7518400" y="5768975"/>
          <p14:tracePt t="134737" x="7510463" y="5732463"/>
          <p14:tracePt t="134753" x="7483475" y="5688013"/>
          <p14:tracePt t="134770" x="7446963" y="5661025"/>
          <p14:tracePt t="134787" x="7367588" y="5643563"/>
          <p14:tracePt t="134804" x="7286625" y="5616575"/>
          <p14:tracePt t="134820" x="7161213" y="5599113"/>
          <p14:tracePt t="134837" x="7116763" y="5599113"/>
          <p14:tracePt t="134853" x="7081838" y="5599113"/>
          <p14:tracePt t="134870" x="7037388" y="5599113"/>
          <p14:tracePt t="134887" x="7010400" y="5599113"/>
          <p14:tracePt t="134904" x="6973888" y="5608638"/>
          <p14:tracePt t="134920" x="6946900" y="5634038"/>
          <p14:tracePt t="134937" x="6929438" y="5661025"/>
          <p14:tracePt t="134954" x="6919913" y="5697538"/>
          <p14:tracePt t="134970" x="6911975" y="5732463"/>
          <p14:tracePt t="134987" x="6911975" y="5768975"/>
          <p14:tracePt t="135004" x="6911975" y="5786438"/>
          <p14:tracePt t="135020" x="6929438" y="5830888"/>
          <p14:tracePt t="135037" x="6965950" y="5867400"/>
          <p14:tracePt t="135054" x="7045325" y="5884863"/>
          <p14:tracePt t="135070" x="7161213" y="5902325"/>
          <p14:tracePt t="135087" x="7269163" y="5902325"/>
          <p14:tracePt t="135104" x="7340600" y="5902325"/>
          <p14:tracePt t="135120" x="7385050" y="5902325"/>
          <p14:tracePt t="135137" x="7402513" y="5902325"/>
          <p14:tracePt t="135154" x="7412038" y="5902325"/>
          <p14:tracePt t="135171" x="7412038" y="5884863"/>
          <p14:tracePt t="135187" x="7439025" y="5840413"/>
          <p14:tracePt t="135204" x="7439025" y="5822950"/>
          <p14:tracePt t="135221" x="7439025" y="5776913"/>
          <p14:tracePt t="135237" x="7439025" y="5759450"/>
          <p14:tracePt t="135254" x="7429500" y="5741988"/>
          <p14:tracePt t="135271" x="7419975" y="5724525"/>
          <p14:tracePt t="135287" x="7402513" y="5715000"/>
          <p14:tracePt t="135320" x="7385050" y="5715000"/>
          <p14:tracePt t="135477" x="7375525" y="5715000"/>
          <p14:tracePt t="135685" x="7367588" y="5705475"/>
          <p14:tracePt t="135749" x="7367588" y="5697538"/>
          <p14:tracePt t="137470" x="7358063" y="5688013"/>
          <p14:tracePt t="137502" x="7348538" y="5688013"/>
          <p14:tracePt t="137646" x="7340600" y="5688013"/>
          <p14:tracePt t="137662" x="7331075" y="5688013"/>
          <p14:tracePt t="137686" x="7323138" y="5688013"/>
          <p14:tracePt t="137822" x="7313613" y="5688013"/>
          <p14:tracePt t="137862" x="7304088" y="5688013"/>
          <p14:tracePt t="158472" x="7304088" y="5697538"/>
          <p14:tracePt t="158479" x="7331075" y="5741988"/>
          <p14:tracePt t="158490" x="7402513" y="5768975"/>
          <p14:tracePt t="158507" x="7500938" y="5813425"/>
          <p14:tracePt t="158524" x="7581900" y="5867400"/>
          <p14:tracePt t="158540" x="7643813" y="5911850"/>
          <p14:tracePt t="158557" x="7688263" y="5965825"/>
          <p14:tracePt t="158574" x="7732713" y="6027738"/>
          <p14:tracePt t="158590" x="7777163" y="6081713"/>
          <p14:tracePt t="158607" x="7831138" y="6134100"/>
          <p14:tracePt t="158624" x="7867650" y="6170613"/>
          <p14:tracePt t="158640" x="7894638" y="6197600"/>
          <p14:tracePt t="158657" x="7929563" y="6215063"/>
          <p14:tracePt t="158674" x="7956550" y="6232525"/>
          <p14:tracePt t="158690" x="7974013" y="6251575"/>
          <p14:tracePt t="158707" x="8010525" y="6276975"/>
          <p14:tracePt t="158724" x="8037513" y="6286500"/>
          <p14:tracePt t="158741" x="8045450" y="6286500"/>
          <p14:tracePt t="158904" x="8045450" y="62960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05781" y="442452"/>
            <a:ext cx="7905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err="1"/>
              <a:t>Über</a:t>
            </a:r>
            <a:r>
              <a:rPr lang="pt-PT" sz="2800" b="1" dirty="0"/>
              <a:t> Essen </a:t>
            </a:r>
            <a:r>
              <a:rPr lang="pt-PT" sz="2800" b="1" dirty="0" err="1" smtClean="0"/>
              <a:t>sprechen</a:t>
            </a:r>
            <a:r>
              <a:rPr lang="pt-PT" sz="2800" b="1" dirty="0" smtClean="0"/>
              <a:t>  </a:t>
            </a:r>
            <a:endParaRPr lang="pt-PT" sz="28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97" y="1862808"/>
            <a:ext cx="4127689" cy="207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695459" y="1862808"/>
            <a:ext cx="6490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Was</a:t>
            </a:r>
            <a:r>
              <a:rPr lang="pt-PT" sz="2400" dirty="0" smtClean="0"/>
              <a:t> </a:t>
            </a:r>
            <a:r>
              <a:rPr lang="pt-PT" sz="2400" dirty="0" err="1" smtClean="0"/>
              <a:t>essen</a:t>
            </a:r>
            <a:r>
              <a:rPr lang="pt-PT" sz="2400" dirty="0" smtClean="0"/>
              <a:t> Sie / </a:t>
            </a:r>
            <a:r>
              <a:rPr lang="pt-PT" sz="2400" dirty="0" err="1" smtClean="0"/>
              <a:t>isst</a:t>
            </a:r>
            <a:r>
              <a:rPr lang="pt-PT" sz="2400" dirty="0" smtClean="0"/>
              <a:t> </a:t>
            </a:r>
            <a:r>
              <a:rPr lang="pt-PT" sz="2400" dirty="0" err="1" smtClean="0"/>
              <a:t>du</a:t>
            </a:r>
            <a:r>
              <a:rPr lang="pt-PT" sz="2400" dirty="0" smtClean="0"/>
              <a:t> </a:t>
            </a:r>
            <a:r>
              <a:rPr lang="pt-PT" sz="2400" dirty="0" err="1" smtClean="0"/>
              <a:t>gern</a:t>
            </a:r>
            <a:r>
              <a:rPr lang="pt-PT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Ich</a:t>
            </a:r>
            <a:r>
              <a:rPr lang="pt-PT" sz="2400" dirty="0" smtClean="0"/>
              <a:t> esse (</a:t>
            </a:r>
            <a:r>
              <a:rPr lang="pt-PT" sz="2400" dirty="0" err="1" smtClean="0"/>
              <a:t>sehr</a:t>
            </a:r>
            <a:r>
              <a:rPr lang="pt-PT" sz="2400" dirty="0" smtClean="0"/>
              <a:t>) </a:t>
            </a:r>
            <a:r>
              <a:rPr lang="pt-PT" sz="2400" dirty="0" err="1" smtClean="0"/>
              <a:t>gern</a:t>
            </a:r>
            <a:r>
              <a:rPr lang="pt-PT" sz="2400" dirty="0"/>
              <a:t> </a:t>
            </a:r>
            <a:r>
              <a:rPr lang="pt-PT" sz="2400" dirty="0" smtClean="0"/>
              <a:t>Pizza.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Mein</a:t>
            </a:r>
            <a:r>
              <a:rPr lang="pt-PT" sz="2400" dirty="0" smtClean="0"/>
              <a:t> </a:t>
            </a:r>
            <a:r>
              <a:rPr lang="pt-PT" sz="2400" dirty="0" err="1" smtClean="0"/>
              <a:t>Lieblingsessen</a:t>
            </a:r>
            <a:r>
              <a:rPr lang="pt-PT" sz="2400" dirty="0" smtClean="0"/>
              <a:t> </a:t>
            </a:r>
            <a:r>
              <a:rPr lang="pt-PT" sz="2400" dirty="0" err="1" smtClean="0"/>
              <a:t>ist</a:t>
            </a:r>
            <a:r>
              <a:rPr lang="pt-PT" sz="2400" dirty="0" smtClean="0"/>
              <a:t>…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smtClean="0"/>
              <a:t>Das </a:t>
            </a:r>
            <a:r>
              <a:rPr lang="pt-PT" sz="2400" dirty="0" err="1" smtClean="0"/>
              <a:t>schmeckt</a:t>
            </a:r>
            <a:r>
              <a:rPr lang="pt-PT" sz="2400" dirty="0" smtClean="0"/>
              <a:t>/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sehr</a:t>
            </a:r>
            <a:r>
              <a:rPr lang="pt-PT" sz="2400" dirty="0" smtClean="0"/>
              <a:t> </a:t>
            </a:r>
            <a:r>
              <a:rPr lang="pt-PT" sz="2400" dirty="0" err="1" smtClean="0"/>
              <a:t>gut</a:t>
            </a:r>
            <a:r>
              <a:rPr lang="pt-PT" sz="2400" dirty="0" smtClean="0"/>
              <a:t>/</a:t>
            </a:r>
            <a:r>
              <a:rPr lang="pt-PT" sz="2400" dirty="0" err="1" smtClean="0"/>
              <a:t>lecker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endParaRPr lang="pt-PT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2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453" y="2334851"/>
            <a:ext cx="1911214" cy="113404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29"/>
    </mc:Choice>
    <mc:Fallback xmlns="">
      <p:transition spd="slow" advTm="101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30" x="8045450" y="6276975"/>
          <p14:tracePt t="5738" x="8037513" y="6232525"/>
          <p14:tracePt t="5746" x="8018463" y="6188075"/>
          <p14:tracePt t="5763" x="7966075" y="6170613"/>
          <p14:tracePt t="5779" x="7831138" y="6170613"/>
          <p14:tracePt t="5796" x="7608888" y="6242050"/>
          <p14:tracePt t="5813" x="7269163" y="6375400"/>
          <p14:tracePt t="5829" x="6831013" y="6500813"/>
          <p14:tracePt t="5846" x="6375400" y="6608763"/>
          <p14:tracePt t="5863" x="5983288" y="6653213"/>
          <p14:tracePt t="5879" x="5705475" y="6680200"/>
          <p14:tracePt t="5896" x="5456238" y="6680200"/>
          <p14:tracePt t="5913" x="5205413" y="6680200"/>
          <p14:tracePt t="5930" x="4857750" y="6680200"/>
          <p14:tracePt t="5946" x="4643438" y="6688138"/>
          <p14:tracePt t="5963" x="4402138" y="6688138"/>
          <p14:tracePt t="5980" x="4187825" y="6688138"/>
          <p14:tracePt t="5996" x="3983038" y="6634163"/>
          <p14:tracePt t="6013" x="3803650" y="6500813"/>
          <p14:tracePt t="6030" x="3670300" y="6296025"/>
          <p14:tracePt t="6046" x="3616325" y="6062663"/>
          <p14:tracePt t="6063" x="3554413" y="5884863"/>
          <p14:tracePt t="6080" x="3482975" y="5680075"/>
          <p14:tracePt t="6096" x="3455988" y="5394325"/>
          <p14:tracePt t="6113" x="3429000" y="4991100"/>
          <p14:tracePt t="6130" x="3429000" y="4572000"/>
          <p14:tracePt t="6146" x="3455988" y="4357688"/>
          <p14:tracePt t="6163" x="3500438" y="4179888"/>
          <p14:tracePt t="6180" x="3527425" y="3990975"/>
          <p14:tracePt t="6196" x="3527425" y="3867150"/>
          <p14:tracePt t="6213" x="3527425" y="3795713"/>
          <p14:tracePt t="6230" x="3527425" y="3768725"/>
          <p14:tracePt t="6246" x="3527425" y="3759200"/>
          <p14:tracePt t="6263" x="3509963" y="3751263"/>
          <p14:tracePt t="6280" x="3465513" y="3724275"/>
          <p14:tracePt t="6296" x="3330575" y="3652838"/>
          <p14:tracePt t="6313" x="2919413" y="3500438"/>
          <p14:tracePt t="6330" x="1776413" y="2982913"/>
          <p14:tracePt t="6346" x="1054100" y="2705100"/>
          <p14:tracePt t="6363" x="768350" y="2509838"/>
          <p14:tracePt t="6380" x="633413" y="2411413"/>
          <p14:tracePt t="6396" x="561975" y="2347913"/>
          <p14:tracePt t="6413" x="544513" y="2330450"/>
          <p14:tracePt t="6430" x="544513" y="2312988"/>
          <p14:tracePt t="6463" x="536575" y="2312988"/>
          <p14:tracePt t="6480" x="536575" y="2322513"/>
          <p14:tracePt t="6497" x="517525" y="2322513"/>
          <p14:tracePt t="6514" x="509588" y="2322513"/>
          <p14:tracePt t="6538" x="490538" y="2322513"/>
          <p14:tracePt t="6547" x="482600" y="2312988"/>
          <p14:tracePt t="6563" x="419100" y="2251075"/>
          <p14:tracePt t="6580" x="330200" y="2187575"/>
          <p14:tracePt t="6597" x="303213" y="2160588"/>
          <p14:tracePt t="6613" x="276225" y="2152650"/>
          <p14:tracePt t="6666" x="303213" y="2152650"/>
          <p14:tracePt t="6674" x="339725" y="2152650"/>
          <p14:tracePt t="6682" x="411163" y="2160588"/>
          <p14:tracePt t="6697" x="455613" y="2179638"/>
          <p14:tracePt t="6713" x="581025" y="2224088"/>
          <p14:tracePt t="6730" x="741363" y="2322513"/>
          <p14:tracePt t="6747" x="830263" y="2384425"/>
          <p14:tracePt t="6763" x="893763" y="2428875"/>
          <p14:tracePt t="6780" x="911225" y="2438400"/>
          <p14:tracePt t="6797" x="938213" y="2438400"/>
          <p14:tracePt t="6814" x="946150" y="2438400"/>
          <p14:tracePt t="6830" x="955675" y="2446338"/>
          <p14:tracePt t="6847" x="965200" y="2455863"/>
          <p14:tracePt t="6864" x="990600" y="2482850"/>
          <p14:tracePt t="6880" x="1017588" y="2482850"/>
          <p14:tracePt t="6897" x="1071563" y="2490788"/>
          <p14:tracePt t="6914" x="1143000" y="2500313"/>
          <p14:tracePt t="6930" x="1276350" y="2527300"/>
          <p14:tracePt t="6947" x="1419225" y="2527300"/>
          <p14:tracePt t="6964" x="1589088" y="2527300"/>
          <p14:tracePt t="6980" x="1795463" y="2500313"/>
          <p14:tracePt t="6997" x="1973263" y="2473325"/>
          <p14:tracePt t="7014" x="2098675" y="2465388"/>
          <p14:tracePt t="7030" x="2143125" y="2455863"/>
          <p14:tracePt t="7047" x="2170113" y="2455863"/>
          <p14:tracePt t="7064" x="2179638" y="2455863"/>
          <p14:tracePt t="7080" x="2187575" y="2455863"/>
          <p14:tracePt t="7097" x="2197100" y="2455863"/>
          <p14:tracePt t="7114" x="2197100" y="2446338"/>
          <p14:tracePt t="7131" x="2205038" y="2446338"/>
          <p14:tracePt t="7154" x="2214563" y="2446338"/>
          <p14:tracePt t="7170" x="2224088" y="2438400"/>
          <p14:tracePt t="7186" x="2241550" y="2428875"/>
          <p14:tracePt t="7202" x="2251075" y="2419350"/>
          <p14:tracePt t="7214" x="2259013" y="2411413"/>
          <p14:tracePt t="7235" x="2276475" y="2401888"/>
          <p14:tracePt t="7250" x="2295525" y="2384425"/>
          <p14:tracePt t="7264" x="2303463" y="2384425"/>
          <p14:tracePt t="7281" x="2366963" y="2347913"/>
          <p14:tracePt t="7297" x="2411413" y="2330450"/>
          <p14:tracePt t="7314" x="2527300" y="2303463"/>
          <p14:tracePt t="7331" x="2616200" y="2276475"/>
          <p14:tracePt t="7347" x="2714625" y="2268538"/>
          <p14:tracePt t="7364" x="2795588" y="2259013"/>
          <p14:tracePt t="7381" x="2822575" y="2251075"/>
          <p14:tracePt t="7397" x="2830513" y="2251075"/>
          <p14:tracePt t="7523" x="2813050" y="2251075"/>
          <p14:tracePt t="7539" x="2803525" y="2251075"/>
          <p14:tracePt t="7547" x="2776538" y="2251075"/>
          <p14:tracePt t="7555" x="2768600" y="2251075"/>
          <p14:tracePt t="7564" x="2759075" y="2251075"/>
          <p14:tracePt t="7581" x="2751138" y="2251075"/>
          <p14:tracePt t="7611" x="2741613" y="2251075"/>
          <p14:tracePt t="7635" x="2732088" y="2251075"/>
          <p14:tracePt t="7643" x="2724150" y="2251075"/>
          <p14:tracePt t="7674" x="2714625" y="2259013"/>
          <p14:tracePt t="7691" x="2705100" y="2268538"/>
          <p14:tracePt t="7699" x="2697163" y="2268538"/>
          <p14:tracePt t="7795" x="2687638" y="2268538"/>
          <p14:tracePt t="7891" x="2687638" y="2276475"/>
          <p14:tracePt t="7899" x="2687638" y="2295525"/>
          <p14:tracePt t="7907" x="2697163" y="2339975"/>
          <p14:tracePt t="7915" x="2732088" y="2366963"/>
          <p14:tracePt t="7931" x="2847975" y="2428875"/>
          <p14:tracePt t="7948" x="2965450" y="2490788"/>
          <p14:tracePt t="7964" x="3125788" y="2544763"/>
          <p14:tracePt t="7981" x="3348038" y="2554288"/>
          <p14:tracePt t="7998" x="3571875" y="2527300"/>
          <p14:tracePt t="8015" x="3768725" y="2428875"/>
          <p14:tracePt t="8031" x="3929063" y="2357438"/>
          <p14:tracePt t="8048" x="4044950" y="2295525"/>
          <p14:tracePt t="8065" x="4116388" y="2251075"/>
          <p14:tracePt t="8081" x="4160838" y="2224088"/>
          <p14:tracePt t="8098" x="4224338" y="2187575"/>
          <p14:tracePt t="8115" x="4268788" y="2160588"/>
          <p14:tracePt t="8131" x="4303713" y="2152650"/>
          <p14:tracePt t="8148" x="4330700" y="2143125"/>
          <p14:tracePt t="8165" x="4357688" y="2133600"/>
          <p14:tracePt t="8181" x="4394200" y="2133600"/>
          <p14:tracePt t="8198" x="4456113" y="2125663"/>
          <p14:tracePt t="8215" x="4527550" y="2125663"/>
          <p14:tracePt t="8231" x="4589463" y="2125663"/>
          <p14:tracePt t="8248" x="4625975" y="2125663"/>
          <p14:tracePt t="8265" x="4643438" y="2125663"/>
          <p14:tracePt t="8379" x="4625975" y="2125663"/>
          <p14:tracePt t="8395" x="4598988" y="2143125"/>
          <p14:tracePt t="8403" x="4589463" y="2152650"/>
          <p14:tracePt t="8415" x="4572000" y="2160588"/>
          <p14:tracePt t="8432" x="4545013" y="2187575"/>
          <p14:tracePt t="8448" x="4527550" y="2187575"/>
          <p14:tracePt t="8465" x="4500563" y="2197100"/>
          <p14:tracePt t="8482" x="4483100" y="2197100"/>
          <p14:tracePt t="8498" x="4473575" y="2214563"/>
          <p14:tracePt t="8532" x="4456113" y="2214563"/>
          <p14:tracePt t="8565" x="4446588" y="2214563"/>
          <p14:tracePt t="8582" x="4429125" y="2214563"/>
          <p14:tracePt t="8827" x="4419600" y="2224088"/>
          <p14:tracePt t="8843" x="4411663" y="2224088"/>
          <p14:tracePt t="8860" x="4411663" y="2232025"/>
          <p14:tracePt t="8867" x="4411663" y="2241550"/>
          <p14:tracePt t="8891" x="4411663" y="2259013"/>
          <p14:tracePt t="8900" x="4411663" y="2268538"/>
          <p14:tracePt t="8907" x="4402138" y="2276475"/>
          <p14:tracePt t="8916" x="4394200" y="2276475"/>
          <p14:tracePt t="8932" x="4384675" y="2303463"/>
          <p14:tracePt t="8949" x="4367213" y="2330450"/>
          <p14:tracePt t="8965" x="4340225" y="2357438"/>
          <p14:tracePt t="8982" x="4286250" y="2401888"/>
          <p14:tracePt t="8999" x="4214813" y="2455863"/>
          <p14:tracePt t="9015" x="4062413" y="2536825"/>
          <p14:tracePt t="9032" x="3875088" y="2616200"/>
          <p14:tracePt t="9049" x="3652838" y="2679700"/>
          <p14:tracePt t="9065" x="3214688" y="2732088"/>
          <p14:tracePt t="9082" x="2768600" y="2759075"/>
          <p14:tracePt t="9099" x="2205038" y="2759075"/>
          <p14:tracePt t="9115" x="1982788" y="2759075"/>
          <p14:tracePt t="9132" x="1884363" y="2759075"/>
          <p14:tracePt t="9149" x="1866900" y="2768600"/>
          <p14:tracePt t="9165" x="1847850" y="2776538"/>
          <p14:tracePt t="9199" x="1839913" y="2776538"/>
          <p14:tracePt t="9216" x="1839913" y="2786063"/>
          <p14:tracePt t="9232" x="1830388" y="2786063"/>
          <p14:tracePt t="9249" x="1803400" y="2776538"/>
          <p14:tracePt t="9266" x="1776413" y="2768600"/>
          <p14:tracePt t="9282" x="1741488" y="2741613"/>
          <p14:tracePt t="9299" x="1633538" y="2679700"/>
          <p14:tracePt t="9316" x="1544638" y="2625725"/>
          <p14:tracePt t="9332" x="1446213" y="2598738"/>
          <p14:tracePt t="9349" x="1384300" y="2571750"/>
          <p14:tracePt t="9366" x="1347788" y="2554288"/>
          <p14:tracePt t="9382" x="1339850" y="2536825"/>
          <p14:tracePt t="9399" x="1322388" y="2527300"/>
          <p14:tracePt t="9416" x="1312863" y="2509838"/>
          <p14:tracePt t="9432" x="1295400" y="2490788"/>
          <p14:tracePt t="9449" x="1276350" y="2473325"/>
          <p14:tracePt t="9466" x="1268413" y="2465388"/>
          <p14:tracePt t="9676" x="1268413" y="2473325"/>
          <p14:tracePt t="10020" x="1276350" y="2482850"/>
          <p14:tracePt t="10028" x="1285875" y="2482850"/>
          <p14:tracePt t="10036" x="1295400" y="2482850"/>
          <p14:tracePt t="10050" x="1330325" y="2482850"/>
          <p14:tracePt t="10066" x="1428750" y="2482850"/>
          <p14:tracePt t="10083" x="1633538" y="2482850"/>
          <p14:tracePt t="10100" x="2224088" y="2482850"/>
          <p14:tracePt t="10116" x="2608263" y="2455863"/>
          <p14:tracePt t="10133" x="2847975" y="2455863"/>
          <p14:tracePt t="10150" x="2973388" y="2438400"/>
          <p14:tracePt t="10166" x="3000375" y="2438400"/>
          <p14:tracePt t="10183" x="3009900" y="2438400"/>
          <p14:tracePt t="10228" x="3017838" y="2438400"/>
          <p14:tracePt t="10236" x="3036888" y="2438400"/>
          <p14:tracePt t="10250" x="3054350" y="2438400"/>
          <p14:tracePt t="10266" x="3125788" y="2438400"/>
          <p14:tracePt t="10283" x="3197225" y="2428875"/>
          <p14:tracePt t="10300" x="3446463" y="2401888"/>
          <p14:tracePt t="10316" x="3643313" y="2401888"/>
          <p14:tracePt t="10333" x="3741738" y="2384425"/>
          <p14:tracePt t="10350" x="3776663" y="2366963"/>
          <p14:tracePt t="10436" x="3759200" y="2366963"/>
          <p14:tracePt t="10452" x="3751263" y="2366963"/>
          <p14:tracePt t="10476" x="3724275" y="2366963"/>
          <p14:tracePt t="10492" x="3714750" y="2366963"/>
          <p14:tracePt t="10500" x="3705225" y="2366963"/>
          <p14:tracePt t="10508" x="3697288" y="2366963"/>
          <p14:tracePt t="10517" x="3687763" y="2366963"/>
          <p14:tracePt t="10533" x="3670300" y="2366963"/>
          <p14:tracePt t="10550" x="3652838" y="2374900"/>
          <p14:tracePt t="10567" x="3643313" y="2374900"/>
          <p14:tracePt t="10583" x="3633788" y="2374900"/>
          <p14:tracePt t="10600" x="3616325" y="2374900"/>
          <p14:tracePt t="10633" x="3608388" y="2384425"/>
          <p14:tracePt t="10708" x="3616325" y="2384425"/>
          <p14:tracePt t="10716" x="3625850" y="2384425"/>
          <p14:tracePt t="10724" x="3643313" y="2384425"/>
          <p14:tracePt t="10733" x="3660775" y="2384425"/>
          <p14:tracePt t="10750" x="3705225" y="2384425"/>
          <p14:tracePt t="10767" x="3732213" y="2384425"/>
          <p14:tracePt t="10784" x="3759200" y="2384425"/>
          <p14:tracePt t="10817" x="3768725" y="2374900"/>
          <p14:tracePt t="10834" x="3776663" y="2366963"/>
          <p14:tracePt t="10850" x="3776663" y="2357438"/>
          <p14:tracePt t="10956" x="3795713" y="2357438"/>
          <p14:tracePt t="10964" x="3822700" y="2357438"/>
          <p14:tracePt t="10972" x="3848100" y="2357438"/>
          <p14:tracePt t="10984" x="3867150" y="2357438"/>
          <p14:tracePt t="11000" x="3983038" y="2357438"/>
          <p14:tracePt t="11017" x="4108450" y="2384425"/>
          <p14:tracePt t="11034" x="4251325" y="2411413"/>
          <p14:tracePt t="11050" x="4330700" y="2419350"/>
          <p14:tracePt t="11067" x="4367213" y="2428875"/>
          <p14:tracePt t="11084" x="4394200" y="2428875"/>
          <p14:tracePt t="11669" x="4402138" y="2428875"/>
          <p14:tracePt t="12405" x="4402138" y="2419350"/>
          <p14:tracePt t="12413" x="4402138" y="2411413"/>
          <p14:tracePt t="12421" x="4411663" y="2411413"/>
          <p14:tracePt t="12435" x="4411663" y="2401888"/>
          <p14:tracePt t="12452" x="4411663" y="2393950"/>
          <p14:tracePt t="12837" x="4411663" y="2384425"/>
          <p14:tracePt t="12845" x="4384675" y="2384425"/>
          <p14:tracePt t="12853" x="4340225" y="2384425"/>
          <p14:tracePt t="12869" x="4152900" y="2411413"/>
          <p14:tracePt t="12885" x="3956050" y="2419350"/>
          <p14:tracePt t="12902" x="3687763" y="2446338"/>
          <p14:tracePt t="12919" x="3402013" y="2465388"/>
          <p14:tracePt t="12935" x="2990850" y="2527300"/>
          <p14:tracePt t="12952" x="2517775" y="2616200"/>
          <p14:tracePt t="12969" x="2205038" y="2643188"/>
          <p14:tracePt t="12986" x="1965325" y="2687638"/>
          <p14:tracePt t="13002" x="1822450" y="2705100"/>
          <p14:tracePt t="13019" x="1741488" y="2705100"/>
          <p14:tracePt t="13036" x="1704975" y="2714625"/>
          <p14:tracePt t="13052" x="1679575" y="2724150"/>
          <p14:tracePt t="13069" x="1633538" y="2741613"/>
          <p14:tracePt t="13085" x="1581150" y="2759075"/>
          <p14:tracePt t="13102" x="1536700" y="2776538"/>
          <p14:tracePt t="13119" x="1482725" y="2795588"/>
          <p14:tracePt t="13136" x="1455738" y="2813050"/>
          <p14:tracePt t="13152" x="1438275" y="2830513"/>
          <p14:tracePt t="13169" x="1428750" y="2830513"/>
          <p14:tracePt t="13186" x="1419225" y="2857500"/>
          <p14:tracePt t="13202" x="1411288" y="2874963"/>
          <p14:tracePt t="13219" x="1384300" y="2901950"/>
          <p14:tracePt t="13236" x="1357313" y="2938463"/>
          <p14:tracePt t="13252" x="1357313" y="2946400"/>
          <p14:tracePt t="13269" x="1347788" y="2990850"/>
          <p14:tracePt t="13286" x="1347788" y="3000375"/>
          <p14:tracePt t="13302" x="1347788" y="3017838"/>
          <p14:tracePt t="13341" x="1347788" y="3027363"/>
          <p14:tracePt t="13405" x="1357313" y="3027363"/>
          <p14:tracePt t="13421" x="1366838" y="3027363"/>
          <p14:tracePt t="13437" x="1366838" y="3017838"/>
          <p14:tracePt t="13445" x="1374775" y="3017838"/>
          <p14:tracePt t="13454" x="1384300" y="3000375"/>
          <p14:tracePt t="13470" x="1393825" y="3000375"/>
          <p14:tracePt t="13493" x="1393825" y="2990850"/>
          <p14:tracePt t="13502" x="1401763" y="2990850"/>
          <p14:tracePt t="13525" x="1411288" y="2990850"/>
          <p14:tracePt t="13541" x="1419225" y="2990850"/>
          <p14:tracePt t="13553" x="1438275" y="2982913"/>
          <p14:tracePt t="13569" x="1455738" y="2973388"/>
          <p14:tracePt t="13586" x="1490663" y="2973388"/>
          <p14:tracePt t="13603" x="1554163" y="2973388"/>
          <p14:tracePt t="13619" x="1633538" y="2973388"/>
          <p14:tracePt t="13636" x="1704975" y="2973388"/>
          <p14:tracePt t="13654" x="1768475" y="2973388"/>
          <p14:tracePt t="13669" x="1795463" y="2973388"/>
          <p14:tracePt t="13703" x="1803400" y="2973388"/>
          <p14:tracePt t="13725" x="1822450" y="2973388"/>
          <p14:tracePt t="13741" x="1830388" y="2973388"/>
          <p14:tracePt t="13753" x="1839913" y="2973388"/>
          <p14:tracePt t="13769" x="1874838" y="2973388"/>
          <p14:tracePt t="13786" x="1919288" y="2973388"/>
          <p14:tracePt t="13803" x="1982788" y="2973388"/>
          <p14:tracePt t="13819" x="2071688" y="2973388"/>
          <p14:tracePt t="13836" x="2160588" y="2973388"/>
          <p14:tracePt t="13853" x="2232025" y="2973388"/>
          <p14:tracePt t="13869" x="2241550" y="2973388"/>
          <p14:tracePt t="13886" x="2251075" y="2973388"/>
          <p14:tracePt t="14118" x="2268538" y="2973388"/>
          <p14:tracePt t="14126" x="2286000" y="2973388"/>
          <p14:tracePt t="14136" x="2339975" y="2973388"/>
          <p14:tracePt t="14153" x="2411413" y="2973388"/>
          <p14:tracePt t="14170" x="2482850" y="2973388"/>
          <p14:tracePt t="14186" x="2517775" y="2973388"/>
          <p14:tracePt t="14203" x="2527300" y="2973388"/>
          <p14:tracePt t="14854" x="2536825" y="2973388"/>
          <p14:tracePt t="14862" x="2571750" y="2973388"/>
          <p14:tracePt t="14870" x="2608263" y="2973388"/>
          <p14:tracePt t="14887" x="2705100" y="2973388"/>
          <p14:tracePt t="14904" x="2803525" y="3017838"/>
          <p14:tracePt t="14920" x="2919413" y="3027363"/>
          <p14:tracePt t="14937" x="2990850" y="3036888"/>
          <p14:tracePt t="14954" x="3027363" y="3036888"/>
          <p14:tracePt t="14970" x="3036888" y="3036888"/>
          <p14:tracePt t="14987" x="3044825" y="3036888"/>
          <p14:tracePt t="15020" x="3054350" y="3036888"/>
          <p14:tracePt t="15046" x="3071813" y="3036888"/>
          <p14:tracePt t="15054" x="3081338" y="3036888"/>
          <p14:tracePt t="15071" x="3089275" y="3036888"/>
          <p14:tracePt t="15087" x="3116263" y="3036888"/>
          <p14:tracePt t="15104" x="3143250" y="3036888"/>
          <p14:tracePt t="15121" x="3179763" y="3036888"/>
          <p14:tracePt t="15137" x="3241675" y="3036888"/>
          <p14:tracePt t="15154" x="3295650" y="3054350"/>
          <p14:tracePt t="15171" x="3348038" y="3054350"/>
          <p14:tracePt t="15188" x="3384550" y="3054350"/>
          <p14:tracePt t="15204" x="3402013" y="3054350"/>
          <p14:tracePt t="15406" x="3419475" y="3054350"/>
          <p14:tracePt t="15414" x="3438525" y="3054350"/>
          <p14:tracePt t="15423" x="3465513" y="3054350"/>
          <p14:tracePt t="15438" x="3500438" y="3054350"/>
          <p14:tracePt t="15454" x="3625850" y="3071813"/>
          <p14:tracePt t="15471" x="3705225" y="3071813"/>
          <p14:tracePt t="15488" x="3751263" y="3071813"/>
          <p14:tracePt t="15504" x="3759200" y="3071813"/>
          <p14:tracePt t="15538" x="3768725" y="3071813"/>
          <p14:tracePt t="15558" x="3776663" y="3071813"/>
          <p14:tracePt t="15582" x="3786188" y="3071813"/>
          <p14:tracePt t="15590" x="3795713" y="3062288"/>
          <p14:tracePt t="15604" x="3813175" y="3062288"/>
          <p14:tracePt t="15621" x="3840163" y="3054350"/>
          <p14:tracePt t="15638" x="3875088" y="3044825"/>
          <p14:tracePt t="15655" x="3983038" y="3017838"/>
          <p14:tracePt t="15671" x="4081463" y="3009900"/>
          <p14:tracePt t="15688" x="4205288" y="2982913"/>
          <p14:tracePt t="15704" x="4286250" y="2982913"/>
          <p14:tracePt t="15721" x="4348163" y="2965450"/>
          <p14:tracePt t="15738" x="4357688" y="2965450"/>
          <p14:tracePt t="15754" x="4367213" y="2965450"/>
          <p14:tracePt t="15790" x="4367213" y="2955925"/>
          <p14:tracePt t="16142" x="4367213" y="2946400"/>
          <p14:tracePt t="16151" x="4367213" y="2938463"/>
          <p14:tracePt t="16215" x="4367213" y="2928938"/>
          <p14:tracePt t="16479" x="4348163" y="2928938"/>
          <p14:tracePt t="16495" x="4330700" y="2928938"/>
          <p14:tracePt t="16503" x="4322763" y="2928938"/>
          <p14:tracePt t="16511" x="4303713" y="2928938"/>
          <p14:tracePt t="16522" x="4286250" y="2938463"/>
          <p14:tracePt t="16538" x="4259263" y="2938463"/>
          <p14:tracePt t="16555" x="4205288" y="2938463"/>
          <p14:tracePt t="16572" x="4160838" y="2955925"/>
          <p14:tracePt t="16589" x="4071938" y="2973388"/>
          <p14:tracePt t="16605" x="3956050" y="2973388"/>
          <p14:tracePt t="16622" x="3759200" y="2973388"/>
          <p14:tracePt t="16639" x="3384550" y="2973388"/>
          <p14:tracePt t="16655" x="3152775" y="2973388"/>
          <p14:tracePt t="16672" x="2938463" y="2973388"/>
          <p14:tracePt t="16689" x="2795588" y="2973388"/>
          <p14:tracePt t="16705" x="2687638" y="2973388"/>
          <p14:tracePt t="16722" x="2625725" y="2973388"/>
          <p14:tracePt t="16739" x="2562225" y="2973388"/>
          <p14:tracePt t="16755" x="2500313" y="2973388"/>
          <p14:tracePt t="16772" x="2411413" y="2973388"/>
          <p14:tracePt t="16789" x="2268538" y="2973388"/>
          <p14:tracePt t="16806" x="2116138" y="2973388"/>
          <p14:tracePt t="16822" x="1919288" y="3000375"/>
          <p14:tracePt t="16839" x="1625600" y="3000375"/>
          <p14:tracePt t="16855" x="1455738" y="3000375"/>
          <p14:tracePt t="16872" x="1312863" y="3000375"/>
          <p14:tracePt t="16889" x="1241425" y="3000375"/>
          <p14:tracePt t="16906" x="1204913" y="3000375"/>
          <p14:tracePt t="16922" x="1179513" y="3000375"/>
          <p14:tracePt t="16939" x="1152525" y="3000375"/>
          <p14:tracePt t="16956" x="1143000" y="3000375"/>
          <p14:tracePt t="16989" x="1133475" y="3000375"/>
          <p14:tracePt t="17447" x="1143000" y="3000375"/>
          <p14:tracePt t="17455" x="1152525" y="3000375"/>
          <p14:tracePt t="17463" x="1160463" y="3000375"/>
          <p14:tracePt t="17473" x="1179513" y="3000375"/>
          <p14:tracePt t="17489" x="1204913" y="2990850"/>
          <p14:tracePt t="17506" x="1214438" y="2990850"/>
          <p14:tracePt t="17523" x="1223963" y="2990850"/>
          <p14:tracePt t="17663" x="1231900" y="2990850"/>
          <p14:tracePt t="17679" x="1241425" y="2990850"/>
          <p14:tracePt t="17687" x="1250950" y="2990850"/>
          <p14:tracePt t="17695" x="1258888" y="2990850"/>
          <p14:tracePt t="17706" x="1276350" y="2990850"/>
          <p14:tracePt t="17723" x="1366838" y="2990850"/>
          <p14:tracePt t="17739" x="1500188" y="2990850"/>
          <p14:tracePt t="17756" x="1652588" y="3009900"/>
          <p14:tracePt t="17773" x="1758950" y="3027363"/>
          <p14:tracePt t="17789" x="1803400" y="3027363"/>
          <p14:tracePt t="17806" x="1822450" y="3036888"/>
          <p14:tracePt t="17872" x="1830388" y="3036888"/>
          <p14:tracePt t="18144" x="1847850" y="3036888"/>
          <p14:tracePt t="18152" x="1866900" y="3036888"/>
          <p14:tracePt t="18160" x="1893888" y="3036888"/>
          <p14:tracePt t="18173" x="1938338" y="3036888"/>
          <p14:tracePt t="18190" x="2098675" y="3036888"/>
          <p14:tracePt t="18207" x="2295525" y="3036888"/>
          <p14:tracePt t="18223" x="2660650" y="3071813"/>
          <p14:tracePt t="18240" x="2894013" y="3081338"/>
          <p14:tracePt t="18257" x="3081338" y="3081338"/>
          <p14:tracePt t="18273" x="3232150" y="3116263"/>
          <p14:tracePt t="18290" x="3340100" y="3116263"/>
          <p14:tracePt t="18307" x="3375025" y="3116263"/>
          <p14:tracePt t="18323" x="3384550" y="3116263"/>
          <p14:tracePt t="18408" x="3402013" y="3116263"/>
          <p14:tracePt t="18424" x="3411538" y="3116263"/>
          <p14:tracePt t="18440" x="3429000" y="3108325"/>
          <p14:tracePt t="18456" x="3438525" y="3108325"/>
          <p14:tracePt t="18712" x="3465513" y="3108325"/>
          <p14:tracePt t="18720" x="3490913" y="3108325"/>
          <p14:tracePt t="18728" x="3527425" y="3108325"/>
          <p14:tracePt t="18740" x="3571875" y="3108325"/>
          <p14:tracePt t="18757" x="3697288" y="3108325"/>
          <p14:tracePt t="18774" x="3830638" y="3108325"/>
          <p14:tracePt t="18790" x="3919538" y="3108325"/>
          <p14:tracePt t="18807" x="4017963" y="3108325"/>
          <p14:tracePt t="18824" x="4089400" y="3098800"/>
          <p14:tracePt t="18840" x="4108450" y="3081338"/>
          <p14:tracePt t="18874" x="4125913" y="3081338"/>
          <p14:tracePt t="18890" x="4152900" y="3081338"/>
          <p14:tracePt t="18907" x="4170363" y="3081338"/>
          <p14:tracePt t="18924" x="4179888" y="3081338"/>
          <p14:tracePt t="18940" x="4214813" y="3081338"/>
          <p14:tracePt t="18957" x="4232275" y="3081338"/>
          <p14:tracePt t="18974" x="4241800" y="3081338"/>
          <p14:tracePt t="19048" x="4251325" y="3081338"/>
          <p14:tracePt t="19384" x="4259263" y="3071813"/>
          <p14:tracePt t="19640" x="4259263" y="3062288"/>
          <p14:tracePt t="19696" x="4259263" y="3054350"/>
          <p14:tracePt t="19736" x="4259263" y="3044825"/>
          <p14:tracePt t="19761" x="4251325" y="3044825"/>
          <p14:tracePt t="19768" x="4232275" y="3044825"/>
          <p14:tracePt t="19776" x="4205288" y="3044825"/>
          <p14:tracePt t="19791" x="4179888" y="3044825"/>
          <p14:tracePt t="19808" x="4108450" y="3054350"/>
          <p14:tracePt t="19825" x="4054475" y="3071813"/>
          <p14:tracePt t="19841" x="3938588" y="3108325"/>
          <p14:tracePt t="19858" x="3822700" y="3152775"/>
          <p14:tracePt t="19875" x="3643313" y="3197225"/>
          <p14:tracePt t="19891" x="3411538" y="3241675"/>
          <p14:tracePt t="19908" x="3160713" y="3268663"/>
          <p14:tracePt t="19925" x="2901950" y="3313113"/>
          <p14:tracePt t="19941" x="2705100" y="3322638"/>
          <p14:tracePt t="19958" x="2544763" y="3340100"/>
          <p14:tracePt t="19975" x="2446338" y="3340100"/>
          <p14:tracePt t="19991" x="2374900" y="3340100"/>
          <p14:tracePt t="20008" x="2276475" y="3330575"/>
          <p14:tracePt t="20025" x="2197100" y="3303588"/>
          <p14:tracePt t="20041" x="2116138" y="3286125"/>
          <p14:tracePt t="20058" x="2054225" y="3259138"/>
          <p14:tracePt t="20075" x="2009775" y="3232150"/>
          <p14:tracePt t="20091" x="1973263" y="3224213"/>
          <p14:tracePt t="20108" x="1973263" y="3214688"/>
          <p14:tracePt t="20125" x="1965325" y="3214688"/>
          <p14:tracePt t="20141" x="1965325" y="3205163"/>
          <p14:tracePt t="20175" x="1946275" y="3205163"/>
          <p14:tracePt t="20193" x="1938338" y="3205163"/>
          <p14:tracePt t="20208" x="1919288" y="3205163"/>
          <p14:tracePt t="20225" x="1874838" y="3205163"/>
          <p14:tracePt t="20242" x="1830388" y="3205163"/>
          <p14:tracePt t="20258" x="1785938" y="3205163"/>
          <p14:tracePt t="20275" x="1751013" y="3205163"/>
          <p14:tracePt t="20292" x="1741488" y="3205163"/>
          <p14:tracePt t="20308" x="1731963" y="3197225"/>
          <p14:tracePt t="20481" x="1731963" y="3187700"/>
          <p14:tracePt t="20505" x="1731963" y="3179763"/>
          <p14:tracePt t="20553" x="1731963" y="3160713"/>
          <p14:tracePt t="20569" x="1731963" y="3152775"/>
          <p14:tracePt t="20649" x="1741488" y="3152775"/>
          <p14:tracePt t="20657" x="1751013" y="3152775"/>
          <p14:tracePt t="20665" x="1758950" y="3152775"/>
          <p14:tracePt t="20675" x="1776413" y="3152775"/>
          <p14:tracePt t="20692" x="1830388" y="3152775"/>
          <p14:tracePt t="20709" x="1919288" y="3152775"/>
          <p14:tracePt t="20725" x="2044700" y="3160713"/>
          <p14:tracePt t="20742" x="2170113" y="3179763"/>
          <p14:tracePt t="20759" x="2322513" y="3179763"/>
          <p14:tracePt t="20775" x="2419350" y="3179763"/>
          <p14:tracePt t="20792" x="2482850" y="3179763"/>
          <p14:tracePt t="20809" x="2509838" y="3179763"/>
          <p14:tracePt t="22481" x="2536825" y="3179763"/>
          <p14:tracePt t="22490" x="2581275" y="3179763"/>
          <p14:tracePt t="22498" x="2625725" y="3179763"/>
          <p14:tracePt t="22510" x="2679700" y="3179763"/>
          <p14:tracePt t="22527" x="2803525" y="3179763"/>
          <p14:tracePt t="22544" x="2973388" y="3179763"/>
          <p14:tracePt t="22560" x="3133725" y="3143250"/>
          <p14:tracePt t="22577" x="3276600" y="3143250"/>
          <p14:tracePt t="22594" x="3438525" y="3143250"/>
          <p14:tracePt t="22610" x="3509963" y="3143250"/>
          <p14:tracePt t="22627" x="3581400" y="3143250"/>
          <p14:tracePt t="22644" x="3625850" y="3143250"/>
          <p14:tracePt t="22660" x="3660775" y="3143250"/>
          <p14:tracePt t="22677" x="3679825" y="3143250"/>
          <p14:tracePt t="22694" x="3687763" y="3143250"/>
          <p14:tracePt t="22710" x="3732213" y="3133725"/>
          <p14:tracePt t="22727" x="3786188" y="3108325"/>
          <p14:tracePt t="22744" x="3894138" y="3062288"/>
          <p14:tracePt t="22760" x="4010025" y="3009900"/>
          <p14:tracePt t="22777" x="4133850" y="2901950"/>
          <p14:tracePt t="22794" x="4187825" y="2857500"/>
          <p14:tracePt t="22810" x="4197350" y="2847975"/>
          <p14:tracePt t="22827" x="4197350" y="2840038"/>
          <p14:tracePt t="22930" x="4187825" y="2840038"/>
          <p14:tracePt t="22938" x="4179888" y="2857500"/>
          <p14:tracePt t="22954" x="4170363" y="2867025"/>
          <p14:tracePt t="22962" x="4160838" y="2867025"/>
          <p14:tracePt t="22977" x="4160838" y="2874963"/>
          <p14:tracePt t="22994" x="4143375" y="2874963"/>
          <p14:tracePt t="23011" x="4133850" y="2874963"/>
          <p14:tracePt t="23027" x="4098925" y="2874963"/>
          <p14:tracePt t="23044" x="4062413" y="2874963"/>
          <p14:tracePt t="23061" x="4017963" y="2874963"/>
          <p14:tracePt t="23077" x="3946525" y="2874963"/>
          <p14:tracePt t="23094" x="3848100" y="2874963"/>
          <p14:tracePt t="23111" x="3714750" y="2874963"/>
          <p14:tracePt t="23127" x="3598863" y="2874963"/>
          <p14:tracePt t="23144" x="3509963" y="2874963"/>
          <p14:tracePt t="23161" x="3419475" y="2894013"/>
          <p14:tracePt t="23178" x="3375025" y="2901950"/>
          <p14:tracePt t="23194" x="3340100" y="2901950"/>
          <p14:tracePt t="23211" x="3330575" y="2911475"/>
          <p14:tracePt t="23227" x="3313113" y="2911475"/>
          <p14:tracePt t="23244" x="3303588" y="2928938"/>
          <p14:tracePt t="23282" x="3286125" y="2928938"/>
          <p14:tracePt t="23306" x="3276600" y="2928938"/>
          <p14:tracePt t="23314" x="3259138" y="2928938"/>
          <p14:tracePt t="23328" x="3251200" y="2928938"/>
          <p14:tracePt t="23345" x="3205163" y="2884488"/>
          <p14:tracePt t="23346" x="3187700" y="2884488"/>
          <p14:tracePt t="23361" x="3152775" y="2867025"/>
          <p14:tracePt t="23378" x="3000375" y="2803525"/>
          <p14:tracePt t="23394" x="2919413" y="2768600"/>
          <p14:tracePt t="23411" x="2874963" y="2741613"/>
          <p14:tracePt t="23428" x="2830513" y="2705100"/>
          <p14:tracePt t="23445" x="2813050" y="2697163"/>
          <p14:tracePt t="23461" x="2795588" y="2679700"/>
          <p14:tracePt t="23478" x="2795588" y="2660650"/>
          <p14:tracePt t="23494" x="2786063" y="2652713"/>
          <p14:tracePt t="23511" x="2776538" y="2633663"/>
          <p14:tracePt t="23528" x="2768600" y="2625725"/>
          <p14:tracePt t="23545" x="2751138" y="2598738"/>
          <p14:tracePt t="23561" x="2724150" y="2581275"/>
          <p14:tracePt t="23578" x="2643188" y="2527300"/>
          <p14:tracePt t="23595" x="2581275" y="2509838"/>
          <p14:tracePt t="23611" x="2517775" y="2482850"/>
          <p14:tracePt t="23628" x="2446338" y="2446338"/>
          <p14:tracePt t="23645" x="2384425" y="2428875"/>
          <p14:tracePt t="23661" x="2312988" y="2428875"/>
          <p14:tracePt t="23678" x="2241550" y="2401888"/>
          <p14:tracePt t="23695" x="2160588" y="2401888"/>
          <p14:tracePt t="23711" x="2062163" y="2401888"/>
          <p14:tracePt t="23728" x="1965325" y="2401888"/>
          <p14:tracePt t="23745" x="1866900" y="2428875"/>
          <p14:tracePt t="23761" x="1795463" y="2473325"/>
          <p14:tracePt t="23778" x="1704975" y="2544763"/>
          <p14:tracePt t="23795" x="1697038" y="2571750"/>
          <p14:tracePt t="23811" x="1697038" y="2625725"/>
          <p14:tracePt t="23828" x="1697038" y="2670175"/>
          <p14:tracePt t="23845" x="1697038" y="2732088"/>
          <p14:tracePt t="23861" x="1724025" y="2795588"/>
          <p14:tracePt t="23878" x="1768475" y="2857500"/>
          <p14:tracePt t="23895" x="1812925" y="2911475"/>
          <p14:tracePt t="23911" x="1866900" y="2982913"/>
          <p14:tracePt t="23928" x="1955800" y="3054350"/>
          <p14:tracePt t="23945" x="2036763" y="3133725"/>
          <p14:tracePt t="23961" x="2133600" y="3187700"/>
          <p14:tracePt t="23978" x="2322513" y="3276600"/>
          <p14:tracePt t="23995" x="2465388" y="3303588"/>
          <p14:tracePt t="24012" x="2608263" y="3322638"/>
          <p14:tracePt t="24028" x="2751138" y="3322638"/>
          <p14:tracePt t="24045" x="2857500" y="3322638"/>
          <p14:tracePt t="24062" x="2955925" y="3322638"/>
          <p14:tracePt t="24078" x="3000375" y="3313113"/>
          <p14:tracePt t="24095" x="3036888" y="3286125"/>
          <p14:tracePt t="24112" x="3054350" y="3241675"/>
          <p14:tracePt t="24128" x="3054350" y="3187700"/>
          <p14:tracePt t="24145" x="3054350" y="3143250"/>
          <p14:tracePt t="24162" x="3054350" y="3089275"/>
          <p14:tracePt t="24178" x="3036888" y="3062288"/>
          <p14:tracePt t="24195" x="3000375" y="3027363"/>
          <p14:tracePt t="24212" x="2973388" y="2990850"/>
          <p14:tracePt t="24228" x="2928938" y="2938463"/>
          <p14:tracePt t="24245" x="2867025" y="2901950"/>
          <p14:tracePt t="24262" x="2803525" y="2867025"/>
          <p14:tracePt t="24278" x="2732088" y="2822575"/>
          <p14:tracePt t="24295" x="2670175" y="2803525"/>
          <p14:tracePt t="24312" x="2616200" y="2795588"/>
          <p14:tracePt t="24328" x="2581275" y="2786063"/>
          <p14:tracePt t="24346" x="2544763" y="2786063"/>
          <p14:tracePt t="24347" x="2527300" y="2786063"/>
          <p14:tracePt t="24362" x="2482850" y="2786063"/>
          <p14:tracePt t="24379" x="2446338" y="2786063"/>
          <p14:tracePt t="24395" x="2401888" y="2803525"/>
          <p14:tracePt t="24412" x="2393950" y="2822575"/>
          <p14:tracePt t="24428" x="2374900" y="2857500"/>
          <p14:tracePt t="24445" x="2374900" y="2894013"/>
          <p14:tracePt t="24462" x="2374900" y="2928938"/>
          <p14:tracePt t="24479" x="2374900" y="2973388"/>
          <p14:tracePt t="24495" x="2419350" y="3017838"/>
          <p14:tracePt t="24512" x="2509838" y="3081338"/>
          <p14:tracePt t="24529" x="2660650" y="3160713"/>
          <p14:tracePt t="24546" x="2813050" y="3187700"/>
          <p14:tracePt t="24562" x="3081338" y="3224213"/>
          <p14:tracePt t="24579" x="3232150" y="3224213"/>
          <p14:tracePt t="24595" x="3340100" y="3224213"/>
          <p14:tracePt t="24612" x="3419475" y="3214688"/>
          <p14:tracePt t="24629" x="3446463" y="3205163"/>
          <p14:tracePt t="24646" x="3490913" y="3187700"/>
          <p14:tracePt t="24662" x="3509963" y="3170238"/>
          <p14:tracePt t="24679" x="3571875" y="3152775"/>
          <p14:tracePt t="24696" x="3608388" y="3133725"/>
          <p14:tracePt t="24712" x="3625850" y="3125788"/>
          <p14:tracePt t="24729" x="3633788" y="3116263"/>
          <p14:tracePt t="24762" x="3633788" y="3098800"/>
          <p14:tracePt t="24779" x="3625850" y="3081338"/>
          <p14:tracePt t="24796" x="3581400" y="3062288"/>
          <p14:tracePt t="24812" x="3544888" y="3062288"/>
          <p14:tracePt t="24829" x="3446463" y="3054350"/>
          <p14:tracePt t="24846" x="3286125" y="3017838"/>
          <p14:tracePt t="24862" x="3125788" y="3009900"/>
          <p14:tracePt t="24879" x="2955925" y="2990850"/>
          <p14:tracePt t="24896" x="2803525" y="2965450"/>
          <p14:tracePt t="24912" x="2670175" y="2946400"/>
          <p14:tracePt t="24929" x="2598738" y="2946400"/>
          <p14:tracePt t="24946" x="2581275" y="2946400"/>
          <p14:tracePt t="24979" x="2571750" y="2946400"/>
          <p14:tracePt t="25003" x="2554288" y="2946400"/>
          <p14:tracePt t="25027" x="2544763" y="2946400"/>
          <p14:tracePt t="25123" x="2527300" y="2946400"/>
          <p14:tracePt t="25267" x="2517775" y="2946400"/>
          <p14:tracePt t="25275" x="2517775" y="2955925"/>
          <p14:tracePt t="25291" x="2517775" y="2965450"/>
          <p14:tracePt t="25299" x="2527300" y="2973388"/>
          <p14:tracePt t="25313" x="2544763" y="2982913"/>
          <p14:tracePt t="25329" x="2581275" y="2990850"/>
          <p14:tracePt t="25363" x="2589213" y="2990850"/>
          <p14:tracePt t="25435" x="2571750" y="2982913"/>
          <p14:tracePt t="25443" x="2544763" y="2982913"/>
          <p14:tracePt t="25451" x="2527300" y="2982913"/>
          <p14:tracePt t="25515" x="2536825" y="2982913"/>
          <p14:tracePt t="25523" x="2554288" y="2982913"/>
          <p14:tracePt t="25531" x="2571750" y="2982913"/>
          <p14:tracePt t="25546" x="2581275" y="2982913"/>
          <p14:tracePt t="25563" x="2598738" y="2982913"/>
          <p14:tracePt t="25723" x="2608263" y="2982913"/>
          <p14:tracePt t="25763" x="2616200" y="2990850"/>
          <p14:tracePt t="25811" x="2608263" y="2990850"/>
          <p14:tracePt t="31422" x="2625725" y="2990850"/>
          <p14:tracePt t="31430" x="2643188" y="2990850"/>
          <p14:tracePt t="31438" x="2670175" y="3000375"/>
          <p14:tracePt t="31451" x="2687638" y="3000375"/>
          <p14:tracePt t="31468" x="2776538" y="3017838"/>
          <p14:tracePt t="31485" x="2901950" y="3027363"/>
          <p14:tracePt t="31502" x="3098800" y="3027363"/>
          <p14:tracePt t="31518" x="3197225" y="3027363"/>
          <p14:tracePt t="31535" x="3241675" y="3027363"/>
          <p14:tracePt t="31551" x="3251200" y="3027363"/>
          <p14:tracePt t="31606" x="3259138" y="3027363"/>
          <p14:tracePt t="31990" x="3268663" y="3036888"/>
          <p14:tracePt t="31998" x="3276600" y="3054350"/>
          <p14:tracePt t="32006" x="3303588" y="3098800"/>
          <p14:tracePt t="32018" x="3322638" y="3143250"/>
          <p14:tracePt t="32035" x="3330575" y="3170238"/>
          <p14:tracePt t="32767" x="3313113" y="3170238"/>
          <p14:tracePt t="32774" x="3286125" y="3170238"/>
          <p14:tracePt t="32786" x="3232150" y="3179763"/>
          <p14:tracePt t="32802" x="3081338" y="3214688"/>
          <p14:tracePt t="32819" x="2919413" y="3259138"/>
          <p14:tracePt t="32836" x="2724150" y="3322638"/>
          <p14:tracePt t="32852" x="2562225" y="3384550"/>
          <p14:tracePt t="32869" x="2411413" y="3455988"/>
          <p14:tracePt t="32871" x="2357438" y="3473450"/>
          <p14:tracePt t="32886" x="2312988" y="3500438"/>
          <p14:tracePt t="32902" x="2205038" y="3544888"/>
          <p14:tracePt t="32919" x="2160588" y="3554413"/>
          <p14:tracePt t="32936" x="2125663" y="3571875"/>
          <p14:tracePt t="32952" x="2098675" y="3581400"/>
          <p14:tracePt t="32969" x="2062163" y="3589338"/>
          <p14:tracePt t="32986" x="2009775" y="3616325"/>
          <p14:tracePt t="33002" x="1982788" y="3616325"/>
          <p14:tracePt t="33019" x="1946275" y="3633788"/>
          <p14:tracePt t="33036" x="1901825" y="3643313"/>
          <p14:tracePt t="33053" x="1857375" y="3652838"/>
          <p14:tracePt t="33069" x="1795463" y="3652838"/>
          <p14:tracePt t="33087" x="1751013" y="3679825"/>
          <p14:tracePt t="33103" x="1741488" y="3679825"/>
          <p14:tracePt t="33119" x="1731963" y="3679825"/>
          <p14:tracePt t="33350" x="1724025" y="3679825"/>
          <p14:tracePt t="33375" x="1724025" y="3670300"/>
          <p14:tracePt t="33383" x="1731963" y="3660775"/>
          <p14:tracePt t="33391" x="1768475" y="3660775"/>
          <p14:tracePt t="33403" x="1795463" y="3652838"/>
          <p14:tracePt t="33420" x="1857375" y="3633788"/>
          <p14:tracePt t="33436" x="1928813" y="3608388"/>
          <p14:tracePt t="33453" x="1938338" y="3608388"/>
          <p14:tracePt t="33470" x="1982788" y="3598863"/>
          <p14:tracePt t="33486" x="1990725" y="3598863"/>
          <p14:tracePt t="33503" x="2000250" y="3598863"/>
          <p14:tracePt t="33520" x="2009775" y="3598863"/>
          <p14:tracePt t="33536" x="2017713" y="3598863"/>
          <p14:tracePt t="33553" x="2044700" y="3598863"/>
          <p14:tracePt t="33570" x="2081213" y="3581400"/>
          <p14:tracePt t="33586" x="2108200" y="3581400"/>
          <p14:tracePt t="33603" x="2152650" y="3562350"/>
          <p14:tracePt t="33620" x="2214563" y="3562350"/>
          <p14:tracePt t="33636" x="2276475" y="3544888"/>
          <p14:tracePt t="33653" x="2339975" y="3536950"/>
          <p14:tracePt t="33670" x="2393950" y="3527425"/>
          <p14:tracePt t="33687" x="2428875" y="3527425"/>
          <p14:tracePt t="33703" x="2438400" y="3527425"/>
          <p14:tracePt t="33799" x="2428875" y="3527425"/>
          <p14:tracePt t="33807" x="2419350" y="3536950"/>
          <p14:tracePt t="33815" x="2411413" y="3536950"/>
          <p14:tracePt t="33839" x="2401888" y="3536950"/>
          <p14:tracePt t="33855" x="2393950" y="3536950"/>
          <p14:tracePt t="33951" x="2384425" y="3544888"/>
          <p14:tracePt t="34015" x="2393950" y="3544888"/>
          <p14:tracePt t="34023" x="2428875" y="3544888"/>
          <p14:tracePt t="34031" x="2455863" y="3544888"/>
          <p14:tracePt t="34039" x="2490788" y="3544888"/>
          <p14:tracePt t="34053" x="2527300" y="3544888"/>
          <p14:tracePt t="34070" x="2616200" y="3544888"/>
          <p14:tracePt t="34087" x="2768600" y="3544888"/>
          <p14:tracePt t="34103" x="2857500" y="3544888"/>
          <p14:tracePt t="34120" x="2911475" y="3544888"/>
          <p14:tracePt t="34137" x="2938463" y="3544888"/>
          <p14:tracePt t="34153" x="2965450" y="3544888"/>
          <p14:tracePt t="34170" x="2982913" y="3544888"/>
          <p14:tracePt t="34187" x="3009900" y="3544888"/>
          <p14:tracePt t="34204" x="3036888" y="3544888"/>
          <p14:tracePt t="34220" x="3054350" y="3544888"/>
          <p14:tracePt t="34237" x="3081338" y="3544888"/>
          <p14:tracePt t="34254" x="3089275" y="3544888"/>
          <p14:tracePt t="34287" x="3098800" y="3544888"/>
          <p14:tracePt t="34304" x="3125788" y="3544888"/>
          <p14:tracePt t="34320" x="3179763" y="3544888"/>
          <p14:tracePt t="34337" x="3251200" y="3544888"/>
          <p14:tracePt t="34354" x="3322638" y="3544888"/>
          <p14:tracePt t="34370" x="3446463" y="3544888"/>
          <p14:tracePt t="34387" x="3571875" y="3544888"/>
          <p14:tracePt t="34404" x="3670300" y="3544888"/>
          <p14:tracePt t="34420" x="3759200" y="3544888"/>
          <p14:tracePt t="34437" x="3813175" y="3544888"/>
          <p14:tracePt t="34454" x="3840163" y="3544888"/>
          <p14:tracePt t="34470" x="3848100" y="3544888"/>
          <p14:tracePt t="34607" x="3857625" y="3544888"/>
          <p14:tracePt t="34615" x="3867150" y="3544888"/>
          <p14:tracePt t="34623" x="3875088" y="3544888"/>
          <p14:tracePt t="34639" x="3884613" y="3544888"/>
          <p14:tracePt t="34654" x="3902075" y="3544888"/>
          <p14:tracePt t="34671" x="3946525" y="3544888"/>
          <p14:tracePt t="34687" x="3983038" y="3544888"/>
          <p14:tracePt t="34704" x="4017963" y="3544888"/>
          <p14:tracePt t="34721" x="4027488" y="3544888"/>
          <p14:tracePt t="34738" x="4054475" y="3544888"/>
          <p14:tracePt t="34754" x="4081463" y="3527425"/>
          <p14:tracePt t="34771" x="4089400" y="3527425"/>
          <p14:tracePt t="34787" x="4108450" y="3527425"/>
          <p14:tracePt t="35160" x="4089400" y="3527425"/>
          <p14:tracePt t="35167" x="4071938" y="3527425"/>
          <p14:tracePt t="35176" x="4054475" y="3527425"/>
          <p14:tracePt t="35188" x="4010025" y="3527425"/>
          <p14:tracePt t="35204" x="3803650" y="3527425"/>
          <p14:tracePt t="35221" x="3554413" y="3527425"/>
          <p14:tracePt t="35238" x="3268663" y="3527425"/>
          <p14:tracePt t="35254" x="3000375" y="3527425"/>
          <p14:tracePt t="35271" x="2670175" y="3536950"/>
          <p14:tracePt t="35288" x="2517775" y="3562350"/>
          <p14:tracePt t="35304" x="2428875" y="3598863"/>
          <p14:tracePt t="35321" x="2401888" y="3598863"/>
          <p14:tracePt t="35338" x="2384425" y="3598863"/>
          <p14:tracePt t="35355" x="2366963" y="3608388"/>
          <p14:tracePt t="35371" x="2347913" y="3608388"/>
          <p14:tracePt t="35388" x="2322513" y="3608388"/>
          <p14:tracePt t="35405" x="2286000" y="3608388"/>
          <p14:tracePt t="35421" x="2251075" y="3608388"/>
          <p14:tracePt t="35438" x="2205038" y="3608388"/>
          <p14:tracePt t="35455" x="2170113" y="3608388"/>
          <p14:tracePt t="35471" x="2089150" y="3625850"/>
          <p14:tracePt t="35488" x="2027238" y="3625850"/>
          <p14:tracePt t="35505" x="1955800" y="3633788"/>
          <p14:tracePt t="35521" x="1893888" y="3633788"/>
          <p14:tracePt t="35538" x="1866900" y="3633788"/>
          <p14:tracePt t="35555" x="1857375" y="3633788"/>
          <p14:tracePt t="35592" x="1847850" y="3633788"/>
          <p14:tracePt t="35616" x="1839913" y="3633788"/>
          <p14:tracePt t="35640" x="1830388" y="3633788"/>
          <p14:tracePt t="36400" x="1839913" y="3633788"/>
          <p14:tracePt t="36408" x="1893888" y="3633788"/>
          <p14:tracePt t="36416" x="1973263" y="3633788"/>
          <p14:tracePt t="36424" x="2071688" y="3633788"/>
          <p14:tracePt t="36439" x="2152650" y="3633788"/>
          <p14:tracePt t="36456" x="2366963" y="3633788"/>
          <p14:tracePt t="36472" x="2438400" y="3633788"/>
          <p14:tracePt t="36489" x="2473325" y="3633788"/>
          <p14:tracePt t="36584" x="2482850" y="3633788"/>
          <p14:tracePt t="36840" x="2500313" y="3633788"/>
          <p14:tracePt t="36848" x="2517775" y="3633788"/>
          <p14:tracePt t="36857" x="2544763" y="3625850"/>
          <p14:tracePt t="36872" x="2633663" y="3616325"/>
          <p14:tracePt t="36889" x="2687638" y="3608388"/>
          <p14:tracePt t="36906" x="2768600" y="3581400"/>
          <p14:tracePt t="36922" x="2822575" y="3581400"/>
          <p14:tracePt t="36939" x="2857500" y="3581400"/>
          <p14:tracePt t="36956" x="2894013" y="3581400"/>
          <p14:tracePt t="36973" x="2919413" y="3571875"/>
          <p14:tracePt t="36989" x="2955925" y="3562350"/>
          <p14:tracePt t="37023" x="2965450" y="3562350"/>
          <p14:tracePt t="37039" x="2973388" y="3562350"/>
          <p14:tracePt t="37184" x="2982913" y="3554413"/>
          <p14:tracePt t="37360" x="3009900" y="3554413"/>
          <p14:tracePt t="37368" x="3044825" y="3554413"/>
          <p14:tracePt t="37376" x="3081338" y="3554413"/>
          <p14:tracePt t="37389" x="3116263" y="3554413"/>
          <p14:tracePt t="37406" x="3232150" y="3554413"/>
          <p14:tracePt t="37423" x="3375025" y="3554413"/>
          <p14:tracePt t="37440" x="3517900" y="3554413"/>
          <p14:tracePt t="37457" x="3714750" y="3554413"/>
          <p14:tracePt t="37473" x="3768725" y="3554413"/>
          <p14:tracePt t="37490" x="3803650" y="3554413"/>
          <p14:tracePt t="37506" x="3822700" y="3554413"/>
          <p14:tracePt t="37523" x="3830638" y="3554413"/>
          <p14:tracePt t="37540" x="3848100" y="3544888"/>
          <p14:tracePt t="37556" x="3894138" y="3544888"/>
          <p14:tracePt t="37573" x="3929063" y="3527425"/>
          <p14:tracePt t="37590" x="3956050" y="3527425"/>
          <p14:tracePt t="37606" x="3983038" y="3527425"/>
          <p14:tracePt t="37623" x="4010025" y="3527425"/>
          <p14:tracePt t="37640" x="4027488" y="3517900"/>
          <p14:tracePt t="37657" x="4037013" y="3517900"/>
          <p14:tracePt t="37673" x="4044950" y="3517900"/>
          <p14:tracePt t="37690" x="4054475" y="3517900"/>
          <p14:tracePt t="37753" x="4062413" y="3517900"/>
          <p14:tracePt t="38273" x="4062413" y="3509963"/>
          <p14:tracePt t="38289" x="4071938" y="3500438"/>
          <p14:tracePt t="38321" x="4071938" y="3490913"/>
          <p14:tracePt t="38545" x="4081463" y="3482975"/>
          <p14:tracePt t="38553" x="4125913" y="3482975"/>
          <p14:tracePt t="38561" x="4187825" y="3473450"/>
          <p14:tracePt t="38574" x="4259263" y="3455988"/>
          <p14:tracePt t="38591" x="4438650" y="3438525"/>
          <p14:tracePt t="38607" x="4625975" y="3411538"/>
          <p14:tracePt t="38624" x="4795838" y="3394075"/>
          <p14:tracePt t="38641" x="4973638" y="3357563"/>
          <p14:tracePt t="38657" x="5027613" y="3348038"/>
          <p14:tracePt t="38674" x="5054600" y="3330575"/>
          <p14:tracePt t="38691" x="5062538" y="3330575"/>
          <p14:tracePt t="38707" x="5081588" y="3322638"/>
          <p14:tracePt t="38724" x="5099050" y="3303588"/>
          <p14:tracePt t="38741" x="5108575" y="3303588"/>
          <p14:tracePt t="38757" x="5126038" y="3295650"/>
          <p14:tracePt t="38774" x="5133975" y="3276600"/>
          <p14:tracePt t="38791" x="5180013" y="3259138"/>
          <p14:tracePt t="38807" x="5205413" y="3241675"/>
          <p14:tracePt t="38824" x="5276850" y="3205163"/>
          <p14:tracePt t="38841" x="5419725" y="3152775"/>
          <p14:tracePt t="38858" x="5545138" y="3098800"/>
          <p14:tracePt t="38874" x="5680075" y="3009900"/>
          <p14:tracePt t="38891" x="5776913" y="2928938"/>
          <p14:tracePt t="38908" x="5848350" y="2874963"/>
          <p14:tracePt t="38924" x="5875338" y="2822575"/>
          <p14:tracePt t="38941" x="5875338" y="2786063"/>
          <p14:tracePt t="38958" x="5875338" y="2732088"/>
          <p14:tracePt t="38974" x="5867400" y="2679700"/>
          <p14:tracePt t="38991" x="5813425" y="2616200"/>
          <p14:tracePt t="39008" x="5786438" y="2581275"/>
          <p14:tracePt t="39024" x="5751513" y="2571750"/>
          <p14:tracePt t="39041" x="5653088" y="2544763"/>
          <p14:tracePt t="39058" x="5581650" y="2536825"/>
          <p14:tracePt t="39074" x="5510213" y="2536825"/>
          <p14:tracePt t="39091" x="5419725" y="2536825"/>
          <p14:tracePt t="39108" x="5313363" y="2581275"/>
          <p14:tracePt t="39124" x="5241925" y="2643188"/>
          <p14:tracePt t="39141" x="5170488" y="2724150"/>
          <p14:tracePt t="39158" x="5133975" y="2822575"/>
          <p14:tracePt t="39174" x="5081588" y="2928938"/>
          <p14:tracePt t="39191" x="5062538" y="2990850"/>
          <p14:tracePt t="39208" x="5054600" y="3054350"/>
          <p14:tracePt t="39224" x="5054600" y="3108325"/>
          <p14:tracePt t="39241" x="5089525" y="3179763"/>
          <p14:tracePt t="39258" x="5160963" y="3205163"/>
          <p14:tracePt t="39274" x="5268913" y="3232150"/>
          <p14:tracePt t="39291" x="5429250" y="3268663"/>
          <p14:tracePt t="39308" x="5643563" y="3276600"/>
          <p14:tracePt t="39325" x="5867400" y="3276600"/>
          <p14:tracePt t="39341" x="6037263" y="3276600"/>
          <p14:tracePt t="39358" x="6116638" y="3251200"/>
          <p14:tracePt t="39375" x="6143625" y="3232150"/>
          <p14:tracePt t="39391" x="6153150" y="3197225"/>
          <p14:tracePt t="39408" x="6153150" y="3179763"/>
          <p14:tracePt t="39425" x="6153150" y="3133725"/>
          <p14:tracePt t="39442" x="6116638" y="3071813"/>
          <p14:tracePt t="39458" x="6089650" y="3027363"/>
          <p14:tracePt t="39475" x="6072188" y="3000375"/>
          <p14:tracePt t="39491" x="6018213" y="2973388"/>
          <p14:tracePt t="39508" x="5965825" y="2946400"/>
          <p14:tracePt t="39525" x="5884863" y="2901950"/>
          <p14:tracePt t="39541" x="5803900" y="2884488"/>
          <p14:tracePt t="39558" x="5732463" y="2867025"/>
          <p14:tracePt t="39575" x="5697538" y="2847975"/>
          <p14:tracePt t="39591" x="5670550" y="2840038"/>
          <p14:tracePt t="39802" x="5661025" y="2840038"/>
          <p14:tracePt t="39842" x="5661025" y="2847975"/>
          <p14:tracePt t="40210" x="5661025" y="2867025"/>
          <p14:tracePt t="40290" x="5670550" y="2867025"/>
          <p14:tracePt t="40298" x="5670550" y="2874963"/>
          <p14:tracePt t="40418" x="5680075" y="2874963"/>
          <p14:tracePt t="40442" x="5680075" y="2894013"/>
          <p14:tracePt t="40482" x="5680075" y="2901950"/>
          <p14:tracePt t="40530" x="5680075" y="2919413"/>
          <p14:tracePt t="40562" x="5680075" y="2928938"/>
          <p14:tracePt t="40586" x="5680075" y="2938463"/>
          <p14:tracePt t="40674" x="5680075" y="2946400"/>
          <p14:tracePt t="40682" x="5680075" y="2955925"/>
          <p14:tracePt t="40692" x="5680075" y="2973388"/>
          <p14:tracePt t="40709" x="5661025" y="3027363"/>
          <p14:tracePt t="40726" x="5581650" y="3125788"/>
          <p14:tracePt t="40742" x="5491163" y="3224213"/>
          <p14:tracePt t="40759" x="5411788" y="3295650"/>
          <p14:tracePt t="40776" x="5313363" y="3375025"/>
          <p14:tracePt t="40792" x="5214938" y="3455988"/>
          <p14:tracePt t="40809" x="5062538" y="3598863"/>
          <p14:tracePt t="40826" x="4759325" y="3875088"/>
          <p14:tracePt t="40842" x="4510088" y="4071938"/>
          <p14:tracePt t="40859" x="4205288" y="4286250"/>
          <p14:tracePt t="40876" x="3965575" y="4456113"/>
          <p14:tracePt t="40893" x="3786188" y="4572000"/>
          <p14:tracePt t="40909" x="3643313" y="4625975"/>
          <p14:tracePt t="40926" x="3473450" y="4714875"/>
          <p14:tracePt t="40943" x="3322638" y="4768850"/>
          <p14:tracePt t="40959" x="3170238" y="4803775"/>
          <p14:tracePt t="40976" x="2990850" y="4840288"/>
          <p14:tracePt t="40993" x="2795588" y="4840288"/>
          <p14:tracePt t="41009" x="2616200" y="4840288"/>
          <p14:tracePt t="41026" x="2401888" y="4840288"/>
          <p14:tracePt t="41043" x="2312988" y="4840288"/>
          <p14:tracePt t="41059" x="2276475" y="4840288"/>
          <p14:tracePt t="41076" x="2241550" y="4840288"/>
          <p14:tracePt t="41093" x="2187575" y="4840288"/>
          <p14:tracePt t="41109" x="2143125" y="4840288"/>
          <p14:tracePt t="41126" x="2062163" y="4840288"/>
          <p14:tracePt t="41143" x="1965325" y="4822825"/>
          <p14:tracePt t="41159" x="1847850" y="4786313"/>
          <p14:tracePt t="41176" x="1731963" y="4751388"/>
          <p14:tracePt t="41193" x="1643063" y="4705350"/>
          <p14:tracePt t="41210" x="1598613" y="4679950"/>
          <p14:tracePt t="41226" x="1562100" y="4643438"/>
          <p14:tracePt t="41243" x="1554163" y="4625975"/>
          <p14:tracePt t="41260" x="1544638" y="4616450"/>
          <p14:tracePt t="41276" x="1536700" y="4598988"/>
          <p14:tracePt t="41293" x="1517650" y="4589463"/>
          <p14:tracePt t="41310" x="1509713" y="4572000"/>
          <p14:tracePt t="41326" x="1500188" y="4562475"/>
          <p14:tracePt t="41343" x="1482725" y="4545013"/>
          <p14:tracePt t="41360" x="1473200" y="4537075"/>
          <p14:tracePt t="41376" x="1465263" y="4527550"/>
          <p14:tracePt t="41393" x="1438275" y="4491038"/>
          <p14:tracePt t="41394" x="1438275" y="4465638"/>
          <p14:tracePt t="41410" x="1438275" y="4446588"/>
          <p14:tracePt t="41426" x="1419225" y="4411663"/>
          <p14:tracePt t="41443" x="1419225" y="4394200"/>
          <p14:tracePt t="41460" x="1411288" y="4384675"/>
          <p14:tracePt t="41476" x="1401763" y="4367213"/>
          <p14:tracePt t="41493" x="1401763" y="4357688"/>
          <p14:tracePt t="41510" x="1393825" y="4348163"/>
          <p14:tracePt t="41526" x="1384300" y="4322763"/>
          <p14:tracePt t="41560" x="1384300" y="4313238"/>
          <p14:tracePt t="41576" x="1384300" y="4295775"/>
          <p14:tracePt t="41593" x="1384300" y="4276725"/>
          <p14:tracePt t="41610" x="1384300" y="4268788"/>
          <p14:tracePt t="41627" x="1384300" y="4259263"/>
          <p14:tracePt t="41643" x="1384300" y="4251325"/>
          <p14:tracePt t="41660" x="1384300" y="4241800"/>
          <p14:tracePt t="41676" x="1384300" y="4224338"/>
          <p14:tracePt t="41693" x="1393825" y="4205288"/>
          <p14:tracePt t="41710" x="1401763" y="4187825"/>
          <p14:tracePt t="41727" x="1411288" y="4187825"/>
          <p14:tracePt t="42163" x="1419225" y="4187825"/>
          <p14:tracePt t="42171" x="1428750" y="4187825"/>
          <p14:tracePt t="42195" x="1438275" y="4187825"/>
          <p14:tracePt t="42211" x="1446213" y="4179888"/>
          <p14:tracePt t="42219" x="1455738" y="4179888"/>
          <p14:tracePt t="42227" x="1465263" y="4179888"/>
          <p14:tracePt t="42244" x="1500188" y="4170363"/>
          <p14:tracePt t="42260" x="1536700" y="4160838"/>
          <p14:tracePt t="42277" x="1589088" y="4160838"/>
          <p14:tracePt t="42294" x="1652588" y="4160838"/>
          <p14:tracePt t="42310" x="1731963" y="4160838"/>
          <p14:tracePt t="42327" x="1857375" y="4160838"/>
          <p14:tracePt t="42344" x="1965325" y="4152900"/>
          <p14:tracePt t="42360" x="2054225" y="4125913"/>
          <p14:tracePt t="42377" x="2108200" y="4116388"/>
          <p14:tracePt t="42394" x="2125663" y="4108450"/>
          <p14:tracePt t="42396" x="2133600" y="4108450"/>
          <p14:tracePt t="42411" x="2143125" y="4108450"/>
          <p14:tracePt t="42443" x="2152650" y="4108450"/>
          <p14:tracePt t="42467" x="2160588" y="4108450"/>
          <p14:tracePt t="42483" x="2179638" y="4108450"/>
          <p14:tracePt t="42499" x="2187575" y="4108450"/>
          <p14:tracePt t="42515" x="2205038" y="4108450"/>
          <p14:tracePt t="42523" x="2214563" y="4108450"/>
          <p14:tracePt t="42531" x="2224088" y="4098925"/>
          <p14:tracePt t="42544" x="2232025" y="4098925"/>
          <p14:tracePt t="42563" x="2251075" y="4089400"/>
          <p14:tracePt t="42577" x="2259013" y="4089400"/>
          <p14:tracePt t="42594" x="2268538" y="4089400"/>
          <p14:tracePt t="42611" x="2312988" y="4089400"/>
          <p14:tracePt t="42627" x="2347913" y="4089400"/>
          <p14:tracePt t="42644" x="2384425" y="4081463"/>
          <p14:tracePt t="42661" x="2393950" y="4081463"/>
          <p14:tracePt t="42677" x="2411413" y="4081463"/>
          <p14:tracePt t="46509" x="2411413" y="4071938"/>
          <p14:tracePt t="46797" x="2411413" y="4062413"/>
          <p14:tracePt t="46837" x="2393950" y="4062413"/>
          <p14:tracePt t="46853" x="2384425" y="4062413"/>
          <p14:tracePt t="46869" x="2366963" y="4062413"/>
          <p14:tracePt t="46885" x="2357438" y="4071938"/>
          <p14:tracePt t="46893" x="2339975" y="4071938"/>
          <p14:tracePt t="46909" x="2322513" y="4089400"/>
          <p14:tracePt t="46917" x="2312988" y="4089400"/>
          <p14:tracePt t="46933" x="2295525" y="4089400"/>
          <p14:tracePt t="46948" x="2276475" y="4089400"/>
          <p14:tracePt t="46965" x="2241550" y="4089400"/>
          <p14:tracePt t="46981" x="2187575" y="4089400"/>
          <p14:tracePt t="46998" x="2160588" y="4089400"/>
          <p14:tracePt t="47014" x="2143125" y="4089400"/>
          <p14:tracePt t="47031" x="2133600" y="4089400"/>
          <p14:tracePt t="47048" x="2125663" y="4089400"/>
          <p14:tracePt t="47064" x="2098675" y="4089400"/>
          <p14:tracePt t="47081" x="2089150" y="4089400"/>
          <p14:tracePt t="47098" x="2044700" y="4089400"/>
          <p14:tracePt t="47114" x="2000250" y="4089400"/>
          <p14:tracePt t="47131" x="1973263" y="4089400"/>
          <p14:tracePt t="47148" x="1938338" y="4089400"/>
          <p14:tracePt t="47165" x="1884363" y="4089400"/>
          <p14:tracePt t="47181" x="1857375" y="4089400"/>
          <p14:tracePt t="47198" x="1847850" y="4089400"/>
          <p14:tracePt t="47215" x="1822450" y="4089400"/>
          <p14:tracePt t="47231" x="1795463" y="4089400"/>
          <p14:tracePt t="47248" x="1768475" y="4089400"/>
          <p14:tracePt t="47265" x="1758950" y="4089400"/>
          <p14:tracePt t="47469" x="1768475" y="4089400"/>
          <p14:tracePt t="47477" x="1839913" y="4098925"/>
          <p14:tracePt t="47485" x="1884363" y="4098925"/>
          <p14:tracePt t="47498" x="1982788" y="4098925"/>
          <p14:tracePt t="47515" x="2160588" y="4098925"/>
          <p14:tracePt t="47532" x="2339975" y="4098925"/>
          <p14:tracePt t="47548" x="2438400" y="4098925"/>
          <p14:tracePt t="47565" x="2527300" y="4062413"/>
          <p14:tracePt t="47582" x="2581275" y="4044950"/>
          <p14:tracePt t="47598" x="2608263" y="4037013"/>
          <p14:tracePt t="47615" x="2625725" y="4027488"/>
          <p14:tracePt t="47632" x="2633663" y="4027488"/>
          <p14:tracePt t="47853" x="2660650" y="4027488"/>
          <p14:tracePt t="47861" x="2705100" y="4027488"/>
          <p14:tracePt t="47870" x="2759075" y="4037013"/>
          <p14:tracePt t="47882" x="2830513" y="4037013"/>
          <p14:tracePt t="47898" x="2965450" y="4044950"/>
          <p14:tracePt t="47915" x="3098800" y="4062413"/>
          <p14:tracePt t="47932" x="3197225" y="4071938"/>
          <p14:tracePt t="47933" x="3259138" y="4071938"/>
          <p14:tracePt t="47949" x="3295650" y="4071938"/>
          <p14:tracePt t="47965" x="3367088" y="4071938"/>
          <p14:tracePt t="47982" x="3411538" y="4071938"/>
          <p14:tracePt t="47999" x="3438525" y="4071938"/>
          <p14:tracePt t="48015" x="3473450" y="4071938"/>
          <p14:tracePt t="48032" x="3500438" y="4071938"/>
          <p14:tracePt t="48065" x="3517900" y="4071938"/>
          <p14:tracePt t="48085" x="3527425" y="4062413"/>
          <p14:tracePt t="48109" x="3544888" y="4062413"/>
          <p14:tracePt t="48118" x="3581400" y="4062413"/>
          <p14:tracePt t="48132" x="3616325" y="4062413"/>
          <p14:tracePt t="48149" x="3714750" y="4062413"/>
          <p14:tracePt t="48165" x="3840163" y="4062413"/>
          <p14:tracePt t="48182" x="3894138" y="4062413"/>
          <p14:tracePt t="48199" x="3919538" y="4062413"/>
          <p14:tracePt t="48374" x="3929063" y="4062413"/>
          <p14:tracePt t="48382" x="3946525" y="4062413"/>
          <p14:tracePt t="48390" x="3965575" y="4062413"/>
          <p14:tracePt t="48399" x="3983038" y="4062413"/>
          <p14:tracePt t="48416" x="4027488" y="4062413"/>
          <p14:tracePt t="48432" x="4054475" y="4062413"/>
          <p14:tracePt t="48449" x="4062413" y="4062413"/>
          <p14:tracePt t="48466" x="4071938" y="4062413"/>
          <p14:tracePt t="48482" x="4081463" y="4054475"/>
          <p14:tracePt t="48499" x="4081463" y="4044950"/>
          <p14:tracePt t="48516" x="4081463" y="4027488"/>
          <p14:tracePt t="48532" x="4089400" y="4017963"/>
          <p14:tracePt t="49126" x="4089400" y="4010025"/>
          <p14:tracePt t="49142" x="4089400" y="4000500"/>
          <p14:tracePt t="52840" x="4089400" y="3990975"/>
          <p14:tracePt t="52848" x="4054475" y="3983038"/>
          <p14:tracePt t="52856" x="4010025" y="3983038"/>
          <p14:tracePt t="52869" x="3946525" y="3983038"/>
          <p14:tracePt t="52886" x="3786188" y="3983038"/>
          <p14:tracePt t="52903" x="3589338" y="3983038"/>
          <p14:tracePt t="52920" x="3268663" y="3983038"/>
          <p14:tracePt t="52936" x="3054350" y="3983038"/>
          <p14:tracePt t="52953" x="2911475" y="3983038"/>
          <p14:tracePt t="52969" x="2786063" y="4010025"/>
          <p14:tracePt t="52986" x="2687638" y="4044950"/>
          <p14:tracePt t="53003" x="2625725" y="4081463"/>
          <p14:tracePt t="53019" x="2554288" y="4108450"/>
          <p14:tracePt t="53036" x="2509838" y="4125913"/>
          <p14:tracePt t="53053" x="2473325" y="4125913"/>
          <p14:tracePt t="53070" x="2455863" y="4143375"/>
          <p14:tracePt t="53086" x="2428875" y="4152900"/>
          <p14:tracePt t="53103" x="2393950" y="4170363"/>
          <p14:tracePt t="53120" x="2303463" y="4170363"/>
          <p14:tracePt t="53136" x="2232025" y="4170363"/>
          <p14:tracePt t="53153" x="2170113" y="4170363"/>
          <p14:tracePt t="53170" x="2125663" y="4170363"/>
          <p14:tracePt t="53186" x="2081213" y="4170363"/>
          <p14:tracePt t="53203" x="2054225" y="4170363"/>
          <p14:tracePt t="53220" x="2036763" y="4170363"/>
          <p14:tracePt t="53236" x="2027238" y="4170363"/>
          <p14:tracePt t="53253" x="2009775" y="4170363"/>
          <p14:tracePt t="53729" x="2009775" y="4152900"/>
          <p14:tracePt t="54056" x="2044700" y="4152900"/>
          <p14:tracePt t="54064" x="2089150" y="4152900"/>
          <p14:tracePt t="54073" x="2160588" y="4152900"/>
          <p14:tracePt t="54087" x="2241550" y="4152900"/>
          <p14:tracePt t="54104" x="2562225" y="4152900"/>
          <p14:tracePt t="54120" x="2751138" y="4152900"/>
          <p14:tracePt t="54137" x="2911475" y="4170363"/>
          <p14:tracePt t="54154" x="3081338" y="4197350"/>
          <p14:tracePt t="54170" x="3160713" y="4197350"/>
          <p14:tracePt t="54187" x="3197225" y="4197350"/>
          <p14:tracePt t="54224" x="3214688" y="4197350"/>
          <p14:tracePt t="54248" x="3224213" y="4197350"/>
          <p14:tracePt t="54265" x="3241675" y="4197350"/>
          <p14:tracePt t="54297" x="3251200" y="4197350"/>
          <p14:tracePt t="54320" x="3259138" y="4197350"/>
          <p14:tracePt t="54328" x="3268663" y="4197350"/>
          <p14:tracePt t="54337" x="3276600" y="4197350"/>
          <p14:tracePt t="54354" x="3313113" y="4197350"/>
          <p14:tracePt t="54371" x="3340100" y="4197350"/>
          <p14:tracePt t="54387" x="3357563" y="4197350"/>
          <p14:tracePt t="54404" x="3367088" y="4197350"/>
          <p14:tracePt t="54472" x="3375025" y="4197350"/>
          <p14:tracePt t="54561" x="3384550" y="4197350"/>
          <p14:tracePt t="54569" x="3394075" y="4197350"/>
          <p14:tracePt t="54576" x="3419475" y="4197350"/>
          <p14:tracePt t="54587" x="3446463" y="4197350"/>
          <p14:tracePt t="54604" x="3598863" y="4197350"/>
          <p14:tracePt t="54621" x="3840163" y="4214813"/>
          <p14:tracePt t="54638" x="4143375" y="4259263"/>
          <p14:tracePt t="54654" x="4419600" y="4276725"/>
          <p14:tracePt t="54671" x="4660900" y="4313238"/>
          <p14:tracePt t="54688" x="4857750" y="4313238"/>
          <p14:tracePt t="54704" x="5018088" y="4313238"/>
          <p14:tracePt t="54721" x="5045075" y="4313238"/>
          <p14:tracePt t="54754" x="5054600" y="4303713"/>
          <p14:tracePt t="54788" x="5054600" y="4295775"/>
          <p14:tracePt t="54804" x="5062538" y="4286250"/>
          <p14:tracePt t="54821" x="5072063" y="4286250"/>
          <p14:tracePt t="54838" x="5072063" y="4276725"/>
          <p14:tracePt t="54854" x="5081588" y="4276725"/>
          <p14:tracePt t="54871" x="5089525" y="4268788"/>
          <p14:tracePt t="54905" x="5099050" y="4259263"/>
          <p14:tracePt t="54953" x="5108575" y="4259263"/>
          <p14:tracePt t="87216" x="5099050" y="4241800"/>
          <p14:tracePt t="87224" x="5045075" y="4187825"/>
          <p14:tracePt t="87232" x="4894263" y="4081463"/>
          <p14:tracePt t="87249" x="4286250" y="3813175"/>
          <p14:tracePt t="87265" x="3446463" y="3482975"/>
          <p14:tracePt t="87282" x="2795588" y="3303588"/>
          <p14:tracePt t="87299" x="2455863" y="3268663"/>
          <p14:tracePt t="87315" x="2330450" y="3268663"/>
          <p14:tracePt t="87376" x="2330450" y="3251200"/>
          <p14:tracePt t="87384" x="2401888" y="3197225"/>
          <p14:tracePt t="87392" x="2473325" y="3116263"/>
          <p14:tracePt t="87400" x="2536825" y="3054350"/>
          <p14:tracePt t="87416" x="2581275" y="2919413"/>
          <p14:tracePt t="87432" x="2581275" y="2894013"/>
          <p14:tracePt t="87449" x="2411413" y="2830513"/>
          <p14:tracePt t="87466" x="2170113" y="2759075"/>
          <p14:tracePt t="87482" x="1938338" y="2714625"/>
          <p14:tracePt t="87499" x="1751013" y="2714625"/>
          <p14:tracePt t="87515" x="1679575" y="2714625"/>
          <p14:tracePt t="87532" x="1670050" y="2714625"/>
          <p14:tracePt t="87549" x="1670050" y="2687638"/>
          <p14:tracePt t="87566" x="1670050" y="2670175"/>
          <p14:tracePt t="87582" x="1670050" y="2660650"/>
          <p14:tracePt t="87599" x="1670050" y="2633663"/>
          <p14:tracePt t="87616" x="1670050" y="2608263"/>
          <p14:tracePt t="87688" x="1670050" y="2598738"/>
          <p14:tracePt t="87704" x="1679575" y="2598738"/>
          <p14:tracePt t="87728" x="1687513" y="2581275"/>
          <p14:tracePt t="87736" x="1697038" y="2581275"/>
          <p14:tracePt t="87744" x="1724025" y="2581275"/>
          <p14:tracePt t="87752" x="1731963" y="2581275"/>
          <p14:tracePt t="87766" x="1751013" y="2571750"/>
          <p14:tracePt t="87782" x="1803400" y="2554288"/>
          <p14:tracePt t="87799" x="1857375" y="2544763"/>
          <p14:tracePt t="87816" x="1874838" y="2527300"/>
          <p14:tracePt t="87849" x="1884363" y="2527300"/>
          <p14:tracePt t="87872" x="1893888" y="2517775"/>
          <p14:tracePt t="87882" x="1901825" y="2517775"/>
          <p14:tracePt t="87899" x="1911350" y="2509838"/>
          <p14:tracePt t="88080" x="1938338" y="2500313"/>
          <p14:tracePt t="88088" x="1955800" y="2500313"/>
          <p14:tracePt t="88099" x="2000250" y="2490788"/>
          <p14:tracePt t="88116" x="2098675" y="2490788"/>
          <p14:tracePt t="88133" x="2214563" y="2490788"/>
          <p14:tracePt t="88149" x="2322513" y="2490788"/>
          <p14:tracePt t="88166" x="2393950" y="2490788"/>
          <p14:tracePt t="88183" x="2446338" y="2490788"/>
          <p14:tracePt t="88200" x="2509838" y="2500313"/>
          <p14:tracePt t="88216" x="2536825" y="2500313"/>
          <p14:tracePt t="88233" x="2554288" y="2500313"/>
          <p14:tracePt t="88250" x="2581275" y="2509838"/>
          <p14:tracePt t="88266" x="2598738" y="2509838"/>
          <p14:tracePt t="88283" x="2616200" y="2509838"/>
          <p14:tracePt t="88316" x="2625725" y="2509838"/>
          <p14:tracePt t="88333" x="2633663" y="2509838"/>
          <p14:tracePt t="88400" x="2643188" y="2509838"/>
          <p14:tracePt t="88408" x="2652713" y="2509838"/>
          <p14:tracePt t="88417" x="2660650" y="2509838"/>
          <p14:tracePt t="88433" x="2670175" y="2500313"/>
          <p14:tracePt t="88450" x="2679700" y="2482850"/>
          <p14:tracePt t="88466" x="2697163" y="2473325"/>
          <p14:tracePt t="88500" x="2714625" y="2465388"/>
          <p14:tracePt t="88516" x="2724150" y="2455863"/>
          <p14:tracePt t="88544" x="2732088" y="2455863"/>
          <p14:tracePt t="88560" x="2741613" y="2455863"/>
          <p14:tracePt t="88576" x="2751138" y="2455863"/>
          <p14:tracePt t="88592" x="2759075" y="2446338"/>
          <p14:tracePt t="88608" x="2768600" y="2446338"/>
          <p14:tracePt t="88632" x="2776538" y="2446338"/>
          <p14:tracePt t="88640" x="2786063" y="2446338"/>
          <p14:tracePt t="88650" x="2795588" y="2446338"/>
          <p14:tracePt t="89081" x="2795588" y="2438400"/>
          <p14:tracePt t="89089" x="2813050" y="2438400"/>
          <p14:tracePt t="89100" x="2857500" y="2438400"/>
          <p14:tracePt t="89117" x="2990850" y="2438400"/>
          <p14:tracePt t="89134" x="3152775" y="2455863"/>
          <p14:tracePt t="89150" x="3322638" y="2482850"/>
          <p14:tracePt t="89167" x="3419475" y="2490788"/>
          <p14:tracePt t="89184" x="3500438" y="2500313"/>
          <p14:tracePt t="89201" x="3544888" y="2517775"/>
          <p14:tracePt t="89234" x="3554413" y="2517775"/>
          <p14:tracePt t="89250" x="3581400" y="2527300"/>
          <p14:tracePt t="89267" x="3616325" y="2536825"/>
          <p14:tracePt t="89284" x="3687763" y="2544763"/>
          <p14:tracePt t="89300" x="3714750" y="2544763"/>
          <p14:tracePt t="89317" x="3724275" y="2554288"/>
          <p14:tracePt t="89350" x="3741738" y="2554288"/>
          <p14:tracePt t="89457" x="3751263" y="2562225"/>
          <p14:tracePt t="89473" x="3768725" y="2581275"/>
          <p14:tracePt t="89481" x="3786188" y="2608263"/>
          <p14:tracePt t="89489" x="3803650" y="2652713"/>
          <p14:tracePt t="89501" x="3830638" y="2705100"/>
          <p14:tracePt t="89517" x="3902075" y="2822575"/>
          <p14:tracePt t="89534" x="3965575" y="2911475"/>
          <p14:tracePt t="89551" x="3990975" y="2938463"/>
          <p14:tracePt t="89584" x="4017963" y="2919413"/>
          <p14:tracePt t="89601" x="4089400" y="2840038"/>
          <p14:tracePt t="89617" x="4125913" y="2768600"/>
          <p14:tracePt t="89634" x="4160838" y="2751138"/>
          <p14:tracePt t="89651" x="4187825" y="2732088"/>
          <p14:tracePt t="89667" x="4197350" y="2732088"/>
          <p14:tracePt t="89684" x="4214813" y="2732088"/>
          <p14:tracePt t="89701" x="4232275" y="2732088"/>
          <p14:tracePt t="89717" x="4268788" y="2732088"/>
          <p14:tracePt t="89734" x="4303713" y="2724150"/>
          <p14:tracePt t="89751" x="4348163" y="2697163"/>
          <p14:tracePt t="89767" x="4411663" y="2670175"/>
          <p14:tracePt t="89784" x="4456113" y="2643188"/>
          <p14:tracePt t="89801" x="4554538" y="2581275"/>
          <p14:tracePt t="89818" x="4608513" y="2536825"/>
          <p14:tracePt t="89834" x="4652963" y="2500313"/>
          <p14:tracePt t="89851" x="4714875" y="2438400"/>
          <p14:tracePt t="89868" x="4751388" y="2411413"/>
          <p14:tracePt t="89884" x="4759325" y="2401888"/>
          <p14:tracePt t="89901" x="4759325" y="2393950"/>
          <p14:tracePt t="89937" x="4741863" y="2393950"/>
          <p14:tracePt t="89951" x="4679950" y="2393950"/>
          <p14:tracePt t="89968" x="4510088" y="2438400"/>
          <p14:tracePt t="89985" x="4071938" y="2562225"/>
          <p14:tracePt t="90001" x="3776663" y="2652713"/>
          <p14:tracePt t="90018" x="3490913" y="2768600"/>
          <p14:tracePt t="90034" x="3295650" y="2813050"/>
          <p14:tracePt t="90051" x="3133725" y="2874963"/>
          <p14:tracePt t="90068" x="3009900" y="2894013"/>
          <p14:tracePt t="90084" x="2911475" y="2919413"/>
          <p14:tracePt t="90101" x="2822575" y="2938463"/>
          <p14:tracePt t="90118" x="2741613" y="2946400"/>
          <p14:tracePt t="90134" x="2679700" y="2973388"/>
          <p14:tracePt t="90151" x="2633663" y="2982913"/>
          <p14:tracePt t="90168" x="2608263" y="2982913"/>
          <p14:tracePt t="90185" x="2554288" y="2982913"/>
          <p14:tracePt t="90201" x="2527300" y="2982913"/>
          <p14:tracePt t="90218" x="2473325" y="2982913"/>
          <p14:tracePt t="90235" x="2401888" y="2990850"/>
          <p14:tracePt t="90251" x="2339975" y="3000375"/>
          <p14:tracePt t="90268" x="2312988" y="3000375"/>
          <p14:tracePt t="90284" x="2286000" y="3000375"/>
          <p14:tracePt t="90301" x="2251075" y="3000375"/>
          <p14:tracePt t="90318" x="2214563" y="3000375"/>
          <p14:tracePt t="90335" x="2170113" y="3000375"/>
          <p14:tracePt t="90351" x="2108200" y="3000375"/>
          <p14:tracePt t="90368" x="2054225" y="3000375"/>
          <p14:tracePt t="90385" x="1990725" y="3009900"/>
          <p14:tracePt t="90401" x="1965325" y="3009900"/>
          <p14:tracePt t="90418" x="1946275" y="3009900"/>
          <p14:tracePt t="90435" x="1919288" y="3009900"/>
          <p14:tracePt t="90451" x="1901825" y="3017838"/>
          <p14:tracePt t="90468" x="1893888" y="3017838"/>
          <p14:tracePt t="90485" x="1874838" y="3017838"/>
          <p14:tracePt t="90501" x="1866900" y="3017838"/>
          <p14:tracePt t="90518" x="1847850" y="3017838"/>
          <p14:tracePt t="90535" x="1812925" y="3017838"/>
          <p14:tracePt t="90568" x="1803400" y="3009900"/>
          <p14:tracePt t="90585" x="1795463" y="3009900"/>
          <p14:tracePt t="90746" x="1812925" y="3009900"/>
          <p14:tracePt t="90753" x="1847850" y="3009900"/>
          <p14:tracePt t="90761" x="1866900" y="3009900"/>
          <p14:tracePt t="90769" x="1919288" y="3009900"/>
          <p14:tracePt t="90785" x="2000250" y="3009900"/>
          <p14:tracePt t="90802" x="2071688" y="3009900"/>
          <p14:tracePt t="90818" x="2152650" y="3009900"/>
          <p14:tracePt t="90835" x="2205038" y="3000375"/>
          <p14:tracePt t="90852" x="2241550" y="2982913"/>
          <p14:tracePt t="90868" x="2259013" y="2982913"/>
          <p14:tracePt t="91074" x="2268538" y="2990850"/>
          <p14:tracePt t="91081" x="2322513" y="2990850"/>
          <p14:tracePt t="91089" x="2411413" y="3000375"/>
          <p14:tracePt t="91102" x="2517775" y="3027363"/>
          <p14:tracePt t="91119" x="2776538" y="3044825"/>
          <p14:tracePt t="91136" x="3125788" y="3089275"/>
          <p14:tracePt t="91152" x="3375025" y="3108325"/>
          <p14:tracePt t="91169" x="3581400" y="3133725"/>
          <p14:tracePt t="91185" x="3679825" y="3133725"/>
          <p14:tracePt t="91202" x="3697288" y="3133725"/>
          <p14:tracePt t="91219" x="3705225" y="3133725"/>
          <p14:tracePt t="91265" x="3724275" y="3133725"/>
          <p14:tracePt t="91306" x="3732213" y="3133725"/>
          <p14:tracePt t="91378" x="3741738" y="3133725"/>
          <p14:tracePt t="91394" x="3751263" y="3125788"/>
          <p14:tracePt t="91402" x="3759200" y="3116263"/>
          <p14:tracePt t="91410" x="3759200" y="3108325"/>
          <p14:tracePt t="91419" x="3768725" y="3098800"/>
          <p14:tracePt t="91436" x="3786188" y="3081338"/>
          <p14:tracePt t="91452" x="3813175" y="3062288"/>
          <p14:tracePt t="91469" x="3884613" y="3044825"/>
          <p14:tracePt t="91486" x="3983038" y="3036888"/>
          <p14:tracePt t="91502" x="4089400" y="3000375"/>
          <p14:tracePt t="91519" x="4179888" y="2990850"/>
          <p14:tracePt t="91536" x="4259263" y="2965450"/>
          <p14:tracePt t="91552" x="4295775" y="2965450"/>
          <p14:tracePt t="91569" x="4330700" y="2965450"/>
          <p14:tracePt t="91586" x="4367213" y="2955925"/>
          <p14:tracePt t="91602" x="4375150" y="2955925"/>
          <p14:tracePt t="91619" x="4402138" y="2946400"/>
          <p14:tracePt t="91636" x="4429125" y="2946400"/>
          <p14:tracePt t="91652" x="4473575" y="2928938"/>
          <p14:tracePt t="91669" x="4500563" y="2919413"/>
          <p14:tracePt t="91686" x="4537075" y="2919413"/>
          <p14:tracePt t="91702" x="4545013" y="2901950"/>
          <p14:tracePt t="91719" x="4554538" y="2901950"/>
          <p14:tracePt t="91922" x="4562475" y="2894013"/>
          <p14:tracePt t="91930" x="4562475" y="2884488"/>
          <p14:tracePt t="91962" x="4562475" y="2874963"/>
          <p14:tracePt t="92186" x="4562475" y="2857500"/>
          <p14:tracePt t="92498" x="4562475" y="28479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3493" y="528033"/>
            <a:ext cx="985233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smtClean="0"/>
              <a:t>Essen Sie / </a:t>
            </a:r>
            <a:r>
              <a:rPr lang="pt-PT" sz="2400" dirty="0" err="1" smtClean="0"/>
              <a:t>isst</a:t>
            </a:r>
            <a:r>
              <a:rPr lang="pt-PT" sz="2400" dirty="0" smtClean="0"/>
              <a:t> </a:t>
            </a:r>
            <a:r>
              <a:rPr lang="pt-PT" sz="2400" dirty="0" err="1" smtClean="0"/>
              <a:t>du</a:t>
            </a:r>
            <a:r>
              <a:rPr lang="pt-PT" sz="2400" dirty="0" smtClean="0"/>
              <a:t> </a:t>
            </a:r>
            <a:r>
              <a:rPr lang="pt-PT" sz="2400" dirty="0" err="1" smtClean="0"/>
              <a:t>gern</a:t>
            </a:r>
            <a:r>
              <a:rPr lang="pt-PT" sz="2400" dirty="0" smtClean="0"/>
              <a:t>…?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Ja</a:t>
            </a:r>
            <a:r>
              <a:rPr lang="pt-PT" sz="2400" dirty="0" smtClean="0"/>
              <a:t>, </a:t>
            </a:r>
            <a:r>
              <a:rPr lang="pt-PT" sz="2400" dirty="0" err="1" smtClean="0"/>
              <a:t>sehr</a:t>
            </a:r>
            <a:r>
              <a:rPr lang="pt-PT" sz="2400" dirty="0" smtClean="0"/>
              <a:t> / total </a:t>
            </a:r>
            <a:r>
              <a:rPr lang="pt-PT" sz="2400" dirty="0" err="1" smtClean="0"/>
              <a:t>gern</a:t>
            </a:r>
            <a:r>
              <a:rPr lang="pt-PT" sz="24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Nein</a:t>
            </a:r>
            <a:r>
              <a:rPr lang="pt-PT" sz="2400" dirty="0" smtClean="0"/>
              <a:t>, </a:t>
            </a:r>
            <a:r>
              <a:rPr lang="pt-PT" sz="2400" dirty="0" err="1" smtClean="0"/>
              <a:t>nicht</a:t>
            </a:r>
            <a:r>
              <a:rPr lang="pt-PT" sz="2400" dirty="0" smtClean="0"/>
              <a:t> </a:t>
            </a:r>
            <a:r>
              <a:rPr lang="pt-PT" sz="2400" dirty="0" err="1" smtClean="0"/>
              <a:t>so</a:t>
            </a:r>
            <a:r>
              <a:rPr lang="pt-PT" sz="2400" dirty="0" smtClean="0"/>
              <a:t> </a:t>
            </a:r>
            <a:r>
              <a:rPr lang="pt-PT" sz="2400" dirty="0" err="1" smtClean="0"/>
              <a:t>gern</a:t>
            </a:r>
            <a:r>
              <a:rPr lang="pt-PT" sz="24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PT" sz="2400" dirty="0"/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Beispiele</a:t>
            </a:r>
            <a:r>
              <a:rPr lang="pt-PT" sz="2400" dirty="0" smtClean="0"/>
              <a:t>:</a:t>
            </a:r>
            <a:endParaRPr lang="pt-PT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Isst</a:t>
            </a:r>
            <a:r>
              <a:rPr lang="pt-PT" sz="2400" dirty="0" smtClean="0"/>
              <a:t> </a:t>
            </a:r>
            <a:r>
              <a:rPr lang="pt-PT" sz="2400" dirty="0" err="1" smtClean="0"/>
              <a:t>du</a:t>
            </a:r>
            <a:r>
              <a:rPr lang="pt-PT" sz="2400" dirty="0" smtClean="0"/>
              <a:t> </a:t>
            </a:r>
            <a:r>
              <a:rPr lang="pt-PT" sz="2400" dirty="0" err="1" smtClean="0"/>
              <a:t>gern</a:t>
            </a:r>
            <a:r>
              <a:rPr lang="pt-PT" sz="2400" dirty="0" smtClean="0"/>
              <a:t> </a:t>
            </a:r>
            <a:r>
              <a:rPr lang="pt-PT" sz="2400" dirty="0" err="1" smtClean="0"/>
              <a:t>Schokolade</a:t>
            </a:r>
            <a:r>
              <a:rPr lang="pt-PT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Ja</a:t>
            </a:r>
            <a:r>
              <a:rPr lang="pt-PT" sz="2400" dirty="0" smtClean="0"/>
              <a:t>, </a:t>
            </a:r>
            <a:r>
              <a:rPr lang="pt-PT" sz="2400" dirty="0" err="1" smtClean="0"/>
              <a:t>ich</a:t>
            </a:r>
            <a:r>
              <a:rPr lang="pt-PT" sz="2400" dirty="0" smtClean="0"/>
              <a:t> esse </a:t>
            </a:r>
            <a:r>
              <a:rPr lang="pt-PT" sz="2400" dirty="0" err="1" smtClean="0"/>
              <a:t>gern</a:t>
            </a:r>
            <a:r>
              <a:rPr lang="pt-PT" sz="2400" dirty="0" smtClean="0"/>
              <a:t> </a:t>
            </a:r>
            <a:r>
              <a:rPr lang="pt-PT" sz="2400" dirty="0" err="1" smtClean="0"/>
              <a:t>Schokolade</a:t>
            </a:r>
            <a:r>
              <a:rPr lang="pt-PT" sz="2400" dirty="0" smtClean="0"/>
              <a:t>.</a:t>
            </a:r>
            <a:endParaRPr lang="pt-PT" sz="2400" dirty="0" smtClean="0"/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PT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/>
              <a:t>Isst</a:t>
            </a:r>
            <a:r>
              <a:rPr lang="pt-PT" sz="2400" dirty="0"/>
              <a:t> </a:t>
            </a:r>
            <a:r>
              <a:rPr lang="pt-PT" sz="2400" dirty="0" err="1"/>
              <a:t>du</a:t>
            </a:r>
            <a:r>
              <a:rPr lang="pt-PT" sz="2400" dirty="0"/>
              <a:t> </a:t>
            </a:r>
            <a:r>
              <a:rPr lang="pt-PT" sz="2400" dirty="0" err="1"/>
              <a:t>gern</a:t>
            </a:r>
            <a:r>
              <a:rPr lang="pt-PT" sz="2400" dirty="0"/>
              <a:t> </a:t>
            </a:r>
            <a:r>
              <a:rPr lang="pt-PT" sz="2400" dirty="0" smtClean="0"/>
              <a:t>Eis?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Nein,ich</a:t>
            </a:r>
            <a:r>
              <a:rPr lang="pt-PT" sz="2400" dirty="0" smtClean="0"/>
              <a:t> esse </a:t>
            </a:r>
            <a:r>
              <a:rPr lang="pt-PT" sz="2400" dirty="0" err="1" smtClean="0"/>
              <a:t>nicht</a:t>
            </a:r>
            <a:r>
              <a:rPr lang="pt-PT" sz="2400" dirty="0" smtClean="0"/>
              <a:t> </a:t>
            </a:r>
            <a:r>
              <a:rPr lang="pt-PT" sz="2400" dirty="0" err="1" smtClean="0"/>
              <a:t>so</a:t>
            </a:r>
            <a:r>
              <a:rPr lang="pt-PT" sz="2400" dirty="0" smtClean="0"/>
              <a:t> </a:t>
            </a:r>
            <a:r>
              <a:rPr lang="pt-PT" sz="2400" dirty="0" err="1" smtClean="0"/>
              <a:t>gern</a:t>
            </a:r>
            <a:r>
              <a:rPr lang="pt-PT" sz="2400" dirty="0" smtClean="0"/>
              <a:t> Eis.</a:t>
            </a:r>
            <a:endParaRPr lang="pt-PT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747" y="669701"/>
            <a:ext cx="5157293" cy="219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535" y="3240196"/>
            <a:ext cx="1298212" cy="980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407" y="4671620"/>
            <a:ext cx="2042680" cy="117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5"/>
    </mc:Choice>
    <mc:Fallback xmlns="">
      <p:transition spd="slow" advTm="55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3" x="4562475" y="2840038"/>
          <p14:tracePt t="1154" x="4562475" y="2822575"/>
          <p14:tracePt t="1162" x="4545013" y="2768600"/>
          <p14:tracePt t="1170" x="4510088" y="2633663"/>
          <p14:tracePt t="1182" x="4446588" y="2455863"/>
          <p14:tracePt t="1199" x="4313238" y="1928813"/>
          <p14:tracePt t="1216" x="4170363" y="1411288"/>
          <p14:tracePt t="1232" x="4027488" y="928688"/>
          <p14:tracePt t="1249" x="3919538" y="517525"/>
          <p14:tracePt t="1266" x="3894138" y="428625"/>
          <p14:tracePt t="1282" x="3875088" y="393700"/>
          <p14:tracePt t="1299" x="3840163" y="357188"/>
          <p14:tracePt t="1316" x="3724275" y="268288"/>
          <p14:tracePt t="1333" x="3446463" y="152400"/>
          <p14:tracePt t="1349" x="3125788" y="0"/>
          <p14:tracePt t="1366" x="2982913" y="0"/>
          <p14:tracePt t="1383" x="2911475" y="0"/>
          <p14:tracePt t="1399" x="2874963" y="0"/>
          <p14:tracePt t="1416" x="2847975" y="0"/>
          <p14:tracePt t="1433" x="2813050" y="0"/>
          <p14:tracePt t="1450" x="2768600" y="0"/>
          <p14:tracePt t="1466" x="2759075" y="0"/>
          <p14:tracePt t="1483" x="2741613" y="9525"/>
          <p14:tracePt t="1499" x="2724150" y="36513"/>
          <p14:tracePt t="1516" x="2687638" y="98425"/>
          <p14:tracePt t="1533" x="2616200" y="179388"/>
          <p14:tracePt t="1549" x="2544763" y="268288"/>
          <p14:tracePt t="1566" x="2509838" y="374650"/>
          <p14:tracePt t="1583" x="2500313" y="517525"/>
          <p14:tracePt t="1599" x="2517775" y="687388"/>
          <p14:tracePt t="1616" x="2652713" y="893763"/>
          <p14:tracePt t="1633" x="2830513" y="1071563"/>
          <p14:tracePt t="1650" x="3482975" y="1490663"/>
          <p14:tracePt t="1666" x="4205288" y="1803400"/>
          <p14:tracePt t="1683" x="4973638" y="2133600"/>
          <p14:tracePt t="1699" x="5867400" y="2411413"/>
          <p14:tracePt t="1716" x="6786563" y="2660650"/>
          <p14:tracePt t="1733" x="7518400" y="2822575"/>
          <p14:tracePt t="1749" x="8224838" y="2901950"/>
          <p14:tracePt t="1766" x="8759825" y="2901950"/>
          <p14:tracePt t="1783" x="9144000" y="2874963"/>
          <p14:tracePt t="1800" x="9429750" y="2822575"/>
          <p14:tracePt t="1816" x="9742488" y="2714625"/>
          <p14:tracePt t="1833" x="9991725" y="2598738"/>
          <p14:tracePt t="1850" x="10206038" y="2446338"/>
          <p14:tracePt t="1866" x="10252075" y="2384425"/>
          <p14:tracePt t="1883" x="10260013" y="2330450"/>
          <p14:tracePt t="1900" x="10260013" y="2276475"/>
          <p14:tracePt t="1916" x="10269538" y="2224088"/>
          <p14:tracePt t="1933" x="10269538" y="2179638"/>
          <p14:tracePt t="1950" x="10269538" y="2116138"/>
          <p14:tracePt t="1966" x="10269538" y="2062163"/>
          <p14:tracePt t="1983" x="10252075" y="2036763"/>
          <p14:tracePt t="2000" x="10233025" y="2009775"/>
          <p14:tracePt t="2016" x="10233025" y="1990725"/>
          <p14:tracePt t="2033" x="10225088" y="1982788"/>
          <p14:tracePt t="2050" x="10171113" y="1955800"/>
          <p14:tracePt t="2067" x="10099675" y="1919288"/>
          <p14:tracePt t="2083" x="10018713" y="1884363"/>
          <p14:tracePt t="2100" x="9974263" y="1874838"/>
          <p14:tracePt t="2117" x="9929813" y="1866900"/>
          <p14:tracePt t="2133" x="9912350" y="1847850"/>
          <p14:tracePt t="2150" x="9885363" y="1822450"/>
          <p14:tracePt t="2167" x="9858375" y="1822450"/>
          <p14:tracePt t="2183" x="9848850" y="1812925"/>
          <p14:tracePt t="2200" x="9831388" y="1812925"/>
          <p14:tracePt t="2217" x="9831388" y="1803400"/>
          <p14:tracePt t="2282" x="9823450" y="1803400"/>
          <p14:tracePt t="2290" x="9813925" y="1785938"/>
          <p14:tracePt t="2300" x="9796463" y="1768475"/>
          <p14:tracePt t="2317" x="9786938" y="1758950"/>
          <p14:tracePt t="2333" x="9759950" y="1714500"/>
          <p14:tracePt t="2350" x="9715500" y="1670050"/>
          <p14:tracePt t="2367" x="9688513" y="1633538"/>
          <p14:tracePt t="2383" x="9590088" y="1554163"/>
          <p14:tracePt t="2400" x="9456738" y="1438275"/>
          <p14:tracePt t="2417" x="9269413" y="1330325"/>
          <p14:tracePt t="2434" x="9072563" y="1241425"/>
          <p14:tracePt t="2450" x="8858250" y="1196975"/>
          <p14:tracePt t="2467" x="8796338" y="1187450"/>
          <p14:tracePt t="2484" x="8769350" y="1179513"/>
          <p14:tracePt t="2500" x="8742363" y="1179513"/>
          <p14:tracePt t="2517" x="8705850" y="1179513"/>
          <p14:tracePt t="2534" x="8616950" y="1152525"/>
          <p14:tracePt t="2550" x="8466138" y="1133475"/>
          <p14:tracePt t="2567" x="8277225" y="1108075"/>
          <p14:tracePt t="2584" x="8054975" y="1089025"/>
          <p14:tracePt t="2600" x="7823200" y="1089025"/>
          <p14:tracePt t="2617" x="7608888" y="1071563"/>
          <p14:tracePt t="2634" x="7340600" y="1071563"/>
          <p14:tracePt t="2650" x="7205663" y="1071563"/>
          <p14:tracePt t="2667" x="7081838" y="1116013"/>
          <p14:tracePt t="2684" x="6946900" y="1160463"/>
          <p14:tracePt t="2700" x="6840538" y="1214438"/>
          <p14:tracePt t="2717" x="6724650" y="1295400"/>
          <p14:tracePt t="2734" x="6643688" y="1347788"/>
          <p14:tracePt t="2750" x="6599238" y="1428750"/>
          <p14:tracePt t="2767" x="6581775" y="1446213"/>
          <p14:tracePt t="2784" x="6581775" y="1490663"/>
          <p14:tracePt t="2800" x="6581775" y="1562100"/>
          <p14:tracePt t="2817" x="6653213" y="1679575"/>
          <p14:tracePt t="2834" x="6875463" y="1928813"/>
          <p14:tracePt t="2850" x="7108825" y="2108200"/>
          <p14:tracePt t="2867" x="7439025" y="2295525"/>
          <p14:tracePt t="2884" x="7823200" y="2490788"/>
          <p14:tracePt t="2900" x="8054975" y="2554288"/>
          <p14:tracePt t="2917" x="8323263" y="2571750"/>
          <p14:tracePt t="2934" x="8572500" y="2527300"/>
          <p14:tracePt t="2951" x="8732838" y="2411413"/>
          <p14:tracePt t="2967" x="8823325" y="2259013"/>
          <p14:tracePt t="2984" x="8867775" y="2081213"/>
          <p14:tracePt t="3001" x="8875713" y="1919288"/>
          <p14:tracePt t="3017" x="8885238" y="1776413"/>
          <p14:tracePt t="3034" x="8912225" y="1616075"/>
          <p14:tracePt t="3051" x="8912225" y="1562100"/>
          <p14:tracePt t="3067" x="8867775" y="1500188"/>
          <p14:tracePt t="3084" x="8777288" y="1446213"/>
          <p14:tracePt t="3101" x="8643938" y="1384300"/>
          <p14:tracePt t="3117" x="8491538" y="1330325"/>
          <p14:tracePt t="3134" x="8286750" y="1276350"/>
          <p14:tracePt t="3151" x="8054975" y="1241425"/>
          <p14:tracePt t="3167" x="7796213" y="1214438"/>
          <p14:tracePt t="3184" x="7545388" y="1214438"/>
          <p14:tracePt t="3201" x="7348538" y="1214438"/>
          <p14:tracePt t="3217" x="7224713" y="1241425"/>
          <p14:tracePt t="3234" x="7134225" y="1357313"/>
          <p14:tracePt t="3251" x="7126288" y="1517650"/>
          <p14:tracePt t="3267" x="7126288" y="1687513"/>
          <p14:tracePt t="3284" x="7126288" y="1839913"/>
          <p14:tracePt t="3301" x="7126288" y="1955800"/>
          <p14:tracePt t="3318" x="7188200" y="2081213"/>
          <p14:tracePt t="3334" x="7277100" y="2133600"/>
          <p14:tracePt t="3351" x="7446963" y="2170113"/>
          <p14:tracePt t="3368" x="7643813" y="2170113"/>
          <p14:tracePt t="3384" x="7840663" y="2160588"/>
          <p14:tracePt t="3401" x="7974013" y="2116138"/>
          <p14:tracePt t="3418" x="8072438" y="2054225"/>
          <p14:tracePt t="3435" x="8099425" y="1938338"/>
          <p14:tracePt t="3451" x="8099425" y="1857375"/>
          <p14:tracePt t="3468" x="8081963" y="1768475"/>
          <p14:tracePt t="3484" x="8001000" y="1625600"/>
          <p14:tracePt t="3501" x="7848600" y="1490663"/>
          <p14:tracePt t="3518" x="7653338" y="1401763"/>
          <p14:tracePt t="3534" x="7402513" y="1347788"/>
          <p14:tracePt t="3551" x="7134225" y="1322388"/>
          <p14:tracePt t="3568" x="6911975" y="1347788"/>
          <p14:tracePt t="3584" x="6742113" y="1446213"/>
          <p14:tracePt t="3601" x="6653213" y="1554163"/>
          <p14:tracePt t="3618" x="6608763" y="1704975"/>
          <p14:tracePt t="3635" x="6680200" y="2000250"/>
          <p14:tracePt t="3651" x="6831013" y="2152650"/>
          <p14:tracePt t="3668" x="6991350" y="2259013"/>
          <p14:tracePt t="3685" x="7170738" y="2339975"/>
          <p14:tracePt t="3701" x="7313613" y="2384425"/>
          <p14:tracePt t="3718" x="7510463" y="2401888"/>
          <p14:tracePt t="3735" x="7732713" y="2401888"/>
          <p14:tracePt t="3751" x="7939088" y="2401888"/>
          <p14:tracePt t="3768" x="8108950" y="2357438"/>
          <p14:tracePt t="3785" x="8224838" y="2276475"/>
          <p14:tracePt t="3801" x="8259763" y="2170113"/>
          <p14:tracePt t="3818" x="8259763" y="2054225"/>
          <p14:tracePt t="3835" x="8161338" y="1893888"/>
          <p14:tracePt t="3851" x="7966075" y="1731963"/>
          <p14:tracePt t="3868" x="7670800" y="1598613"/>
          <p14:tracePt t="3885" x="6991350" y="1411288"/>
          <p14:tracePt t="3901" x="6242050" y="1295400"/>
          <p14:tracePt t="3918" x="5697538" y="1276350"/>
          <p14:tracePt t="3935" x="5303838" y="1276350"/>
          <p14:tracePt t="3951" x="5010150" y="1322388"/>
          <p14:tracePt t="3968" x="4840288" y="1473200"/>
          <p14:tracePt t="3985" x="4751388" y="1697038"/>
          <p14:tracePt t="4001" x="4705350" y="1965325"/>
          <p14:tracePt t="4018" x="4705350" y="2330450"/>
          <p14:tracePt t="4035" x="4965700" y="3044825"/>
          <p14:tracePt t="4051" x="5348288" y="3544888"/>
          <p14:tracePt t="4068" x="5822950" y="3813175"/>
          <p14:tracePt t="4085" x="6224588" y="3840163"/>
          <p14:tracePt t="4102" x="6715125" y="3768725"/>
          <p14:tracePt t="4118" x="7126288" y="3581400"/>
          <p14:tracePt t="4135" x="7375525" y="3367088"/>
          <p14:tracePt t="4152" x="7412038" y="3205163"/>
          <p14:tracePt t="4168" x="7412038" y="2973388"/>
          <p14:tracePt t="4185" x="7099300" y="2527300"/>
          <p14:tracePt t="4202" x="6537325" y="2017713"/>
          <p14:tracePt t="4218" x="5562600" y="1446213"/>
          <p14:tracePt t="4235" x="3990975" y="776288"/>
          <p14:tracePt t="4252" x="2990850" y="473075"/>
          <p14:tracePt t="4268" x="2152650" y="347663"/>
          <p14:tracePt t="4285" x="1608138" y="339725"/>
          <p14:tracePt t="4302" x="1285875" y="339725"/>
          <p14:tracePt t="4319" x="1071563" y="428625"/>
          <p14:tracePt t="4335" x="955675" y="554038"/>
          <p14:tracePt t="4352" x="822325" y="714375"/>
          <p14:tracePt t="4368" x="731838" y="919163"/>
          <p14:tracePt t="4385" x="679450" y="1160463"/>
          <p14:tracePt t="4402" x="660400" y="1374775"/>
          <p14:tracePt t="4419" x="660400" y="1598613"/>
          <p14:tracePt t="4435" x="839788" y="1919288"/>
          <p14:tracePt t="4452" x="1062038" y="2160588"/>
          <p14:tracePt t="4469" x="1633538" y="2473325"/>
          <p14:tracePt t="4485" x="2374900" y="2776538"/>
          <p14:tracePt t="4502" x="3071813" y="2955925"/>
          <p14:tracePt t="4519" x="3679825" y="3044825"/>
          <p14:tracePt t="4535" x="4116388" y="3116263"/>
          <p14:tracePt t="4552" x="4483100" y="3116263"/>
          <p14:tracePt t="4569" x="4875213" y="3116263"/>
          <p14:tracePt t="4585" x="5322888" y="3044825"/>
          <p14:tracePt t="4602" x="5803900" y="2822575"/>
          <p14:tracePt t="4619" x="6269038" y="2482850"/>
          <p14:tracePt t="4635" x="6367463" y="2268538"/>
          <p14:tracePt t="4652" x="6375400" y="2044700"/>
          <p14:tracePt t="4669" x="6276975" y="1704975"/>
          <p14:tracePt t="4685" x="5929313" y="1322388"/>
          <p14:tracePt t="4702" x="5367338" y="919163"/>
          <p14:tracePt t="4719" x="4589463" y="544513"/>
          <p14:tracePt t="4735" x="3714750" y="268288"/>
          <p14:tracePt t="4752" x="2830513" y="88900"/>
          <p14:tracePt t="4769" x="2009775" y="71438"/>
          <p14:tracePt t="4785" x="1411288" y="107950"/>
          <p14:tracePt t="4830" x="509588" y="1143000"/>
          <p14:tracePt t="4836" x="419100" y="1438275"/>
          <p14:tracePt t="4852" x="268288" y="2241550"/>
          <p14:tracePt t="4869" x="187325" y="3036888"/>
          <p14:tracePt t="4886" x="187325" y="3813175"/>
          <p14:tracePt t="4902" x="241300" y="4510088"/>
          <p14:tracePt t="4919" x="411163" y="4840288"/>
          <p14:tracePt t="4936" x="544513" y="4991100"/>
          <p14:tracePt t="4952" x="687388" y="5027613"/>
          <p14:tracePt t="4969" x="928688" y="5027613"/>
          <p14:tracePt t="4986" x="1204913" y="5000625"/>
          <p14:tracePt t="5002" x="1527175" y="4884738"/>
          <p14:tracePt t="5019" x="1919288" y="4751388"/>
          <p14:tracePt t="5036" x="2125663" y="4679950"/>
          <p14:tracePt t="5052" x="2295525" y="4633913"/>
          <p14:tracePt t="5069" x="2473325" y="4545013"/>
          <p14:tracePt t="5086" x="2598738" y="4456113"/>
          <p14:tracePt t="5102" x="2705100" y="4340225"/>
          <p14:tracePt t="5119" x="2751138" y="4214813"/>
          <p14:tracePt t="5136" x="2759075" y="4089400"/>
          <p14:tracePt t="5152" x="2724150" y="3956050"/>
          <p14:tracePt t="5169" x="2571750" y="3776663"/>
          <p14:tracePt t="5186" x="2411413" y="3670300"/>
          <p14:tracePt t="5202" x="2322513" y="3643313"/>
          <p14:tracePt t="5219" x="2286000" y="3625850"/>
          <p14:tracePt t="5284" x="2276475" y="3625850"/>
          <p14:tracePt t="5516" x="2276475" y="3616325"/>
          <p14:tracePt t="5524" x="2384425" y="3527425"/>
          <p14:tracePt t="5536" x="2616200" y="3330575"/>
          <p14:tracePt t="5553" x="3232150" y="2955925"/>
          <p14:tracePt t="5569" x="3803650" y="2482850"/>
          <p14:tracePt t="5586" x="4402138" y="2000250"/>
          <p14:tracePt t="5603" x="5072063" y="1581150"/>
          <p14:tracePt t="5620" x="5911850" y="938213"/>
          <p14:tracePt t="5636" x="6456363" y="554038"/>
          <p14:tracePt t="5653" x="6867525" y="268288"/>
          <p14:tracePt t="5670" x="7161213" y="125413"/>
          <p14:tracePt t="5686" x="7367588" y="71438"/>
          <p14:tracePt t="5703" x="7491413" y="71438"/>
          <p14:tracePt t="5720" x="7562850" y="107950"/>
          <p14:tracePt t="5736" x="7581900" y="160338"/>
          <p14:tracePt t="5753" x="7608888" y="250825"/>
          <p14:tracePt t="5770" x="7680325" y="384175"/>
          <p14:tracePt t="5786" x="7796213" y="536575"/>
          <p14:tracePt t="5803" x="7947025" y="669925"/>
          <p14:tracePt t="5820" x="8143875" y="795338"/>
          <p14:tracePt t="5836" x="8205788" y="847725"/>
          <p14:tracePt t="5853" x="8259763" y="884238"/>
          <p14:tracePt t="5870" x="8323263" y="938213"/>
          <p14:tracePt t="5886" x="8385175" y="1000125"/>
          <p14:tracePt t="5903" x="8456613" y="1054100"/>
          <p14:tracePt t="5920" x="8545513" y="1116013"/>
          <p14:tracePt t="5936" x="8634413" y="1204913"/>
          <p14:tracePt t="5953" x="8724900" y="1322388"/>
          <p14:tracePt t="5970" x="8813800" y="1509713"/>
          <p14:tracePt t="5987" x="8875713" y="1660525"/>
          <p14:tracePt t="6003" x="8974138" y="1830388"/>
          <p14:tracePt t="6020" x="9099550" y="2000250"/>
          <p14:tracePt t="6037" x="9180513" y="2036763"/>
          <p14:tracePt t="6053" x="9197975" y="2054225"/>
          <p14:tracePt t="6116" x="9188450" y="2054225"/>
          <p14:tracePt t="6124" x="9180513" y="2054225"/>
          <p14:tracePt t="6132" x="9170988" y="2054225"/>
          <p14:tracePt t="6140" x="9153525" y="2054225"/>
          <p14:tracePt t="6153" x="9126538" y="2054225"/>
          <p14:tracePt t="6170" x="9072563" y="2054225"/>
          <p14:tracePt t="6187" x="8947150" y="2062163"/>
          <p14:tracePt t="6204" x="8732838" y="2098675"/>
          <p14:tracePt t="6220" x="8599488" y="2108200"/>
          <p14:tracePt t="6237" x="8518525" y="2108200"/>
          <p14:tracePt t="6253" x="8456613" y="2089150"/>
          <p14:tracePt t="6270" x="8385175" y="2009775"/>
          <p14:tracePt t="6287" x="8323263" y="1928813"/>
          <p14:tracePt t="6304" x="8224838" y="1830388"/>
          <p14:tracePt t="6320" x="8099425" y="1751013"/>
          <p14:tracePt t="6337" x="7947025" y="1660525"/>
          <p14:tracePt t="6353" x="7786688" y="1589088"/>
          <p14:tracePt t="6370" x="7653338" y="1527175"/>
          <p14:tracePt t="6387" x="7537450" y="1473200"/>
          <p14:tracePt t="6404" x="7491413" y="1465263"/>
          <p14:tracePt t="6420" x="7473950" y="1455738"/>
          <p14:tracePt t="6468" x="7466013" y="1455738"/>
          <p14:tracePt t="6476" x="7446963" y="1455738"/>
          <p14:tracePt t="6487" x="7429500" y="1455738"/>
          <p14:tracePt t="6504" x="7385050" y="1455738"/>
          <p14:tracePt t="6520" x="7340600" y="1455738"/>
          <p14:tracePt t="6537" x="7296150" y="1455738"/>
          <p14:tracePt t="6554" x="7251700" y="1473200"/>
          <p14:tracePt t="6570" x="7205663" y="1500188"/>
          <p14:tracePt t="6587" x="7161213" y="1544638"/>
          <p14:tracePt t="6604" x="7081838" y="1643063"/>
          <p14:tracePt t="6620" x="7037388" y="1731963"/>
          <p14:tracePt t="6637" x="7010400" y="1839913"/>
          <p14:tracePt t="6654" x="7000875" y="1965325"/>
          <p14:tracePt t="6670" x="7000875" y="2089150"/>
          <p14:tracePt t="6687" x="7054850" y="2187575"/>
          <p14:tracePt t="6704" x="7143750" y="2276475"/>
          <p14:tracePt t="6720" x="7269163" y="2330450"/>
          <p14:tracePt t="6737" x="7439025" y="2366963"/>
          <p14:tracePt t="6754" x="7653338" y="2374900"/>
          <p14:tracePt t="6771" x="7823200" y="2374900"/>
          <p14:tracePt t="6787" x="7947025" y="2339975"/>
          <p14:tracePt t="6804" x="8037513" y="2232025"/>
          <p14:tracePt t="6821" x="8062913" y="2116138"/>
          <p14:tracePt t="6837" x="8062913" y="2044700"/>
          <p14:tracePt t="6854" x="8072438" y="1955800"/>
          <p14:tracePt t="6871" x="8081963" y="1893888"/>
          <p14:tracePt t="6888" x="8081963" y="1847850"/>
          <p14:tracePt t="6904" x="8081963" y="1822450"/>
          <p14:tracePt t="6921" x="8081963" y="1785938"/>
          <p14:tracePt t="6937" x="8045450" y="1751013"/>
          <p14:tracePt t="6954" x="8001000" y="1714500"/>
          <p14:tracePt t="6971" x="7920038" y="1670050"/>
          <p14:tracePt t="6972" x="7858125" y="1660525"/>
          <p14:tracePt t="6988" x="7823200" y="1652588"/>
          <p14:tracePt t="7004" x="7670800" y="1633538"/>
          <p14:tracePt t="7021" x="7581900" y="1633538"/>
          <p14:tracePt t="7037" x="7518400" y="1633538"/>
          <p14:tracePt t="7054" x="7483475" y="1633538"/>
          <p14:tracePt t="7071" x="7456488" y="1633538"/>
          <p14:tracePt t="7088" x="7439025" y="1652588"/>
          <p14:tracePt t="7104" x="7429500" y="1670050"/>
          <p14:tracePt t="7121" x="7429500" y="1714500"/>
          <p14:tracePt t="7137" x="7419975" y="1751013"/>
          <p14:tracePt t="7154" x="7429500" y="1803400"/>
          <p14:tracePt t="7171" x="7491413" y="1901825"/>
          <p14:tracePt t="7187" x="7527925" y="1946275"/>
          <p14:tracePt t="7204" x="7581900" y="1973263"/>
          <p14:tracePt t="7221" x="7589838" y="1973263"/>
          <p14:tracePt t="7238" x="7626350" y="1973263"/>
          <p14:tracePt t="7254" x="7653338" y="1973263"/>
          <p14:tracePt t="7271" x="7697788" y="1973263"/>
          <p14:tracePt t="7288" x="7732713" y="1973263"/>
          <p14:tracePt t="7304" x="7751763" y="1973263"/>
          <p14:tracePt t="7321" x="7769225" y="1965325"/>
          <p14:tracePt t="7338" x="7769225" y="1955800"/>
          <p14:tracePt t="7404" x="7769225" y="1946275"/>
          <p14:tracePt t="7429" x="7769225" y="1938338"/>
          <p14:tracePt t="7437" x="7777163" y="1928813"/>
          <p14:tracePt t="7445" x="7804150" y="1911350"/>
          <p14:tracePt t="7454" x="7831138" y="1901825"/>
          <p14:tracePt t="7471" x="7939088" y="1857375"/>
          <p14:tracePt t="7488" x="8054975" y="1803400"/>
          <p14:tracePt t="7504" x="8161338" y="1731963"/>
          <p14:tracePt t="7521" x="8232775" y="1697038"/>
          <p14:tracePt t="7538" x="8277225" y="1660525"/>
          <p14:tracePt t="7554" x="8296275" y="1652588"/>
          <p14:tracePt t="7572" x="8313738" y="1625600"/>
          <p14:tracePt t="7588" x="8313738" y="1616075"/>
          <p14:tracePt t="7605" x="8323263" y="1616075"/>
          <p14:tracePt t="7621" x="8331200" y="1608138"/>
          <p14:tracePt t="7654" x="8340725" y="1608138"/>
          <p14:tracePt t="7672" x="8348663" y="1608138"/>
          <p14:tracePt t="7688" x="8358188" y="1598613"/>
          <p14:tracePt t="7705" x="8375650" y="1589088"/>
          <p14:tracePt t="7721" x="8375650" y="1571625"/>
          <p14:tracePt t="7738" x="8385175" y="1562100"/>
          <p14:tracePt t="7837" x="8394700" y="1562100"/>
          <p14:tracePt t="7893" x="8394700" y="1571625"/>
          <p14:tracePt t="7925" x="8394700" y="1589088"/>
          <p14:tracePt t="7941" x="8385175" y="1598613"/>
          <p14:tracePt t="7965" x="8375650" y="1608138"/>
          <p14:tracePt t="7973" x="8367713" y="1616075"/>
          <p14:tracePt t="7981" x="8358188" y="1633538"/>
          <p14:tracePt t="7989" x="8358188" y="1652588"/>
          <p14:tracePt t="8005" x="8358188" y="1697038"/>
          <p14:tracePt t="8022" x="8358188" y="1795463"/>
          <p14:tracePt t="8038" x="8385175" y="1901825"/>
          <p14:tracePt t="8055" x="8555038" y="2089150"/>
          <p14:tracePt t="8072" x="8983663" y="2347913"/>
          <p14:tracePt t="8088" x="9572625" y="2536825"/>
          <p14:tracePt t="8105" x="10153650" y="2625725"/>
          <p14:tracePt t="8122" x="10688638" y="2697163"/>
          <p14:tracePt t="8138" x="11010900" y="2697163"/>
          <p14:tracePt t="8155" x="11215688" y="2679700"/>
          <p14:tracePt t="8172" x="11376025" y="2598738"/>
          <p14:tracePt t="8189" x="11537950" y="2482850"/>
          <p14:tracePt t="8205" x="11590338" y="2446338"/>
          <p14:tracePt t="8222" x="11634788" y="2411413"/>
          <p14:tracePt t="8238" x="11661775" y="2374900"/>
          <p14:tracePt t="8255" x="11688763" y="2339975"/>
          <p14:tracePt t="8272" x="11706225" y="2322513"/>
          <p14:tracePt t="8288" x="11715750" y="2312988"/>
          <p14:tracePt t="8305" x="11715750" y="2295525"/>
          <p14:tracePt t="8322" x="11715750" y="2232025"/>
          <p14:tracePt t="8338" x="11715750" y="2160588"/>
          <p14:tracePt t="8355" x="11715750" y="2081213"/>
          <p14:tracePt t="8372" x="11680825" y="1990725"/>
          <p14:tracePt t="8389" x="11510963" y="1822450"/>
          <p14:tracePt t="8405" x="11376025" y="1768475"/>
          <p14:tracePt t="8422" x="11215688" y="1704975"/>
          <p14:tracePt t="8439" x="11045825" y="1660525"/>
          <p14:tracePt t="8455" x="10947400" y="1652588"/>
          <p14:tracePt t="8472" x="10831513" y="1652588"/>
          <p14:tracePt t="8489" x="10742613" y="1652588"/>
          <p14:tracePt t="8505" x="10582275" y="1652588"/>
          <p14:tracePt t="8522" x="10429875" y="1652588"/>
          <p14:tracePt t="8539" x="10269538" y="1697038"/>
          <p14:tracePt t="8555" x="10161588" y="1724025"/>
          <p14:tracePt t="8572" x="10037763" y="1785938"/>
          <p14:tracePt t="8589" x="9885363" y="1893888"/>
          <p14:tracePt t="8605" x="9840913" y="1982788"/>
          <p14:tracePt t="8622" x="9804400" y="2108200"/>
          <p14:tracePt t="8639" x="9804400" y="2214563"/>
          <p14:tracePt t="8655" x="9804400" y="2330450"/>
          <p14:tracePt t="8672" x="9823450" y="2428875"/>
          <p14:tracePt t="8689" x="9885363" y="2509838"/>
          <p14:tracePt t="8706" x="9929813" y="2554288"/>
          <p14:tracePt t="8722" x="10037763" y="2616200"/>
          <p14:tracePt t="8739" x="10188575" y="2643188"/>
          <p14:tracePt t="8755" x="10358438" y="2670175"/>
          <p14:tracePt t="8773" x="10661650" y="2714625"/>
          <p14:tracePt t="8789" x="10823575" y="2714625"/>
          <p14:tracePt t="8806" x="11001375" y="2714625"/>
          <p14:tracePt t="8822" x="11134725" y="2714625"/>
          <p14:tracePt t="8839" x="11225213" y="2714625"/>
          <p14:tracePt t="8856" x="11304588" y="2670175"/>
          <p14:tracePt t="8873" x="11349038" y="2625725"/>
          <p14:tracePt t="8889" x="11376025" y="2562225"/>
          <p14:tracePt t="8906" x="11403013" y="2517775"/>
          <p14:tracePt t="8922" x="11412538" y="2473325"/>
          <p14:tracePt t="8939" x="11412538" y="2446338"/>
          <p14:tracePt t="8956" x="11412538" y="2428875"/>
          <p14:tracePt t="8973" x="11412538" y="2411413"/>
          <p14:tracePt t="8990" x="11412538" y="2401888"/>
          <p14:tracePt t="9013" x="11412538" y="2393950"/>
          <p14:tracePt t="9022" x="11403013" y="2393950"/>
          <p14:tracePt t="9039" x="11403013" y="2384425"/>
          <p14:tracePt t="9077" x="11395075" y="2384425"/>
          <p14:tracePt t="9093" x="11385550" y="2384425"/>
          <p14:tracePt t="9117" x="11376025" y="2384425"/>
          <p14:tracePt t="9165" x="11368088" y="2384425"/>
          <p14:tracePt t="9181" x="11358563" y="2384425"/>
          <p14:tracePt t="9326" x="11349038" y="2384425"/>
          <p14:tracePt t="9429" x="11341100" y="2384425"/>
          <p14:tracePt t="9918" x="11331575" y="2384425"/>
          <p14:tracePt t="10382" x="11314113" y="2384425"/>
          <p14:tracePt t="10390" x="11287125" y="2374900"/>
          <p14:tracePt t="10398" x="11233150" y="2339975"/>
          <p14:tracePt t="10407" x="11153775" y="2295525"/>
          <p14:tracePt t="10424" x="10939463" y="2197100"/>
          <p14:tracePt t="10440" x="10590213" y="2027238"/>
          <p14:tracePt t="10457" x="10055225" y="1731963"/>
          <p14:tracePt t="10474" x="9394825" y="1384300"/>
          <p14:tracePt t="10490" x="8786813" y="1116013"/>
          <p14:tracePt t="10507" x="8286750" y="928688"/>
          <p14:tracePt t="10524" x="7751763" y="776288"/>
          <p14:tracePt t="10540" x="7242175" y="704850"/>
          <p14:tracePt t="10557" x="6919913" y="704850"/>
          <p14:tracePt t="10574" x="6411913" y="822325"/>
          <p14:tracePt t="10590" x="5902325" y="965200"/>
          <p14:tracePt t="10607" x="5510213" y="1081088"/>
          <p14:tracePt t="10624" x="5116513" y="1143000"/>
          <p14:tracePt t="10640" x="4830763" y="1143000"/>
          <p14:tracePt t="10657" x="4313238" y="1125538"/>
          <p14:tracePt t="10674" x="3840163" y="1036638"/>
          <p14:tracePt t="10690" x="3429000" y="973138"/>
          <p14:tracePt t="10707" x="3009900" y="839788"/>
          <p14:tracePt t="10724" x="2679700" y="768350"/>
          <p14:tracePt t="10741" x="2347913" y="714375"/>
          <p14:tracePt t="10758" x="1990725" y="696913"/>
          <p14:tracePt t="10774" x="1751013" y="704850"/>
          <p14:tracePt t="10791" x="1554163" y="785813"/>
          <p14:tracePt t="10807" x="1446213" y="857250"/>
          <p14:tracePt t="10824" x="1384300" y="919163"/>
          <p14:tracePt t="10841" x="1339850" y="973138"/>
          <p14:tracePt t="10857" x="1295400" y="1027113"/>
          <p14:tracePt t="10874" x="1258888" y="1062038"/>
          <p14:tracePt t="10891" x="1231900" y="1098550"/>
          <p14:tracePt t="10907" x="1196975" y="1108075"/>
          <p14:tracePt t="10924" x="1187450" y="1125538"/>
          <p14:tracePt t="10982" x="1179513" y="1125538"/>
          <p14:tracePt t="11038" x="1187450" y="1125538"/>
          <p14:tracePt t="11046" x="1196975" y="1133475"/>
          <p14:tracePt t="11058" x="1204913" y="1133475"/>
          <p14:tracePt t="11074" x="1241425" y="1143000"/>
          <p14:tracePt t="11091" x="1303338" y="1152525"/>
          <p14:tracePt t="11108" x="1357313" y="1152525"/>
          <p14:tracePt t="11124" x="1446213" y="1169988"/>
          <p14:tracePt t="11141" x="1554163" y="1169988"/>
          <p14:tracePt t="11158" x="1697038" y="1169988"/>
          <p14:tracePt t="11174" x="1776413" y="1196975"/>
          <p14:tracePt t="11191" x="1822450" y="1204913"/>
          <p14:tracePt t="11208" x="1884363" y="1231900"/>
          <p14:tracePt t="11224" x="1928813" y="1241425"/>
          <p14:tracePt t="11241" x="1946275" y="1250950"/>
          <p14:tracePt t="11258" x="1965325" y="1250950"/>
          <p14:tracePt t="12767" x="1965325" y="1258888"/>
          <p14:tracePt t="12783" x="1982788" y="1258888"/>
          <p14:tracePt t="12791" x="2009775" y="1258888"/>
          <p14:tracePt t="12799" x="2044700" y="1258888"/>
          <p14:tracePt t="12809" x="2089150" y="1276350"/>
          <p14:tracePt t="12826" x="2152650" y="1276350"/>
          <p14:tracePt t="12842" x="2268538" y="1276350"/>
          <p14:tracePt t="12859" x="2339975" y="1276350"/>
          <p14:tracePt t="12876" x="2384425" y="1285875"/>
          <p14:tracePt t="12892" x="2411413" y="1285875"/>
          <p14:tracePt t="12909" x="2428875" y="1285875"/>
          <p14:tracePt t="12926" x="2446338" y="1285875"/>
          <p14:tracePt t="12943" x="2490788" y="1276350"/>
          <p14:tracePt t="12959" x="2509838" y="1268413"/>
          <p14:tracePt t="12976" x="2527300" y="1258888"/>
          <p14:tracePt t="12992" x="2554288" y="1250950"/>
          <p14:tracePt t="13009" x="2562225" y="1241425"/>
          <p14:tracePt t="13042" x="2581275" y="1223963"/>
          <p14:tracePt t="13059" x="2589213" y="1214438"/>
          <p14:tracePt t="13092" x="2598738" y="1204913"/>
          <p14:tracePt t="13135" x="2608263" y="1204913"/>
          <p14:tracePt t="13615" x="2616200" y="1204913"/>
          <p14:tracePt t="13623" x="2633663" y="1204913"/>
          <p14:tracePt t="13631" x="2643188" y="1204913"/>
          <p14:tracePt t="13643" x="2660650" y="1204913"/>
          <p14:tracePt t="13660" x="2697163" y="1187450"/>
          <p14:tracePt t="13676" x="2732088" y="1187450"/>
          <p14:tracePt t="13693" x="2776538" y="1187450"/>
          <p14:tracePt t="13710" x="2830513" y="1169988"/>
          <p14:tracePt t="13726" x="2867025" y="1169988"/>
          <p14:tracePt t="13743" x="2928938" y="1152525"/>
          <p14:tracePt t="13760" x="2973388" y="1152525"/>
          <p14:tracePt t="13776" x="3017838" y="1143000"/>
          <p14:tracePt t="13793" x="3054350" y="1133475"/>
          <p14:tracePt t="13810" x="3098800" y="1133475"/>
          <p14:tracePt t="13826" x="3125788" y="1125538"/>
          <p14:tracePt t="13843" x="3152775" y="1125538"/>
          <p14:tracePt t="13860" x="3187700" y="1125538"/>
          <p14:tracePt t="13877" x="3214688" y="1125538"/>
          <p14:tracePt t="13893" x="3259138" y="1125538"/>
          <p14:tracePt t="13910" x="3313113" y="1125538"/>
          <p14:tracePt t="13927" x="3340100" y="1125538"/>
          <p14:tracePt t="13943" x="3402013" y="1125538"/>
          <p14:tracePt t="13960" x="3438525" y="1125538"/>
          <p14:tracePt t="13977" x="3465513" y="1125538"/>
          <p14:tracePt t="13993" x="3473450" y="1125538"/>
          <p14:tracePt t="14096" x="3482975" y="1125538"/>
          <p14:tracePt t="14104" x="3500438" y="1116013"/>
          <p14:tracePt t="14112" x="3517900" y="1116013"/>
          <p14:tracePt t="14127" x="3536950" y="1116013"/>
          <p14:tracePt t="14144" x="3625850" y="1116013"/>
          <p14:tracePt t="14160" x="3705225" y="1116013"/>
          <p14:tracePt t="14177" x="3822700" y="1125538"/>
          <p14:tracePt t="14193" x="3938588" y="1125538"/>
          <p14:tracePt t="14210" x="4044950" y="1125538"/>
          <p14:tracePt t="14227" x="4125913" y="1125538"/>
          <p14:tracePt t="14243" x="4152900" y="1125538"/>
          <p14:tracePt t="14288" x="4160838" y="1125538"/>
          <p14:tracePt t="14304" x="4170363" y="1125538"/>
          <p14:tracePt t="14320" x="4179888" y="1125538"/>
          <p14:tracePt t="14336" x="4197350" y="1116013"/>
          <p14:tracePt t="14344" x="4205288" y="1116013"/>
          <p14:tracePt t="14360" x="4241800" y="1116013"/>
          <p14:tracePt t="14377" x="4303713" y="1116013"/>
          <p14:tracePt t="14394" x="4402138" y="1116013"/>
          <p14:tracePt t="14410" x="4537075" y="1133475"/>
          <p14:tracePt t="14427" x="4660900" y="1152525"/>
          <p14:tracePt t="14444" x="4732338" y="1179513"/>
          <p14:tracePt t="14460" x="4751388" y="1179513"/>
          <p14:tracePt t="14536" x="4759325" y="1179513"/>
          <p14:tracePt t="16025" x="4768850" y="1187450"/>
          <p14:tracePt t="17881" x="4795838" y="1179513"/>
          <p14:tracePt t="17890" x="4848225" y="1152525"/>
          <p14:tracePt t="17898" x="4929188" y="1116013"/>
          <p14:tracePt t="17913" x="5010150" y="1081088"/>
          <p14:tracePt t="17930" x="5045075" y="1071563"/>
          <p14:tracePt t="17963" x="5045075" y="1054100"/>
          <p14:tracePt t="17980" x="5045075" y="1017588"/>
          <p14:tracePt t="17997" x="4991100" y="946150"/>
          <p14:tracePt t="18013" x="4956175" y="893763"/>
          <p14:tracePt t="18030" x="4919663" y="893763"/>
          <p14:tracePt t="18047" x="4857750" y="893763"/>
          <p14:tracePt t="18063" x="4732338" y="866775"/>
          <p14:tracePt t="18080" x="4537075" y="866775"/>
          <p14:tracePt t="18097" x="4160838" y="965200"/>
          <p14:tracePt t="18114" x="3697288" y="1143000"/>
          <p14:tracePt t="18130" x="3536950" y="1196975"/>
          <p14:tracePt t="18147" x="3303588" y="1276350"/>
          <p14:tracePt t="18164" x="3081338" y="1446213"/>
          <p14:tracePt t="18180" x="2894013" y="1554163"/>
          <p14:tracePt t="18197" x="2697163" y="1633538"/>
          <p14:tracePt t="18214" x="2598738" y="1660525"/>
          <p14:tracePt t="18230" x="2527300" y="1679575"/>
          <p14:tracePt t="18247" x="2500313" y="1679575"/>
          <p14:tracePt t="18264" x="2482850" y="1679575"/>
          <p14:tracePt t="18280" x="2446338" y="1670050"/>
          <p14:tracePt t="18297" x="2259013" y="1625600"/>
          <p14:tracePt t="18314" x="2125663" y="1598613"/>
          <p14:tracePt t="18330" x="2044700" y="1589088"/>
          <p14:tracePt t="18347" x="2027238" y="1589088"/>
          <p14:tracePt t="18380" x="2000250" y="1589088"/>
          <p14:tracePt t="18397" x="1955800" y="1608138"/>
          <p14:tracePt t="18414" x="1901825" y="1633538"/>
          <p14:tracePt t="18430" x="1874838" y="1652588"/>
          <p14:tracePt t="18447" x="1857375" y="1660525"/>
          <p14:tracePt t="18464" x="1822450" y="1679575"/>
          <p14:tracePt t="18480" x="1812925" y="1687513"/>
          <p14:tracePt t="18498" x="1758950" y="1687513"/>
          <p14:tracePt t="18514" x="1724025" y="1697038"/>
          <p14:tracePt t="18530" x="1714500" y="1697038"/>
          <p14:tracePt t="18547" x="1704975" y="1697038"/>
          <p14:tracePt t="18564" x="1714500" y="1687513"/>
          <p14:tracePt t="18581" x="1731963" y="1670050"/>
          <p14:tracePt t="18597" x="1751013" y="1652588"/>
          <p14:tracePt t="18722" x="1758950" y="1652588"/>
          <p14:tracePt t="18794" x="1768475" y="1652588"/>
          <p14:tracePt t="18842" x="1776413" y="1652588"/>
          <p14:tracePt t="18874" x="1795463" y="1652588"/>
          <p14:tracePt t="18882" x="1822450" y="1660525"/>
          <p14:tracePt t="18898" x="1847850" y="1679575"/>
          <p14:tracePt t="18906" x="1866900" y="1687513"/>
          <p14:tracePt t="18914" x="1901825" y="1697038"/>
          <p14:tracePt t="18931" x="1928813" y="1704975"/>
          <p14:tracePt t="18947" x="1982788" y="1714500"/>
          <p14:tracePt t="18964" x="2009775" y="1714500"/>
          <p14:tracePt t="18981" x="2027238" y="1724025"/>
          <p14:tracePt t="18997" x="2044700" y="1724025"/>
          <p14:tracePt t="19014" x="2062163" y="1724025"/>
          <p14:tracePt t="19031" x="2081213" y="1731963"/>
          <p14:tracePt t="19047" x="2089150" y="1731963"/>
          <p14:tracePt t="19064" x="2108200" y="1731963"/>
          <p14:tracePt t="19098" x="2125663" y="1731963"/>
          <p14:tracePt t="19154" x="2133600" y="1731963"/>
          <p14:tracePt t="19162" x="2143125" y="1731963"/>
          <p14:tracePt t="19170" x="2152650" y="1731963"/>
          <p14:tracePt t="19186" x="2160588" y="1731963"/>
          <p14:tracePt t="19198" x="2170113" y="1731963"/>
          <p14:tracePt t="19214" x="2187575" y="1731963"/>
          <p14:tracePt t="19231" x="2205038" y="1731963"/>
          <p14:tracePt t="19248" x="2224088" y="1724025"/>
          <p14:tracePt t="19264" x="2232025" y="1724025"/>
          <p14:tracePt t="19346" x="2241550" y="1714500"/>
          <p14:tracePt t="19370" x="2251075" y="1714500"/>
          <p14:tracePt t="21627" x="2268538" y="1704975"/>
          <p14:tracePt t="21635" x="2322513" y="1704975"/>
          <p14:tracePt t="21643" x="2401888" y="1704975"/>
          <p14:tracePt t="21651" x="2536825" y="1704975"/>
          <p14:tracePt t="21667" x="2687638" y="1704975"/>
          <p14:tracePt t="21683" x="2857500" y="1731963"/>
          <p14:tracePt t="21700" x="2990850" y="1751013"/>
          <p14:tracePt t="21717" x="3081338" y="1758950"/>
          <p14:tracePt t="21733" x="3116263" y="1768475"/>
          <p14:tracePt t="21750" x="3152775" y="1776413"/>
          <p14:tracePt t="21767" x="3214688" y="1795463"/>
          <p14:tracePt t="21783" x="3268663" y="1822450"/>
          <p14:tracePt t="21800" x="3313113" y="1822450"/>
          <p14:tracePt t="21817" x="3348038" y="1839913"/>
          <p14:tracePt t="21833" x="3375025" y="1847850"/>
          <p14:tracePt t="21883" x="3384550" y="1847850"/>
          <p14:tracePt t="21899" x="3402013" y="1839913"/>
          <p14:tracePt t="21939" x="3411538" y="1830388"/>
          <p14:tracePt t="21948" x="3411538" y="1822450"/>
          <p14:tracePt t="21955" x="3411538" y="1812925"/>
          <p14:tracePt t="21979" x="3429000" y="1803400"/>
          <p14:tracePt t="21988" x="3429000" y="1795463"/>
          <p14:tracePt t="22000" x="3429000" y="1785938"/>
          <p14:tracePt t="22017" x="3446463" y="1776413"/>
          <p14:tracePt t="22034" x="3455988" y="1758950"/>
          <p14:tracePt t="22050" x="3482975" y="1731963"/>
          <p14:tracePt t="22067" x="3509963" y="1724025"/>
          <p14:tracePt t="22084" x="3517900" y="1724025"/>
          <p14:tracePt t="22100" x="3536950" y="1714500"/>
          <p14:tracePt t="22203" x="3544888" y="1714500"/>
          <p14:tracePt t="29591" x="3544888" y="1679575"/>
          <p14:tracePt t="29599" x="3527425" y="1625600"/>
          <p14:tracePt t="29607" x="3500438" y="1598613"/>
          <p14:tracePt t="29623" x="3500438" y="1589088"/>
          <p14:tracePt t="29640" x="3500438" y="1581150"/>
          <p14:tracePt t="29657" x="3589338" y="1544638"/>
          <p14:tracePt t="29673" x="3732213" y="1446213"/>
          <p14:tracePt t="29690" x="3919538" y="1366838"/>
          <p14:tracePt t="29707" x="4054475" y="1347788"/>
          <p14:tracePt t="29723" x="4098925" y="1339850"/>
          <p14:tracePt t="29823" x="4089400" y="1339850"/>
          <p14:tracePt t="29831" x="4081463" y="1347788"/>
          <p14:tracePt t="29840" x="4044950" y="1366838"/>
          <p14:tracePt t="29857" x="3990975" y="1438275"/>
          <p14:tracePt t="29873" x="3911600" y="1670050"/>
          <p14:tracePt t="29890" x="3848100" y="1901825"/>
          <p14:tracePt t="29907" x="3822700" y="1982788"/>
          <p14:tracePt t="29943" x="3822700" y="1938338"/>
          <p14:tracePt t="29957" x="3822700" y="1874838"/>
          <p14:tracePt t="29974" x="3822700" y="1795463"/>
          <p14:tracePt t="29976" x="3822700" y="1768475"/>
          <p14:tracePt t="29990" x="3822700" y="1758950"/>
          <p14:tracePt t="30015" x="3848100" y="1758950"/>
          <p14:tracePt t="30024" x="3867150" y="1785938"/>
          <p14:tracePt t="30040" x="3929063" y="1919288"/>
          <p14:tracePt t="30057" x="3990975" y="2116138"/>
          <p14:tracePt t="30074" x="4027488" y="2347913"/>
          <p14:tracePt t="30090" x="4044950" y="2589213"/>
          <p14:tracePt t="30107" x="4044950" y="2830513"/>
          <p14:tracePt t="30124" x="4054475" y="3125788"/>
          <p14:tracePt t="30140" x="4062413" y="3446463"/>
          <p14:tracePt t="30157" x="4098925" y="3741738"/>
          <p14:tracePt t="30174" x="4108450" y="3990975"/>
          <p14:tracePt t="30191" x="4152900" y="4295775"/>
          <p14:tracePt t="30207" x="4241800" y="4456113"/>
          <p14:tracePt t="30224" x="4330700" y="4518025"/>
          <p14:tracePt t="30240" x="4438650" y="4518025"/>
          <p14:tracePt t="30257" x="4527550" y="4483100"/>
          <p14:tracePt t="30274" x="4581525" y="4429125"/>
          <p14:tracePt t="30291" x="4625975" y="4394200"/>
          <p14:tracePt t="30307" x="4643438" y="4375150"/>
          <p14:tracePt t="30324" x="4652963" y="4357688"/>
          <p14:tracePt t="30341" x="4660900" y="4348163"/>
          <p14:tracePt t="30357" x="4687888" y="4322763"/>
          <p14:tracePt t="30374" x="4741863" y="4295775"/>
          <p14:tracePt t="30391" x="4911725" y="4205288"/>
          <p14:tracePt t="30408" x="5027613" y="4125913"/>
          <p14:tracePt t="30424" x="5160963" y="4037013"/>
          <p14:tracePt t="30441" x="5303838" y="3929063"/>
          <p14:tracePt t="30457" x="5411788" y="3840163"/>
          <p14:tracePt t="30474" x="5465763" y="3786188"/>
          <p14:tracePt t="30491" x="5491163" y="3751263"/>
          <p14:tracePt t="30508" x="5500688" y="3724275"/>
          <p14:tracePt t="30524" x="5500688" y="3705225"/>
          <p14:tracePt t="30541" x="5483225" y="3660775"/>
          <p14:tracePt t="30557" x="5419725" y="3616325"/>
          <p14:tracePt t="30574" x="5313363" y="3544888"/>
          <p14:tracePt t="30591" x="5170488" y="3500438"/>
          <p14:tracePt t="30608" x="5062538" y="3465513"/>
          <p14:tracePt t="30624" x="4973638" y="3446463"/>
          <p14:tracePt t="30641" x="4875213" y="3446463"/>
          <p14:tracePt t="30657" x="4830763" y="3446463"/>
          <p14:tracePt t="30674" x="4786313" y="3465513"/>
          <p14:tracePt t="30691" x="4751388" y="3509963"/>
          <p14:tracePt t="30708" x="4697413" y="3571875"/>
          <p14:tracePt t="30724" x="4633913" y="3643313"/>
          <p14:tracePt t="30741" x="4581525" y="3732213"/>
          <p14:tracePt t="30758" x="4562475" y="3786188"/>
          <p14:tracePt t="30774" x="4562475" y="3857625"/>
          <p14:tracePt t="30791" x="4598988" y="3875088"/>
          <p14:tracePt t="30808" x="4714875" y="3875088"/>
          <p14:tracePt t="30824" x="4857750" y="3830638"/>
          <p14:tracePt t="30841" x="4973638" y="3768725"/>
          <p14:tracePt t="30858" x="5072063" y="3705225"/>
          <p14:tracePt t="30874" x="5126038" y="3660775"/>
          <p14:tracePt t="30891" x="5153025" y="3581400"/>
          <p14:tracePt t="30908" x="5153025" y="3527425"/>
          <p14:tracePt t="30924" x="5153025" y="3455988"/>
          <p14:tracePt t="30941" x="5153025" y="3402013"/>
          <p14:tracePt t="30958" x="5037138" y="3313113"/>
          <p14:tracePt t="30974" x="4840288" y="3251200"/>
          <p14:tracePt t="30976" x="4724400" y="3214688"/>
          <p14:tracePt t="30992" x="4411663" y="3205163"/>
          <p14:tracePt t="31008" x="4116388" y="3251200"/>
          <p14:tracePt t="31024" x="3875088" y="3340100"/>
          <p14:tracePt t="31041" x="3724275" y="3438525"/>
          <p14:tracePt t="31058" x="3687763" y="3490913"/>
          <p14:tracePt t="31075" x="3687763" y="3536950"/>
          <p14:tracePt t="31091" x="3795713" y="3625850"/>
          <p14:tracePt t="31108" x="3929063" y="3670300"/>
          <p14:tracePt t="31125" x="4081463" y="3724275"/>
          <p14:tracePt t="31141" x="4241800" y="3768725"/>
          <p14:tracePt t="31158" x="4419600" y="3813175"/>
          <p14:tracePt t="31175" x="4572000" y="3857625"/>
          <p14:tracePt t="31192" x="4803775" y="3902075"/>
          <p14:tracePt t="31208" x="5010150" y="3965575"/>
          <p14:tracePt t="31225" x="5295900" y="4000500"/>
          <p14:tracePt t="31241" x="5554663" y="4000500"/>
          <p14:tracePt t="31258" x="5830888" y="4000500"/>
          <p14:tracePt t="31275" x="6108700" y="4000500"/>
          <p14:tracePt t="31291" x="6313488" y="4000500"/>
          <p14:tracePt t="31308" x="6438900" y="3965575"/>
          <p14:tracePt t="31325" x="6473825" y="3946525"/>
          <p14:tracePt t="31341" x="6500813" y="3929063"/>
          <p14:tracePt t="31358" x="6510338" y="3919538"/>
          <p14:tracePt t="31375" x="6510338" y="3902075"/>
          <p14:tracePt t="31392" x="6510338" y="3875088"/>
          <p14:tracePt t="31408" x="6500813" y="3867150"/>
          <p14:tracePt t="31425" x="6500813" y="3830638"/>
          <p14:tracePt t="31441" x="6483350" y="3786188"/>
          <p14:tracePt t="31458" x="6473825" y="3741738"/>
          <p14:tracePt t="31475" x="6419850" y="3670300"/>
          <p14:tracePt t="31492" x="6357938" y="3608388"/>
          <p14:tracePt t="31508" x="6276975" y="3581400"/>
          <p14:tracePt t="31525" x="6224588" y="3581400"/>
          <p14:tracePt t="31542" x="6188075" y="3581400"/>
          <p14:tracePt t="31558" x="6153150" y="3589338"/>
          <p14:tracePt t="31575" x="6126163" y="3616325"/>
          <p14:tracePt t="31592" x="6116638" y="3652838"/>
          <p14:tracePt t="31608" x="6116638" y="3714750"/>
          <p14:tracePt t="31625" x="6153150" y="3786188"/>
          <p14:tracePt t="31642" x="6242050" y="3857625"/>
          <p14:tracePt t="31658" x="6330950" y="3867150"/>
          <p14:tracePt t="31675" x="6394450" y="3875088"/>
          <p14:tracePt t="31692" x="6438900" y="3867150"/>
          <p14:tracePt t="31708" x="6446838" y="3848100"/>
          <p14:tracePt t="31725" x="6446838" y="3840163"/>
          <p14:tracePt t="31742" x="6446838" y="3795713"/>
          <p14:tracePt t="31758" x="6411913" y="3724275"/>
          <p14:tracePt t="31775" x="6357938" y="3679825"/>
          <p14:tracePt t="31792" x="6313488" y="3652838"/>
          <p14:tracePt t="31808" x="6286500" y="3652838"/>
          <p14:tracePt t="31825" x="6259513" y="3652838"/>
          <p14:tracePt t="31842" x="6232525" y="3660775"/>
          <p14:tracePt t="31858" x="6232525" y="3705225"/>
          <p14:tracePt t="31876" x="6232525" y="3741738"/>
          <p14:tracePt t="31892" x="6232525" y="3786188"/>
          <p14:tracePt t="31909" x="6232525" y="3813175"/>
          <p14:tracePt t="31925" x="6269038" y="3822700"/>
          <p14:tracePt t="31942" x="6296025" y="3822700"/>
          <p14:tracePt t="31959" x="6323013" y="3795713"/>
          <p14:tracePt t="31976" x="6323013" y="3687763"/>
          <p14:tracePt t="31992" x="6259513" y="3625850"/>
          <p14:tracePt t="32009" x="6170613" y="3562350"/>
          <p14:tracePt t="32025" x="6089650" y="3527425"/>
          <p14:tracePt t="32042" x="6037263" y="3517900"/>
          <p14:tracePt t="32059" x="5991225" y="3527425"/>
          <p14:tracePt t="32075" x="5973763" y="3544888"/>
          <p14:tracePt t="32092" x="5973763" y="3589338"/>
          <p14:tracePt t="32109" x="5973763" y="3660775"/>
          <p14:tracePt t="32125" x="5973763" y="3776663"/>
          <p14:tracePt t="32142" x="5991225" y="3973513"/>
          <p14:tracePt t="32159" x="6045200" y="4179888"/>
          <p14:tracePt t="32176" x="6134100" y="4483100"/>
          <p14:tracePt t="32192" x="6205538" y="4714875"/>
          <p14:tracePt t="32209" x="6269038" y="4946650"/>
          <p14:tracePt t="32225" x="6330950" y="5126038"/>
          <p14:tracePt t="32242" x="6429375" y="5313363"/>
          <p14:tracePt t="32259" x="6500813" y="5419725"/>
          <p14:tracePt t="32276" x="6562725" y="5483225"/>
          <p14:tracePt t="32292" x="6643688" y="5537200"/>
          <p14:tracePt t="32309" x="6751638" y="5616575"/>
          <p14:tracePt t="32326" x="6875463" y="5680075"/>
          <p14:tracePt t="32342" x="7010400" y="5759450"/>
          <p14:tracePt t="32359" x="7143750" y="5803900"/>
          <p14:tracePt t="32376" x="7367588" y="5857875"/>
          <p14:tracePt t="32392" x="7483475" y="5894388"/>
          <p14:tracePt t="32409" x="7554913" y="5902325"/>
          <p14:tracePt t="32426" x="7616825" y="5902325"/>
          <p14:tracePt t="32442" x="7661275" y="5902325"/>
          <p14:tracePt t="32459" x="7680325" y="5884863"/>
          <p14:tracePt t="32476" x="7688263" y="5830888"/>
          <p14:tracePt t="32493" x="7688263" y="5795963"/>
          <p14:tracePt t="32509" x="7688263" y="5768975"/>
          <p14:tracePt t="32526" x="7688263" y="5751513"/>
          <p14:tracePt t="32542" x="7705725" y="5715000"/>
          <p14:tracePt t="32559" x="7705725" y="5688013"/>
          <p14:tracePt t="32576" x="7705725" y="5653088"/>
          <p14:tracePt t="32592" x="7705725" y="5626100"/>
          <p14:tracePt t="32609" x="7688263" y="5589588"/>
          <p14:tracePt t="32626" x="7661275" y="5545138"/>
          <p14:tracePt t="32643" x="7608888" y="5510213"/>
          <p14:tracePt t="32659" x="7589838" y="5500688"/>
          <p14:tracePt t="32676" x="7562850" y="5473700"/>
          <p14:tracePt t="32693" x="7545388" y="5456238"/>
          <p14:tracePt t="32709" x="7527925" y="5446713"/>
          <p14:tracePt t="32726" x="7518400" y="5446713"/>
          <p14:tracePt t="32759" x="7491413" y="5429250"/>
          <p14:tracePt t="32776" x="7456488" y="5411788"/>
          <p14:tracePt t="32793" x="7394575" y="5394325"/>
          <p14:tracePt t="32809" x="7367588" y="5367338"/>
          <p14:tracePt t="32826" x="7323138" y="5340350"/>
          <p14:tracePt t="32843" x="7286625" y="5322888"/>
          <p14:tracePt t="32859" x="7259638" y="5303838"/>
          <p14:tracePt t="32876" x="7242175" y="5286375"/>
          <p14:tracePt t="32893" x="7215188" y="5259388"/>
          <p14:tracePt t="32909" x="7188200" y="5241925"/>
          <p14:tracePt t="32926" x="7134225" y="5224463"/>
          <p14:tracePt t="32943" x="7072313" y="5205413"/>
          <p14:tracePt t="32959" x="7027863" y="5205413"/>
          <p14:tracePt t="32977" x="6965950" y="5197475"/>
          <p14:tracePt t="32993" x="6929438" y="5197475"/>
          <p14:tracePt t="33010" x="6894513" y="5197475"/>
          <p14:tracePt t="33026" x="6858000" y="5205413"/>
          <p14:tracePt t="33043" x="6831013" y="5232400"/>
          <p14:tracePt t="33059" x="6823075" y="5268913"/>
          <p14:tracePt t="33076" x="6823075" y="5340350"/>
          <p14:tracePt t="33093" x="6831013" y="5411788"/>
          <p14:tracePt t="33110" x="6894513" y="5491163"/>
          <p14:tracePt t="33126" x="7000875" y="5562600"/>
          <p14:tracePt t="33143" x="7134225" y="5626100"/>
          <p14:tracePt t="33160" x="7232650" y="5643563"/>
          <p14:tracePt t="33177" x="7340600" y="5643563"/>
          <p14:tracePt t="33193" x="7375525" y="5634038"/>
          <p14:tracePt t="33210" x="7385050" y="5572125"/>
          <p14:tracePt t="33226" x="7385050" y="5491163"/>
          <p14:tracePt t="33243" x="7375525" y="5402263"/>
          <p14:tracePt t="33260" x="7331075" y="5303838"/>
          <p14:tracePt t="33277" x="7277100" y="5224463"/>
          <p14:tracePt t="33293" x="7188200" y="5143500"/>
          <p14:tracePt t="33310" x="7099300" y="5081588"/>
          <p14:tracePt t="33326" x="6973888" y="5045075"/>
          <p14:tracePt t="33343" x="6867525" y="5045075"/>
          <p14:tracePt t="33360" x="6796088" y="5054600"/>
          <p14:tracePt t="33377" x="6688138" y="5143500"/>
          <p14:tracePt t="33393" x="6661150" y="5232400"/>
          <p14:tracePt t="33410" x="6661150" y="5330825"/>
          <p14:tracePt t="33426" x="6724650" y="5446713"/>
          <p14:tracePt t="33443" x="6848475" y="5554663"/>
          <p14:tracePt t="33460" x="7027863" y="5589588"/>
          <p14:tracePt t="33477" x="7161213" y="5599113"/>
          <p14:tracePt t="33493" x="7242175" y="5599113"/>
          <p14:tracePt t="33510" x="7277100" y="5599113"/>
          <p14:tracePt t="33527" x="7277100" y="5581650"/>
          <p14:tracePt t="33543" x="7277100" y="5554663"/>
          <p14:tracePt t="33560" x="7269163" y="5545138"/>
          <p14:tracePt t="33577" x="7259638" y="5537200"/>
          <p14:tracePt t="33610" x="7242175" y="5537200"/>
          <p14:tracePt t="33627" x="7242175" y="5527675"/>
          <p14:tracePt t="33643" x="7224713" y="5491163"/>
          <p14:tracePt t="33660" x="7188200" y="5465763"/>
          <p14:tracePt t="33677" x="7062788" y="5340350"/>
          <p14:tracePt t="33693" x="6840538" y="5180013"/>
          <p14:tracePt t="33710" x="6616700" y="5045075"/>
          <p14:tracePt t="33727" x="6367463" y="4884738"/>
          <p14:tracePt t="33743" x="5991225" y="4670425"/>
          <p14:tracePt t="33760" x="5545138" y="4429125"/>
          <p14:tracePt t="33777" x="4616450" y="4010025"/>
          <p14:tracePt t="33793" x="4054475" y="3848100"/>
          <p14:tracePt t="33810" x="3544888" y="3714750"/>
          <p14:tracePt t="33827" x="3232150" y="3633788"/>
          <p14:tracePt t="33844" x="3062288" y="3598863"/>
          <p14:tracePt t="33860" x="2982913" y="3589338"/>
          <p14:tracePt t="33877" x="2955925" y="3571875"/>
          <p14:tracePt t="33894" x="2938463" y="3562350"/>
          <p14:tracePt t="33910" x="2894013" y="3536950"/>
          <p14:tracePt t="33927" x="2830513" y="3500438"/>
          <p14:tracePt t="33944" x="2759075" y="3465513"/>
          <p14:tracePt t="33960" x="2660650" y="3446463"/>
          <p14:tracePt t="33977" x="2428875" y="3402013"/>
          <p14:tracePt t="33994" x="2312988" y="3375025"/>
          <p14:tracePt t="34010" x="2170113" y="3357563"/>
          <p14:tracePt t="34027" x="2017713" y="3295650"/>
          <p14:tracePt t="34044" x="1830388" y="3259138"/>
          <p14:tracePt t="34060" x="1679575" y="3214688"/>
          <p14:tracePt t="34077" x="1562100" y="3197225"/>
          <p14:tracePt t="34094" x="1509713" y="3187700"/>
          <p14:tracePt t="34110" x="1482725" y="3187700"/>
          <p14:tracePt t="34127" x="1465263" y="3187700"/>
          <p14:tracePt t="34169" x="1455738" y="3187700"/>
          <p14:tracePt t="34265" x="1473200" y="3197225"/>
          <p14:tracePt t="34281" x="1490663" y="3197225"/>
          <p14:tracePt t="34289" x="1509713" y="3197225"/>
          <p14:tracePt t="34305" x="1517650" y="3197225"/>
          <p14:tracePt t="34313" x="1536700" y="3197225"/>
          <p14:tracePt t="34329" x="1544638" y="3197225"/>
          <p14:tracePt t="34344" x="1562100" y="3197225"/>
          <p14:tracePt t="34361" x="1652588" y="3197225"/>
          <p14:tracePt t="34377" x="1795463" y="3224213"/>
          <p14:tracePt t="34394" x="1990725" y="3232150"/>
          <p14:tracePt t="34411" x="2224088" y="3259138"/>
          <p14:tracePt t="34427" x="2428875" y="3295650"/>
          <p14:tracePt t="34444" x="2589213" y="3322638"/>
          <p14:tracePt t="34461" x="2679700" y="3322638"/>
          <p14:tracePt t="34478" x="2687638" y="3322638"/>
          <p14:tracePt t="34494" x="2697163" y="3322638"/>
          <p14:tracePt t="34511" x="2687638" y="3295650"/>
          <p14:tracePt t="34527" x="2670175" y="3286125"/>
          <p14:tracePt t="34544" x="2652713" y="3276600"/>
          <p14:tracePt t="34561" x="2625725" y="3259138"/>
          <p14:tracePt t="34578" x="2616200" y="3251200"/>
          <p14:tracePt t="34594" x="2598738" y="3224213"/>
          <p14:tracePt t="34611" x="2581275" y="3197225"/>
          <p14:tracePt t="34628" x="2562225" y="3179763"/>
          <p14:tracePt t="34644" x="2517775" y="3133725"/>
          <p14:tracePt t="34661" x="2446338" y="3089275"/>
          <p14:tracePt t="34678" x="2347913" y="3036888"/>
          <p14:tracePt t="34694" x="2259013" y="2973388"/>
          <p14:tracePt t="34711" x="2179638" y="2955925"/>
          <p14:tracePt t="34728" x="2133600" y="2928938"/>
          <p14:tracePt t="34744" x="2081213" y="2928938"/>
          <p14:tracePt t="34761" x="2017713" y="2928938"/>
          <p14:tracePt t="34778" x="1955800" y="2938463"/>
          <p14:tracePt t="34794" x="1874838" y="2938463"/>
          <p14:tracePt t="34811" x="1768475" y="2938463"/>
          <p14:tracePt t="34828" x="1697038" y="2946400"/>
          <p14:tracePt t="34844" x="1589088" y="2973388"/>
          <p14:tracePt t="34861" x="1536700" y="2982913"/>
          <p14:tracePt t="34878" x="1500188" y="2990850"/>
          <p14:tracePt t="34894" x="1482725" y="3000375"/>
          <p14:tracePt t="34911" x="1482725" y="3009900"/>
          <p14:tracePt t="34928" x="1482725" y="3054350"/>
          <p14:tracePt t="34944" x="1482725" y="3089275"/>
          <p14:tracePt t="34962" x="1571625" y="3170238"/>
          <p14:tracePt t="34978" x="1643063" y="3197225"/>
          <p14:tracePt t="34994" x="1751013" y="3268663"/>
          <p14:tracePt t="35011" x="1839913" y="3303588"/>
          <p14:tracePt t="35028" x="1990725" y="3375025"/>
          <p14:tracePt t="35045" x="2205038" y="3455988"/>
          <p14:tracePt t="35061" x="2419350" y="3517900"/>
          <p14:tracePt t="35078" x="2625725" y="3544888"/>
          <p14:tracePt t="35095" x="2847975" y="3554413"/>
          <p14:tracePt t="35111" x="2973388" y="3544888"/>
          <p14:tracePt t="35128" x="3044825" y="3500438"/>
          <p14:tracePt t="35145" x="3062288" y="3438525"/>
          <p14:tracePt t="35162" x="3062288" y="3357563"/>
          <p14:tracePt t="35178" x="3036888" y="3251200"/>
          <p14:tracePt t="35195" x="2973388" y="3152775"/>
          <p14:tracePt t="35211" x="2874963" y="3044825"/>
          <p14:tracePt t="35228" x="2751138" y="2938463"/>
          <p14:tracePt t="35245" x="2633663" y="2857500"/>
          <p14:tracePt t="35261" x="2509838" y="2803525"/>
          <p14:tracePt t="35278" x="2401888" y="2751138"/>
          <p14:tracePt t="35295" x="2303463" y="2724150"/>
          <p14:tracePt t="35311" x="2197100" y="2687638"/>
          <p14:tracePt t="35328" x="2089150" y="2660650"/>
          <p14:tracePt t="35345" x="1990725" y="2660650"/>
          <p14:tracePt t="35362" x="1830388" y="2660650"/>
          <p14:tracePt t="35378" x="1751013" y="2670175"/>
          <p14:tracePt t="35395" x="1697038" y="2687638"/>
          <p14:tracePt t="35412" x="1652588" y="2697163"/>
          <p14:tracePt t="35428" x="1581150" y="2741613"/>
          <p14:tracePt t="35445" x="1500188" y="2786063"/>
          <p14:tracePt t="35462" x="1455738" y="2830513"/>
          <p14:tracePt t="35478" x="1419225" y="2874963"/>
          <p14:tracePt t="35495" x="1393825" y="2946400"/>
          <p14:tracePt t="35512" x="1374775" y="3009900"/>
          <p14:tracePt t="35528" x="1374775" y="3036888"/>
          <p14:tracePt t="35545" x="1455738" y="3152775"/>
          <p14:tracePt t="35562" x="1633538" y="3295650"/>
          <p14:tracePt t="35578" x="1776413" y="3348038"/>
          <p14:tracePt t="35595" x="1938338" y="3367088"/>
          <p14:tracePt t="35612" x="2133600" y="3375025"/>
          <p14:tracePt t="35628" x="2286000" y="3375025"/>
          <p14:tracePt t="35645" x="2419350" y="3375025"/>
          <p14:tracePt t="35662" x="2490788" y="3375025"/>
          <p14:tracePt t="35678" x="2544763" y="3340100"/>
          <p14:tracePt t="35695" x="2581275" y="3322638"/>
          <p14:tracePt t="35712" x="2589213" y="3303588"/>
          <p14:tracePt t="35728" x="2589213" y="3241675"/>
          <p14:tracePt t="35746" x="2581275" y="3160713"/>
          <p14:tracePt t="35762" x="2527300" y="3089275"/>
          <p14:tracePt t="35779" x="2455863" y="3036888"/>
          <p14:tracePt t="35795" x="2322513" y="2938463"/>
          <p14:tracePt t="35812" x="2197100" y="2867025"/>
          <p14:tracePt t="35829" x="2081213" y="2813050"/>
          <p14:tracePt t="35845" x="1955800" y="2768600"/>
          <p14:tracePt t="35862" x="1812925" y="2724150"/>
          <p14:tracePt t="35879" x="1652588" y="2679700"/>
          <p14:tracePt t="35895" x="1544638" y="2670175"/>
          <p14:tracePt t="35912" x="1419225" y="2660650"/>
          <p14:tracePt t="35929" x="1303338" y="2660650"/>
          <p14:tracePt t="35946" x="1214438" y="2670175"/>
          <p14:tracePt t="35962" x="1152525" y="2714625"/>
          <p14:tracePt t="35979" x="1108075" y="2759075"/>
          <p14:tracePt t="35995" x="1098550" y="2795588"/>
          <p14:tracePt t="36012" x="1098550" y="2867025"/>
          <p14:tracePt t="36029" x="1116013" y="2982913"/>
          <p14:tracePt t="36046" x="1187450" y="3089275"/>
          <p14:tracePt t="36062" x="1322388" y="3224213"/>
          <p14:tracePt t="36079" x="1465263" y="3303588"/>
          <p14:tracePt t="36095" x="1643063" y="3375025"/>
          <p14:tracePt t="36112" x="1785938" y="3429000"/>
          <p14:tracePt t="36129" x="1973263" y="3446463"/>
          <p14:tracePt t="36146" x="2259013" y="3465513"/>
          <p14:tracePt t="36162" x="2401888" y="3438525"/>
          <p14:tracePt t="36179" x="2544763" y="3367088"/>
          <p14:tracePt t="36196" x="2598738" y="3313113"/>
          <p14:tracePt t="36212" x="2625725" y="3259138"/>
          <p14:tracePt t="36229" x="2625725" y="3205163"/>
          <p14:tracePt t="36246" x="2625725" y="3152775"/>
          <p14:tracePt t="36262" x="2562225" y="3062288"/>
          <p14:tracePt t="36279" x="2446338" y="2955925"/>
          <p14:tracePt t="36296" x="2295525" y="2884488"/>
          <p14:tracePt t="36312" x="2133600" y="2813050"/>
          <p14:tracePt t="36329" x="1955800" y="2759075"/>
          <p14:tracePt t="36346" x="1741488" y="2741613"/>
          <p14:tracePt t="36362" x="1608138" y="2741613"/>
          <p14:tracePt t="36379" x="1509713" y="2741613"/>
          <p14:tracePt t="36396" x="1419225" y="2759075"/>
          <p14:tracePt t="36412" x="1312863" y="2822575"/>
          <p14:tracePt t="36429" x="1241425" y="2874963"/>
          <p14:tracePt t="36446" x="1179513" y="2928938"/>
          <p14:tracePt t="36462" x="1133475" y="3017838"/>
          <p14:tracePt t="36479" x="1133475" y="3108325"/>
          <p14:tracePt t="36496" x="1133475" y="3187700"/>
          <p14:tracePt t="36512" x="1196975" y="3295650"/>
          <p14:tracePt t="36529" x="1322388" y="3384550"/>
          <p14:tracePt t="36546" x="1571625" y="3473450"/>
          <p14:tracePt t="36563" x="1687513" y="3473450"/>
          <p14:tracePt t="36579" x="1758950" y="3465513"/>
          <p14:tracePt t="36596" x="1776413" y="3429000"/>
          <p14:tracePt t="36613" x="1776413" y="3357563"/>
          <p14:tracePt t="36629" x="1758950" y="3313113"/>
          <p14:tracePt t="36646" x="1751013" y="3303588"/>
          <p14:tracePt t="36663" x="1714500" y="3286125"/>
          <p14:tracePt t="36679" x="1625600" y="3286125"/>
          <p14:tracePt t="36696" x="1571625" y="3286125"/>
          <p14:tracePt t="36713" x="1500188" y="3295650"/>
          <p14:tracePt t="36729" x="1490663" y="3295650"/>
          <p14:tracePt t="36746" x="1384300" y="3544888"/>
          <p14:tracePt t="36763" x="1357313" y="3759200"/>
          <p14:tracePt t="36779" x="1312863" y="4010025"/>
          <p14:tracePt t="36796" x="1285875" y="4214813"/>
          <p14:tracePt t="36813" x="1276350" y="4348163"/>
          <p14:tracePt t="36830" x="1276350" y="4375150"/>
          <p14:tracePt t="36846" x="1285875" y="4402138"/>
          <p14:tracePt t="36863" x="1330325" y="4402138"/>
          <p14:tracePt t="36879" x="1401763" y="4411663"/>
          <p14:tracePt t="36896" x="1500188" y="4411663"/>
          <p14:tracePt t="36913" x="1625600" y="4411663"/>
          <p14:tracePt t="36930" x="1785938" y="4394200"/>
          <p14:tracePt t="36946" x="1884363" y="4375150"/>
          <p14:tracePt t="36963" x="1955800" y="4330700"/>
          <p14:tracePt t="36980" x="2009775" y="4295775"/>
          <p14:tracePt t="36996" x="2044700" y="4259263"/>
          <p14:tracePt t="37013" x="2062163" y="4241800"/>
          <p14:tracePt t="37030" x="2081213" y="4224338"/>
          <p14:tracePt t="37046" x="2089150" y="4205288"/>
          <p14:tracePt t="37063" x="2108200" y="4187825"/>
          <p14:tracePt t="37080" x="2116138" y="4179888"/>
          <p14:tracePt t="37096" x="2133600" y="4160838"/>
          <p14:tracePt t="37113" x="2170113" y="4143375"/>
          <p14:tracePt t="37130" x="2205038" y="4098925"/>
          <p14:tracePt t="37146" x="2241550" y="4062413"/>
          <p14:tracePt t="37163" x="2259013" y="4037013"/>
          <p14:tracePt t="37180" x="2268538" y="4017963"/>
          <p14:tracePt t="37196" x="2268538" y="4010025"/>
          <p14:tracePt t="37458" x="2276475" y="4000500"/>
          <p14:tracePt t="37499" x="2286000" y="4000500"/>
          <p14:tracePt t="37523" x="2295525" y="3990975"/>
          <p14:tracePt t="37539" x="2312988" y="3990975"/>
          <p14:tracePt t="37547" x="2330450" y="3990975"/>
          <p14:tracePt t="37562" x="2347913" y="3983038"/>
          <p14:tracePt t="37571" x="2357438" y="3983038"/>
          <p14:tracePt t="37580" x="2366963" y="3983038"/>
          <p14:tracePt t="37597" x="2419350" y="3983038"/>
          <p14:tracePt t="37613" x="2490788" y="3973513"/>
          <p14:tracePt t="37630" x="2589213" y="3973513"/>
          <p14:tracePt t="37647" x="2714625" y="3973513"/>
          <p14:tracePt t="37663" x="2822575" y="3973513"/>
          <p14:tracePt t="37680" x="2928938" y="3973513"/>
          <p14:tracePt t="37697" x="3044825" y="3973513"/>
          <p14:tracePt t="37714" x="3125788" y="3973513"/>
          <p14:tracePt t="37730" x="3224213" y="3965575"/>
          <p14:tracePt t="37747" x="3251200" y="3956050"/>
          <p14:tracePt t="37763" x="3268663" y="3956050"/>
          <p14:tracePt t="37780" x="3286125" y="3938588"/>
          <p14:tracePt t="37797" x="3313113" y="3938588"/>
          <p14:tracePt t="37814" x="3330575" y="3938588"/>
          <p14:tracePt t="37831" x="3375025" y="3938588"/>
          <p14:tracePt t="37847" x="3419475" y="3929063"/>
          <p14:tracePt t="37864" x="3465513" y="3911600"/>
          <p14:tracePt t="37880" x="3500438" y="3911600"/>
          <p14:tracePt t="37897" x="3509963" y="3911600"/>
          <p14:tracePt t="38123" x="3527425" y="3911600"/>
          <p14:tracePt t="38131" x="3544888" y="3902075"/>
          <p14:tracePt t="38139" x="3562350" y="3902075"/>
          <p14:tracePt t="38147" x="3581400" y="3902075"/>
          <p14:tracePt t="38164" x="3652838" y="3894138"/>
          <p14:tracePt t="38181" x="3697288" y="3884613"/>
          <p14:tracePt t="38197" x="3741738" y="3884613"/>
          <p14:tracePt t="38214" x="3803650" y="3884613"/>
          <p14:tracePt t="38231" x="3857625" y="3884613"/>
          <p14:tracePt t="38247" x="3946525" y="3884613"/>
          <p14:tracePt t="38264" x="4000500" y="3884613"/>
          <p14:tracePt t="38281" x="4062413" y="3884613"/>
          <p14:tracePt t="38297" x="4125913" y="3884613"/>
          <p14:tracePt t="38314" x="4179888" y="3884613"/>
          <p14:tracePt t="38331" x="4259263" y="3884613"/>
          <p14:tracePt t="38347" x="4303713" y="3884613"/>
          <p14:tracePt t="38364" x="4375150" y="3884613"/>
          <p14:tracePt t="38381" x="4429125" y="3884613"/>
          <p14:tracePt t="38397" x="4465638" y="3884613"/>
          <p14:tracePt t="38414" x="4500563" y="3884613"/>
          <p14:tracePt t="38431" x="4537075" y="3884613"/>
          <p14:tracePt t="38447" x="4554538" y="3884613"/>
          <p14:tracePt t="38464" x="4589463" y="3884613"/>
          <p14:tracePt t="38481" x="4608513" y="3884613"/>
          <p14:tracePt t="38497" x="4616450" y="3884613"/>
          <p14:tracePt t="38514" x="4643438" y="3875088"/>
          <p14:tracePt t="38548" x="4652963" y="3875088"/>
          <p14:tracePt t="38564" x="4670425" y="3875088"/>
          <p14:tracePt t="38597" x="4687888" y="3867150"/>
          <p14:tracePt t="38614" x="4724400" y="3867150"/>
          <p14:tracePt t="38631" x="4751388" y="3867150"/>
          <p14:tracePt t="38648" x="4786313" y="3857625"/>
          <p14:tracePt t="38665" x="4813300" y="3857625"/>
          <p14:tracePt t="38681" x="4840288" y="3857625"/>
          <p14:tracePt t="38698" x="4884738" y="3857625"/>
          <p14:tracePt t="38714" x="4919663" y="3848100"/>
          <p14:tracePt t="38731" x="4973638" y="3848100"/>
          <p14:tracePt t="38748" x="4973638" y="3840163"/>
          <p14:tracePt t="38781" x="4983163" y="3840163"/>
          <p14:tracePt t="39147" x="4938713" y="3813175"/>
          <p14:tracePt t="39155" x="4848225" y="3795713"/>
          <p14:tracePt t="39165" x="4741863" y="3768725"/>
          <p14:tracePt t="39181" x="4384675" y="3714750"/>
          <p14:tracePt t="39198" x="3894138" y="3643313"/>
          <p14:tracePt t="39215" x="3214688" y="3571875"/>
          <p14:tracePt t="39232" x="2581275" y="3536950"/>
          <p14:tracePt t="39248" x="2089150" y="3536950"/>
          <p14:tracePt t="39265" x="1812925" y="3536950"/>
          <p14:tracePt t="39282" x="1652588" y="3571875"/>
          <p14:tracePt t="39298" x="1571625" y="3625850"/>
          <p14:tracePt t="39315" x="1554163" y="3705225"/>
          <p14:tracePt t="39332" x="1554163" y="3768725"/>
          <p14:tracePt t="39348" x="1554163" y="3822700"/>
          <p14:tracePt t="39365" x="1554163" y="3894138"/>
          <p14:tracePt t="39382" x="1554163" y="3956050"/>
          <p14:tracePt t="39398" x="1554163" y="4010025"/>
          <p14:tracePt t="39415" x="1554163" y="4037013"/>
          <p14:tracePt t="39432" x="1500188" y="4098925"/>
          <p14:tracePt t="39448" x="1446213" y="4197350"/>
          <p14:tracePt t="39465" x="1411288" y="4367213"/>
          <p14:tracePt t="39482" x="1357313" y="4562475"/>
          <p14:tracePt t="39498" x="1322388" y="4705350"/>
          <p14:tracePt t="39515" x="1303338" y="4776788"/>
          <p14:tracePt t="39652" x="1303338" y="4768850"/>
          <p14:tracePt t="39660" x="1303338" y="4759325"/>
          <p14:tracePt t="39667" x="1312863" y="4751388"/>
          <p14:tracePt t="39682" x="1330325" y="4741863"/>
          <p14:tracePt t="39699" x="1366838" y="4741863"/>
          <p14:tracePt t="39715" x="1446213" y="4705350"/>
          <p14:tracePt t="39732" x="1490663" y="4697413"/>
          <p14:tracePt t="39748" x="1544638" y="4679950"/>
          <p14:tracePt t="39765" x="1589088" y="4660900"/>
          <p14:tracePt t="39782" x="1633538" y="4643438"/>
          <p14:tracePt t="39799" x="1679575" y="4625975"/>
          <p14:tracePt t="39815" x="1697038" y="4608513"/>
          <p14:tracePt t="39832" x="1714500" y="4598988"/>
          <p14:tracePt t="39865" x="1724025" y="4589463"/>
          <p14:tracePt t="39882" x="1731963" y="4589463"/>
          <p14:tracePt t="39899" x="1731963" y="4581525"/>
          <p14:tracePt t="39916" x="1741488" y="4581525"/>
          <p14:tracePt t="40164" x="1751013" y="4572000"/>
          <p14:tracePt t="40188" x="1768475" y="4572000"/>
          <p14:tracePt t="40204" x="1795463" y="4572000"/>
          <p14:tracePt t="40212" x="1822450" y="4572000"/>
          <p14:tracePt t="40220" x="1857375" y="4572000"/>
          <p14:tracePt t="40232" x="1893888" y="4572000"/>
          <p14:tracePt t="40249" x="1990725" y="4572000"/>
          <p14:tracePt t="40266" x="2116138" y="4572000"/>
          <p14:tracePt t="40282" x="2268538" y="4572000"/>
          <p14:tracePt t="40299" x="2428875" y="4572000"/>
          <p14:tracePt t="40316" x="2598738" y="4572000"/>
          <p14:tracePt t="40333" x="2687638" y="4572000"/>
          <p14:tracePt t="40349" x="2714625" y="4572000"/>
          <p14:tracePt t="40366" x="2724150" y="4572000"/>
          <p14:tracePt t="40404" x="2732088" y="4572000"/>
          <p14:tracePt t="40572" x="2741613" y="4572000"/>
          <p14:tracePt t="40588" x="2759075" y="4572000"/>
          <p14:tracePt t="40596" x="2768600" y="4554538"/>
          <p14:tracePt t="40604" x="2776538" y="4554538"/>
          <p14:tracePt t="40620" x="2786063" y="4554538"/>
          <p14:tracePt t="40636" x="2795588" y="4554538"/>
          <p14:tracePt t="40660" x="2803525" y="4554538"/>
          <p14:tracePt t="40668" x="2813050" y="4554538"/>
          <p14:tracePt t="40683" x="2822575" y="4554538"/>
          <p14:tracePt t="40699" x="2847975" y="4554538"/>
          <p14:tracePt t="40716" x="2919413" y="4554538"/>
          <p14:tracePt t="40733" x="3027363" y="4554538"/>
          <p14:tracePt t="40749" x="3152775" y="4554538"/>
          <p14:tracePt t="40766" x="3295650" y="4554538"/>
          <p14:tracePt t="40783" x="3455988" y="4554538"/>
          <p14:tracePt t="40799" x="3571875" y="4554538"/>
          <p14:tracePt t="40816" x="3652838" y="4554538"/>
          <p14:tracePt t="40833" x="3679825" y="4554538"/>
          <p14:tracePt t="40850" x="3687763" y="4554538"/>
          <p14:tracePt t="40866" x="3697288" y="4545013"/>
          <p14:tracePt t="40908" x="3705225" y="4545013"/>
          <p14:tracePt t="40924" x="3705225" y="4537075"/>
          <p14:tracePt t="40933" x="3714750" y="4537075"/>
          <p14:tracePt t="40950" x="3732213" y="4527550"/>
          <p14:tracePt t="40966" x="3751263" y="4518025"/>
          <p14:tracePt t="40983" x="3759200" y="4510088"/>
          <p14:tracePt t="41000" x="3768725" y="4510088"/>
          <p14:tracePt t="41016" x="3768725" y="4491038"/>
          <p14:tracePt t="41033" x="3768725" y="4483100"/>
          <p14:tracePt t="41050" x="3776663" y="4473575"/>
          <p14:tracePt t="41436" x="3786188" y="4473575"/>
          <p14:tracePt t="41444" x="3813175" y="4473575"/>
          <p14:tracePt t="41452" x="3857625" y="4473575"/>
          <p14:tracePt t="41467" x="3929063" y="4473575"/>
          <p14:tracePt t="41483" x="4089400" y="4473575"/>
          <p14:tracePt t="41500" x="4303713" y="4473575"/>
          <p14:tracePt t="41517" x="4402138" y="4473575"/>
          <p14:tracePt t="41533" x="4473575" y="4473575"/>
          <p14:tracePt t="41550" x="4518025" y="4473575"/>
          <p14:tracePt t="41567" x="4527550" y="4473575"/>
          <p14:tracePt t="41837" x="4537075" y="4473575"/>
          <p14:tracePt t="41845" x="4554538" y="4473575"/>
          <p14:tracePt t="41853" x="4562475" y="4473575"/>
          <p14:tracePt t="41867" x="4581525" y="4473575"/>
          <p14:tracePt t="41884" x="4643438" y="4473575"/>
          <p14:tracePt t="41901" x="4768850" y="4473575"/>
          <p14:tracePt t="41917" x="4894263" y="4491038"/>
          <p14:tracePt t="41934" x="5000625" y="4491038"/>
          <p14:tracePt t="41950" x="5108575" y="4491038"/>
          <p14:tracePt t="41967" x="5197475" y="4491038"/>
          <p14:tracePt t="41984" x="5232400" y="4491038"/>
          <p14:tracePt t="42000" x="5251450" y="4491038"/>
          <p14:tracePt t="42397" x="5224463" y="4491038"/>
          <p14:tracePt t="42405" x="5180013" y="4491038"/>
          <p14:tracePt t="42418" x="5133975" y="4491038"/>
          <p14:tracePt t="42434" x="4965700" y="4491038"/>
          <p14:tracePt t="42451" x="4776788" y="4491038"/>
          <p14:tracePt t="42468" x="4562475" y="4491038"/>
          <p14:tracePt t="42469" x="4438650" y="4518025"/>
          <p14:tracePt t="42485" x="4241800" y="4537075"/>
          <p14:tracePt t="42501" x="4054475" y="4545013"/>
          <p14:tracePt t="42518" x="3911600" y="4545013"/>
          <p14:tracePt t="42534" x="3830638" y="4545013"/>
          <p14:tracePt t="42551" x="3759200" y="4545013"/>
          <p14:tracePt t="42568" x="3670300" y="4545013"/>
          <p14:tracePt t="42584" x="3554413" y="4510088"/>
          <p14:tracePt t="42601" x="3419475" y="4473575"/>
          <p14:tracePt t="42618" x="3268663" y="4429125"/>
          <p14:tracePt t="42634" x="3133725" y="4384675"/>
          <p14:tracePt t="42651" x="3000375" y="4367213"/>
          <p14:tracePt t="42668" x="2867025" y="4348163"/>
          <p14:tracePt t="42685" x="2705100" y="4348163"/>
          <p14:tracePt t="42701" x="2625725" y="4348163"/>
          <p14:tracePt t="42718" x="2562225" y="4348163"/>
          <p14:tracePt t="42735" x="2473325" y="4357688"/>
          <p14:tracePt t="42751" x="2347913" y="4357688"/>
          <p14:tracePt t="42768" x="2214563" y="4357688"/>
          <p14:tracePt t="42784" x="2054225" y="4357688"/>
          <p14:tracePt t="42801" x="1874838" y="4357688"/>
          <p14:tracePt t="42818" x="1714500" y="4357688"/>
          <p14:tracePt t="42834" x="1616075" y="4384675"/>
          <p14:tracePt t="42851" x="1581150" y="4384675"/>
          <p14:tracePt t="42868" x="1562100" y="4394200"/>
          <p14:tracePt t="42997" x="1554163" y="4394200"/>
          <p14:tracePt t="43133" x="1562100" y="4394200"/>
          <p14:tracePt t="43149" x="1571625" y="4394200"/>
          <p14:tracePt t="43181" x="1581150" y="4394200"/>
          <p14:tracePt t="43221" x="1589088" y="4394200"/>
          <p14:tracePt t="43245" x="1598613" y="4394200"/>
          <p14:tracePt t="43277" x="1608138" y="4394200"/>
          <p14:tracePt t="43349" x="1616075" y="4394200"/>
          <p14:tracePt t="43429" x="1625600" y="4394200"/>
          <p14:tracePt t="43437" x="1633538" y="4394200"/>
          <p14:tracePt t="43453" x="1643063" y="4394200"/>
          <p14:tracePt t="43469" x="1652588" y="4394200"/>
          <p14:tracePt t="43669" x="1660525" y="4394200"/>
          <p14:tracePt t="43678" x="1670050" y="4394200"/>
          <p14:tracePt t="43709" x="1679575" y="4394200"/>
          <p14:tracePt t="43733" x="1687513" y="4411663"/>
          <p14:tracePt t="43789" x="1697038" y="4419600"/>
          <p14:tracePt t="43909" x="1697038" y="4429125"/>
          <p14:tracePt t="43918" x="1714500" y="4446588"/>
          <p14:tracePt t="43934" x="1751013" y="4483100"/>
          <p14:tracePt t="43942" x="1785938" y="4518025"/>
          <p14:tracePt t="43952" x="1857375" y="4581525"/>
          <p14:tracePt t="43969" x="2009775" y="4724400"/>
          <p14:tracePt t="43986" x="2214563" y="4911725"/>
          <p14:tracePt t="44002" x="2401888" y="5089525"/>
          <p14:tracePt t="44019" x="2562225" y="5268913"/>
          <p14:tracePt t="44036" x="2652713" y="5411788"/>
          <p14:tracePt t="44052" x="2660650" y="5465763"/>
          <p14:tracePt t="44069" x="2660650" y="5518150"/>
          <p14:tracePt t="44086" x="2643188" y="5581650"/>
          <p14:tracePt t="44102" x="2616200" y="5616575"/>
          <p14:tracePt t="44119" x="2589213" y="5634038"/>
          <p14:tracePt t="44136" x="2571750" y="5643563"/>
          <p14:tracePt t="44152" x="2562225" y="5643563"/>
          <p14:tracePt t="44186" x="2554288" y="5653088"/>
          <p14:tracePt t="44202" x="2536825" y="5653088"/>
          <p14:tracePt t="44219" x="2517775" y="5680075"/>
          <p14:tracePt t="44236" x="2509838" y="5688013"/>
          <p14:tracePt t="44252" x="2500313" y="5697538"/>
          <p14:tracePt t="44269" x="2490788" y="5715000"/>
          <p14:tracePt t="44326" x="2482850" y="5715000"/>
          <p14:tracePt t="44342" x="2465388" y="5715000"/>
          <p14:tracePt t="44350" x="2446338" y="5715000"/>
          <p14:tracePt t="44358" x="2419350" y="5715000"/>
          <p14:tracePt t="44369" x="2384425" y="5705475"/>
          <p14:tracePt t="44386" x="2303463" y="5680075"/>
          <p14:tracePt t="44403" x="2232025" y="5661025"/>
          <p14:tracePt t="44419" x="2197100" y="5643563"/>
          <p14:tracePt t="44436" x="2170113" y="5634038"/>
          <p14:tracePt t="44453" x="2152650" y="5634038"/>
          <p14:tracePt t="44470" x="2116138" y="5626100"/>
          <p14:tracePt t="44486" x="2108200" y="5616575"/>
          <p14:tracePt t="44503" x="2071688" y="5599113"/>
          <p14:tracePt t="44519" x="2054225" y="5589588"/>
          <p14:tracePt t="44536" x="2044700" y="5589588"/>
          <p14:tracePt t="44553" x="2036763" y="5581650"/>
          <p14:tracePt t="44569" x="2027238" y="5572125"/>
          <p14:tracePt t="44586" x="2017713" y="5562600"/>
          <p14:tracePt t="45358" x="2027238" y="5562600"/>
          <p14:tracePt t="45366" x="2044700" y="5562600"/>
          <p14:tracePt t="45374" x="2054225" y="5562600"/>
          <p14:tracePt t="45387" x="2071688" y="5562600"/>
          <p14:tracePt t="45403" x="2116138" y="5562600"/>
          <p14:tracePt t="45420" x="2197100" y="5572125"/>
          <p14:tracePt t="45437" x="2295525" y="5589588"/>
          <p14:tracePt t="45453" x="2384425" y="5589588"/>
          <p14:tracePt t="45470" x="2517775" y="5599113"/>
          <p14:tracePt t="45487" x="2616200" y="5599113"/>
          <p14:tracePt t="45503" x="2697163" y="5599113"/>
          <p14:tracePt t="45520" x="2768600" y="5599113"/>
          <p14:tracePt t="45537" x="2830513" y="5599113"/>
          <p14:tracePt t="45553" x="2874963" y="5599113"/>
          <p14:tracePt t="45570" x="2884488" y="5599113"/>
          <p14:tracePt t="45606" x="2894013" y="5599113"/>
          <p14:tracePt t="45654" x="2901950" y="5599113"/>
          <p14:tracePt t="45695" x="2911475" y="5599113"/>
          <p14:tracePt t="45710" x="2928938" y="5608638"/>
          <p14:tracePt t="45751" x="2938463" y="5608638"/>
          <p14:tracePt t="45758" x="2938463" y="5616575"/>
          <p14:tracePt t="45770" x="2946400" y="5616575"/>
          <p14:tracePt t="45790" x="2955925" y="5616575"/>
          <p14:tracePt t="45950" x="2973388" y="5616575"/>
          <p14:tracePt t="45958" x="2982913" y="5626100"/>
          <p14:tracePt t="45970" x="3009900" y="5626100"/>
          <p14:tracePt t="45987" x="3071813" y="5643563"/>
          <p14:tracePt t="46004" x="3133725" y="5643563"/>
          <p14:tracePt t="46021" x="3205163" y="5643563"/>
          <p14:tracePt t="46037" x="3286125" y="5643563"/>
          <p14:tracePt t="46054" x="3394075" y="5653088"/>
          <p14:tracePt t="46071" x="3446463" y="5653088"/>
          <p14:tracePt t="46087" x="3490913" y="5653088"/>
          <p14:tracePt t="46104" x="3536950" y="5653088"/>
          <p14:tracePt t="46121" x="3571875" y="5653088"/>
          <p14:tracePt t="46138" x="3589338" y="5653088"/>
          <p14:tracePt t="46154" x="3608388" y="5653088"/>
          <p14:tracePt t="46171" x="3633788" y="5643563"/>
          <p14:tracePt t="46247" x="3643313" y="5643563"/>
          <p14:tracePt t="46927" x="3633788" y="5643563"/>
          <p14:tracePt t="46935" x="3589338" y="5643563"/>
          <p14:tracePt t="46943" x="3490913" y="5643563"/>
          <p14:tracePt t="46955" x="3375025" y="5643563"/>
          <p14:tracePt t="46971" x="3062288" y="5643563"/>
          <p14:tracePt t="46988" x="2697163" y="5643563"/>
          <p14:tracePt t="47005" x="2419350" y="5661025"/>
          <p14:tracePt t="47021" x="2224088" y="5705475"/>
          <p14:tracePt t="47038" x="2125663" y="5741988"/>
          <p14:tracePt t="47055" x="2098675" y="5759450"/>
          <p14:tracePt t="47072" x="2089150" y="5776913"/>
          <p14:tracePt t="47088" x="2081213" y="5786438"/>
          <p14:tracePt t="47105" x="2062163" y="5803900"/>
          <p14:tracePt t="47122" x="2036763" y="5813425"/>
          <p14:tracePt t="47138" x="2009775" y="5840413"/>
          <p14:tracePt t="47155" x="2009775" y="5848350"/>
          <p14:tracePt t="47172" x="2000250" y="5867400"/>
          <p14:tracePt t="47188" x="1990725" y="5875338"/>
          <p14:tracePt t="47205" x="1982788" y="5884863"/>
          <p14:tracePt t="47222" x="1965325" y="5894388"/>
          <p14:tracePt t="47238" x="1946275" y="5919788"/>
          <p14:tracePt t="47255" x="1928813" y="5965825"/>
          <p14:tracePt t="47272" x="1928813" y="6010275"/>
          <p14:tracePt t="47288" x="1928813" y="6045200"/>
          <p14:tracePt t="47305" x="1973263" y="6089650"/>
          <p14:tracePt t="47322" x="2044700" y="6134100"/>
          <p14:tracePt t="47338" x="2116138" y="6161088"/>
          <p14:tracePt t="47355" x="2214563" y="6180138"/>
          <p14:tracePt t="47372" x="2339975" y="6197600"/>
          <p14:tracePt t="47388" x="2455863" y="6197600"/>
          <p14:tracePt t="47405" x="2589213" y="6205538"/>
          <p14:tracePt t="47422" x="2697163" y="6205538"/>
          <p14:tracePt t="47439" x="2830513" y="6205538"/>
          <p14:tracePt t="47455" x="2901950" y="6205538"/>
          <p14:tracePt t="47472" x="2973388" y="6197600"/>
          <p14:tracePt t="47488" x="3027363" y="6197600"/>
          <p14:tracePt t="47505" x="3081338" y="6188075"/>
          <p14:tracePt t="47522" x="3125788" y="6170613"/>
          <p14:tracePt t="47539" x="3160713" y="6170613"/>
          <p14:tracePt t="47555" x="3214688" y="6161088"/>
          <p14:tracePt t="47572" x="3232150" y="6161088"/>
          <p14:tracePt t="47589" x="3251200" y="6161088"/>
          <p14:tracePt t="47605" x="3276600" y="6161088"/>
          <p14:tracePt t="47622" x="3303588" y="6161088"/>
          <p14:tracePt t="47639" x="3375025" y="6161088"/>
          <p14:tracePt t="47655" x="3419475" y="6161088"/>
          <p14:tracePt t="47672" x="3465513" y="6161088"/>
          <p14:tracePt t="47689" x="3490913" y="6161088"/>
          <p14:tracePt t="47705" x="3527425" y="6161088"/>
          <p14:tracePt t="47722" x="3554413" y="6161088"/>
          <p14:tracePt t="47739" x="3589338" y="6161088"/>
          <p14:tracePt t="47755" x="3670300" y="6161088"/>
          <p14:tracePt t="47772" x="3732213" y="6161088"/>
          <p14:tracePt t="47789" x="3786188" y="6161088"/>
          <p14:tracePt t="47805" x="3830638" y="6161088"/>
          <p14:tracePt t="47822" x="3875088" y="6161088"/>
          <p14:tracePt t="47839" x="3911600" y="6161088"/>
          <p14:tracePt t="47855" x="3965575" y="6161088"/>
          <p14:tracePt t="47872" x="3990975" y="6161088"/>
          <p14:tracePt t="47889" x="4000500" y="6161088"/>
          <p14:tracePt t="47905" x="4017963" y="6153150"/>
          <p14:tracePt t="47922" x="4027488" y="6153150"/>
          <p14:tracePt t="47939" x="4044950" y="6153150"/>
          <p14:tracePt t="47956" x="4054475" y="6153150"/>
          <p14:tracePt t="47972" x="4081463" y="6143625"/>
          <p14:tracePt t="47989" x="4116388" y="6143625"/>
          <p14:tracePt t="48006" x="4170363" y="6143625"/>
          <p14:tracePt t="48022" x="4214813" y="6143625"/>
          <p14:tracePt t="48039" x="4303713" y="6143625"/>
          <p14:tracePt t="48056" x="4357688" y="6143625"/>
          <p14:tracePt t="48072" x="4411663" y="6143625"/>
          <p14:tracePt t="48089" x="4456113" y="6143625"/>
          <p14:tracePt t="48106" x="4483100" y="6143625"/>
          <p14:tracePt t="48122" x="4510088" y="6143625"/>
          <p14:tracePt t="48139" x="4545013" y="6143625"/>
          <p14:tracePt t="48156" x="4572000" y="6143625"/>
          <p14:tracePt t="48172" x="4608513" y="6134100"/>
          <p14:tracePt t="48189" x="4643438" y="6134100"/>
          <p14:tracePt t="48206" x="4670425" y="6134100"/>
          <p14:tracePt t="48222" x="4705350" y="6126163"/>
          <p14:tracePt t="48239" x="4741863" y="6126163"/>
          <p14:tracePt t="48256" x="4776788" y="6126163"/>
          <p14:tracePt t="48272" x="4803775" y="6126163"/>
          <p14:tracePt t="48289" x="4830763" y="6126163"/>
          <p14:tracePt t="48306" x="4857750" y="6108700"/>
          <p14:tracePt t="48323" x="4875213" y="6108700"/>
          <p14:tracePt t="48339" x="4902200" y="6108700"/>
          <p14:tracePt t="48356" x="4911725" y="6108700"/>
          <p14:tracePt t="48373" x="4929188" y="6108700"/>
          <p14:tracePt t="48389" x="4946650" y="6108700"/>
          <p14:tracePt t="48406" x="4973638" y="6108700"/>
          <p14:tracePt t="48423" x="5018088" y="6108700"/>
          <p14:tracePt t="48440" x="5072063" y="6108700"/>
          <p14:tracePt t="48456" x="5108575" y="6108700"/>
          <p14:tracePt t="48473" x="5126038" y="6108700"/>
          <p14:tracePt t="48489" x="5143500" y="6108700"/>
          <p14:tracePt t="48506" x="5180013" y="6108700"/>
          <p14:tracePt t="48523" x="5205413" y="6116638"/>
          <p14:tracePt t="48539" x="5232400" y="6116638"/>
          <p14:tracePt t="48556" x="5268913" y="6116638"/>
          <p14:tracePt t="48573" x="5322888" y="6116638"/>
          <p14:tracePt t="48589" x="5357813" y="6116638"/>
          <p14:tracePt t="48606" x="5419725" y="6116638"/>
          <p14:tracePt t="48623" x="5456238" y="6116638"/>
          <p14:tracePt t="48639" x="5518150" y="6116638"/>
          <p14:tracePt t="48656" x="5545138" y="6116638"/>
          <p14:tracePt t="48673" x="5572125" y="6116638"/>
          <p14:tracePt t="48689" x="5581650" y="6116638"/>
          <p14:tracePt t="48723" x="5599113" y="6116638"/>
          <p14:tracePt t="48744" x="5608638" y="6116638"/>
          <p14:tracePt t="48768" x="5616575" y="6116638"/>
          <p14:tracePt t="49480" x="5608638" y="6116638"/>
          <p14:tracePt t="49496" x="5599113" y="6116638"/>
          <p14:tracePt t="49504" x="5572125" y="6116638"/>
          <p14:tracePt t="49512" x="5562600" y="6108700"/>
          <p14:tracePt t="49523" x="5545138" y="6108700"/>
          <p14:tracePt t="49540" x="5465763" y="6089650"/>
          <p14:tracePt t="49557" x="5330825" y="6054725"/>
          <p14:tracePt t="49574" x="5081588" y="5991225"/>
          <p14:tracePt t="49590" x="4759325" y="5884863"/>
          <p14:tracePt t="49607" x="4384675" y="5822950"/>
          <p14:tracePt t="49624" x="4054475" y="5768975"/>
          <p14:tracePt t="49640" x="3884613" y="5741988"/>
          <p14:tracePt t="49657" x="3724275" y="5697538"/>
          <p14:tracePt t="49674" x="3536950" y="5634038"/>
          <p14:tracePt t="49690" x="3357563" y="5554663"/>
          <p14:tracePt t="49707" x="3152775" y="5473700"/>
          <p14:tracePt t="49724" x="2928938" y="5384800"/>
          <p14:tracePt t="49740" x="2795588" y="5357813"/>
          <p14:tracePt t="49757" x="2714625" y="5348288"/>
          <p14:tracePt t="49774" x="2660650" y="5348288"/>
          <p14:tracePt t="49790" x="2633663" y="5340350"/>
          <p14:tracePt t="49807" x="2625725" y="5340350"/>
          <p14:tracePt t="49824" x="2598738" y="5340350"/>
          <p14:tracePt t="49841" x="2562225" y="5330825"/>
          <p14:tracePt t="49857" x="2527300" y="5322888"/>
          <p14:tracePt t="49874" x="2500313" y="5313363"/>
          <p14:tracePt t="49891" x="2473325" y="5313363"/>
          <p14:tracePt t="50008" x="2482850" y="5313363"/>
          <p14:tracePt t="50017" x="2490788" y="5313363"/>
          <p14:tracePt t="50040" x="2509838" y="5313363"/>
          <p14:tracePt t="50056" x="2527300" y="5313363"/>
          <p14:tracePt t="50064" x="2536825" y="5313363"/>
          <p14:tracePt t="50074" x="2554288" y="5322888"/>
          <p14:tracePt t="50091" x="2625725" y="5340350"/>
          <p14:tracePt t="50107" x="2768600" y="5394325"/>
          <p14:tracePt t="50124" x="2938463" y="5446713"/>
          <p14:tracePt t="50141" x="3152775" y="5483225"/>
          <p14:tracePt t="50157" x="3357563" y="5510213"/>
          <p14:tracePt t="50174" x="3554413" y="5537200"/>
          <p14:tracePt t="50191" x="3732213" y="5537200"/>
          <p14:tracePt t="50207" x="3830638" y="5537200"/>
          <p14:tracePt t="50224" x="3911600" y="5537200"/>
          <p14:tracePt t="50257" x="3919538" y="5537200"/>
          <p14:tracePt t="51161" x="3929063" y="5537200"/>
          <p14:tracePt t="51169" x="3938588" y="5537200"/>
          <p14:tracePt t="51177" x="3946525" y="5518150"/>
          <p14:tracePt t="51193" x="3965575" y="5518150"/>
          <p14:tracePt t="51209" x="3983038" y="5518150"/>
          <p14:tracePt t="51225" x="4000500" y="5518150"/>
          <p14:tracePt t="51401" x="4010025" y="5518150"/>
          <p14:tracePt t="51433" x="4017963" y="5510213"/>
          <p14:tracePt t="51593" x="4017963" y="5491163"/>
          <p14:tracePt t="51601" x="4000500" y="5473700"/>
          <p14:tracePt t="51609" x="3956050" y="5446713"/>
          <p14:tracePt t="51625" x="3813175" y="5394325"/>
          <p14:tracePt t="51642" x="3562350" y="5295900"/>
          <p14:tracePt t="51659" x="3152775" y="5187950"/>
          <p14:tracePt t="51675" x="2705100" y="5108575"/>
          <p14:tracePt t="51692" x="2312988" y="5099050"/>
          <p14:tracePt t="51709" x="2044700" y="5099050"/>
          <p14:tracePt t="51725" x="1946275" y="5099050"/>
          <p14:tracePt t="51742" x="1901825" y="5116513"/>
          <p14:tracePt t="51759" x="1884363" y="5153025"/>
          <p14:tracePt t="51775" x="1874838" y="5197475"/>
          <p14:tracePt t="51792" x="1866900" y="5241925"/>
          <p14:tracePt t="51809" x="1857375" y="5340350"/>
          <p14:tracePt t="51826" x="1830388" y="5384800"/>
          <p14:tracePt t="51842" x="1812925" y="5456238"/>
          <p14:tracePt t="51859" x="1776413" y="5491163"/>
          <p14:tracePt t="51876" x="1741488" y="5554663"/>
          <p14:tracePt t="51892" x="1714500" y="5581650"/>
          <p14:tracePt t="51909" x="1697038" y="5626100"/>
          <p14:tracePt t="51926" x="1679575" y="5680075"/>
          <p14:tracePt t="51942" x="1679575" y="5732463"/>
          <p14:tracePt t="51959" x="1714500" y="5840413"/>
          <p14:tracePt t="51976" x="1785938" y="5929313"/>
          <p14:tracePt t="51977" x="1795463" y="5946775"/>
          <p14:tracePt t="51992" x="1830388" y="5973763"/>
          <p14:tracePt t="52009" x="1884363" y="6018213"/>
          <p14:tracePt t="52026" x="1893888" y="6027738"/>
          <p14:tracePt t="52042" x="1901825" y="6027738"/>
          <p14:tracePt t="52059" x="1911350" y="6045200"/>
          <p14:tracePt t="52076" x="1928813" y="6072188"/>
          <p14:tracePt t="52092" x="1973263" y="6126163"/>
          <p14:tracePt t="52109" x="2027238" y="6180138"/>
          <p14:tracePt t="52126" x="2081213" y="6232525"/>
          <p14:tracePt t="52142" x="2133600" y="6269038"/>
          <p14:tracePt t="52159" x="2160588" y="6276975"/>
          <p14:tracePt t="52176" x="2187575" y="6296025"/>
          <p14:tracePt t="52192" x="2205038" y="6313488"/>
          <p14:tracePt t="52209" x="2232025" y="6330950"/>
          <p14:tracePt t="52226" x="2251075" y="6340475"/>
          <p14:tracePt t="52243" x="2259013" y="6348413"/>
          <p14:tracePt t="52259" x="2259013" y="6357938"/>
          <p14:tracePt t="52276" x="2268538" y="6375400"/>
          <p14:tracePt t="52293" x="2276475" y="6394450"/>
          <p14:tracePt t="52309" x="2286000" y="6411913"/>
          <p14:tracePt t="52326" x="2312988" y="6429375"/>
          <p14:tracePt t="52343" x="2339975" y="6429375"/>
          <p14:tracePt t="52359" x="2347913" y="6429375"/>
          <p14:tracePt t="52376" x="2393950" y="6429375"/>
          <p14:tracePt t="52393" x="2438400" y="6438900"/>
          <p14:tracePt t="52410" x="2544763" y="6438900"/>
          <p14:tracePt t="52426" x="2679700" y="6438900"/>
          <p14:tracePt t="52443" x="2830513" y="6438900"/>
          <p14:tracePt t="52459" x="3009900" y="6438900"/>
          <p14:tracePt t="52476" x="3179763" y="6438900"/>
          <p14:tracePt t="52493" x="3322638" y="6438900"/>
          <p14:tracePt t="52509" x="3482975" y="6438900"/>
          <p14:tracePt t="52526" x="3608388" y="6438900"/>
          <p14:tracePt t="52543" x="3714750" y="6438900"/>
          <p14:tracePt t="52559" x="3776663" y="6438900"/>
          <p14:tracePt t="52576" x="3822700" y="6438900"/>
          <p14:tracePt t="52593" x="3875088" y="6429375"/>
          <p14:tracePt t="52610" x="3911600" y="6429375"/>
          <p14:tracePt t="52626" x="3946525" y="6411913"/>
          <p14:tracePt t="52643" x="3965575" y="6402388"/>
          <p14:tracePt t="52660" x="4000500" y="6384925"/>
          <p14:tracePt t="52676" x="4044950" y="6367463"/>
          <p14:tracePt t="52693" x="4098925" y="6340475"/>
          <p14:tracePt t="52710" x="4143375" y="6313488"/>
          <p14:tracePt t="52726" x="4187825" y="6296025"/>
          <p14:tracePt t="52743" x="4205288" y="6296025"/>
          <p14:tracePt t="52760" x="4214813" y="6286500"/>
          <p14:tracePt t="52776" x="4232275" y="6276975"/>
          <p14:tracePt t="52793" x="4241800" y="6269038"/>
          <p14:tracePt t="52810" x="4259263" y="6269038"/>
          <p14:tracePt t="52826" x="4276725" y="6269038"/>
          <p14:tracePt t="52843" x="4286250" y="62690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230" y="2202019"/>
            <a:ext cx="4205087" cy="168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605642" y="1760395"/>
            <a:ext cx="62333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Was</a:t>
            </a:r>
            <a:r>
              <a:rPr lang="pt-PT" sz="2400" dirty="0" smtClean="0"/>
              <a:t> </a:t>
            </a:r>
            <a:r>
              <a:rPr lang="pt-PT" sz="2400" dirty="0" err="1" smtClean="0"/>
              <a:t>trinken</a:t>
            </a:r>
            <a:r>
              <a:rPr lang="pt-PT" sz="2400" dirty="0" smtClean="0"/>
              <a:t> Sie / </a:t>
            </a:r>
            <a:r>
              <a:rPr lang="pt-PT" sz="2400" dirty="0" err="1" smtClean="0"/>
              <a:t>trinkst</a:t>
            </a:r>
            <a:r>
              <a:rPr lang="pt-PT" sz="2400" dirty="0" smtClean="0"/>
              <a:t> </a:t>
            </a:r>
            <a:r>
              <a:rPr lang="pt-PT" sz="2400" dirty="0" err="1" smtClean="0"/>
              <a:t>du</a:t>
            </a:r>
            <a:r>
              <a:rPr lang="pt-PT" sz="2400" dirty="0"/>
              <a:t> </a:t>
            </a:r>
            <a:r>
              <a:rPr lang="pt-PT" sz="2400" dirty="0" err="1" smtClean="0"/>
              <a:t>gern</a:t>
            </a:r>
            <a:r>
              <a:rPr lang="pt-PT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Ich</a:t>
            </a:r>
            <a:r>
              <a:rPr lang="pt-PT" sz="2400" dirty="0" smtClean="0"/>
              <a:t> </a:t>
            </a:r>
            <a:r>
              <a:rPr lang="pt-PT" sz="2400" dirty="0" err="1" smtClean="0"/>
              <a:t>trinke</a:t>
            </a:r>
            <a:r>
              <a:rPr lang="pt-PT" sz="2400" dirty="0" smtClean="0"/>
              <a:t> (</a:t>
            </a:r>
            <a:r>
              <a:rPr lang="pt-PT" sz="2400" dirty="0" err="1" smtClean="0"/>
              <a:t>sehr</a:t>
            </a:r>
            <a:r>
              <a:rPr lang="pt-PT" sz="2400" dirty="0" smtClean="0"/>
              <a:t>) </a:t>
            </a:r>
            <a:r>
              <a:rPr lang="pt-PT" sz="2400" dirty="0" err="1" smtClean="0"/>
              <a:t>gern</a:t>
            </a:r>
            <a:r>
              <a:rPr lang="pt-PT" sz="2400" dirty="0" smtClean="0"/>
              <a:t> Cola.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PT" sz="2400" dirty="0"/>
          </a:p>
          <a:p>
            <a:pPr>
              <a:lnSpc>
                <a:spcPct val="150000"/>
              </a:lnSpc>
            </a:pPr>
            <a:endParaRPr lang="pt-PT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Trinken</a:t>
            </a:r>
            <a:r>
              <a:rPr lang="pt-PT" sz="2400" dirty="0" smtClean="0"/>
              <a:t> Sie / </a:t>
            </a:r>
            <a:r>
              <a:rPr lang="pt-PT" sz="2400" dirty="0" err="1" smtClean="0"/>
              <a:t>Trinkst</a:t>
            </a:r>
            <a:r>
              <a:rPr lang="pt-PT" sz="2400" dirty="0" smtClean="0"/>
              <a:t> </a:t>
            </a:r>
            <a:r>
              <a:rPr lang="pt-PT" sz="2400" dirty="0" err="1" smtClean="0"/>
              <a:t>du</a:t>
            </a:r>
            <a:r>
              <a:rPr lang="pt-PT" sz="2400" dirty="0" smtClean="0"/>
              <a:t> </a:t>
            </a:r>
            <a:r>
              <a:rPr lang="pt-PT" sz="2400" dirty="0" err="1" smtClean="0"/>
              <a:t>gern</a:t>
            </a:r>
            <a:r>
              <a:rPr lang="pt-PT" sz="2400" dirty="0" smtClean="0"/>
              <a:t>…?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Saft</a:t>
            </a:r>
            <a:r>
              <a:rPr lang="pt-PT" sz="2400" dirty="0" smtClean="0"/>
              <a:t> </a:t>
            </a:r>
            <a:r>
              <a:rPr lang="pt-PT" sz="2400" dirty="0" err="1" smtClean="0"/>
              <a:t>ist</a:t>
            </a:r>
            <a:r>
              <a:rPr lang="pt-PT" sz="2400" dirty="0" smtClean="0"/>
              <a:t> </a:t>
            </a:r>
            <a:r>
              <a:rPr lang="pt-PT" sz="2400" dirty="0" err="1" smtClean="0"/>
              <a:t>mein</a:t>
            </a:r>
            <a:r>
              <a:rPr lang="pt-PT" sz="2400" dirty="0" smtClean="0"/>
              <a:t> </a:t>
            </a:r>
            <a:r>
              <a:rPr lang="pt-PT" sz="2400" dirty="0" err="1" smtClean="0"/>
              <a:t>Lieblingsgetränk</a:t>
            </a:r>
            <a:r>
              <a:rPr lang="pt-PT" sz="2400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PT" sz="2400" dirty="0" smtClean="0"/>
          </a:p>
          <a:p>
            <a:endParaRPr lang="pt-PT" dirty="0"/>
          </a:p>
        </p:txBody>
      </p:sp>
      <p:pic>
        <p:nvPicPr>
          <p:cNvPr id="7" name="Imagem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53" y="1852277"/>
            <a:ext cx="971550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16" y="3783750"/>
            <a:ext cx="1343025" cy="14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77"/>
    </mc:Choice>
    <mc:Fallback xmlns="">
      <p:transition spd="slow" advTm="4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6" x="4286250" y="6232525"/>
          <p14:tracePt t="784" x="4340225" y="6108700"/>
          <p14:tracePt t="792" x="4419600" y="6018213"/>
          <p14:tracePt t="804" x="4537075" y="5813425"/>
          <p14:tracePt t="821" x="4884738" y="5259388"/>
          <p14:tracePt t="837" x="5232400" y="4768850"/>
          <p14:tracePt t="854" x="5527675" y="4330700"/>
          <p14:tracePt t="871" x="5848350" y="3848100"/>
          <p14:tracePt t="887" x="6062663" y="3276600"/>
          <p14:tracePt t="904" x="6215063" y="2438400"/>
          <p14:tracePt t="921" x="6215063" y="2000250"/>
          <p14:tracePt t="937" x="6269038" y="1768475"/>
          <p14:tracePt t="954" x="6303963" y="1652588"/>
          <p14:tracePt t="971" x="6367463" y="1536700"/>
          <p14:tracePt t="987" x="6419850" y="1482725"/>
          <p14:tracePt t="1004" x="6473825" y="1465263"/>
          <p14:tracePt t="1021" x="6572250" y="1465263"/>
          <p14:tracePt t="1037" x="6705600" y="1465263"/>
          <p14:tracePt t="1054" x="6991350" y="1438275"/>
          <p14:tracePt t="1071" x="7697788" y="1357313"/>
          <p14:tracePt t="1087" x="8296275" y="1276350"/>
          <p14:tracePt t="1104" x="9367838" y="1241425"/>
          <p14:tracePt t="1121" x="10287000" y="1241425"/>
          <p14:tracePt t="1138" x="11082338" y="1303338"/>
          <p14:tracePt t="1154" x="11617325" y="1482725"/>
          <p14:tracePt t="1171" x="11966575" y="1660525"/>
          <p14:tracePt t="1188" x="12188825" y="1758950"/>
          <p14:tracePt t="1204" x="12188825" y="1857375"/>
          <p14:tracePt t="1221" x="12188825" y="1946275"/>
          <p14:tracePt t="1238" x="12188825" y="2036763"/>
          <p14:tracePt t="1254" x="12188825" y="2081213"/>
          <p14:tracePt t="1271" x="12188825" y="2125663"/>
          <p14:tracePt t="1288" x="12188825" y="2232025"/>
          <p14:tracePt t="1305" x="12188825" y="2322513"/>
          <p14:tracePt t="1321" x="12188825" y="2393950"/>
          <p14:tracePt t="1338" x="12188825" y="2411413"/>
          <p14:tracePt t="1354" x="12188825" y="2438400"/>
          <p14:tracePt t="1388" x="12188825" y="2455863"/>
          <p14:tracePt t="1404" x="12188825" y="2490788"/>
          <p14:tracePt t="1421" x="12188825" y="2527300"/>
          <p14:tracePt t="1438" x="12188825" y="2562225"/>
          <p14:tracePt t="1454" x="12126913" y="2608263"/>
          <p14:tracePt t="1471" x="12028488" y="2616200"/>
          <p14:tracePt t="1488" x="11787188" y="2616200"/>
          <p14:tracePt t="1505" x="11617325" y="2616200"/>
          <p14:tracePt t="1521" x="11349038" y="2608263"/>
          <p14:tracePt t="1538" x="10912475" y="2536825"/>
          <p14:tracePt t="1555" x="10483850" y="2500313"/>
          <p14:tracePt t="1571" x="10134600" y="2446338"/>
          <p14:tracePt t="1588" x="9885363" y="2438400"/>
          <p14:tracePt t="1605" x="9715500" y="2419350"/>
          <p14:tracePt t="1621" x="9599613" y="2419350"/>
          <p14:tracePt t="1638" x="9510713" y="2428875"/>
          <p14:tracePt t="1655" x="9466263" y="2490788"/>
          <p14:tracePt t="1671" x="9439275" y="2625725"/>
          <p14:tracePt t="1688" x="9429750" y="2928938"/>
          <p14:tracePt t="1705" x="9518650" y="3133725"/>
          <p14:tracePt t="1721" x="9590088" y="3295650"/>
          <p14:tracePt t="1738" x="9680575" y="3419475"/>
          <p14:tracePt t="1755" x="9752013" y="3465513"/>
          <p14:tracePt t="1771" x="9831388" y="3527425"/>
          <p14:tracePt t="1788" x="9912350" y="3536950"/>
          <p14:tracePt t="1805" x="10028238" y="3562350"/>
          <p14:tracePt t="1822" x="10126663" y="3581400"/>
          <p14:tracePt t="1838" x="10180638" y="3581400"/>
          <p14:tracePt t="1855" x="10198100" y="3581400"/>
          <p14:tracePt t="1872" x="10206038" y="3571875"/>
          <p14:tracePt t="1888" x="10109200" y="3446463"/>
          <p14:tracePt t="1905" x="9920288" y="3330575"/>
          <p14:tracePt t="1922" x="9599613" y="3179763"/>
          <p14:tracePt t="1938" x="9018588" y="2928938"/>
          <p14:tracePt t="1955" x="8215313" y="2652713"/>
          <p14:tracePt t="1972" x="7251700" y="2241550"/>
          <p14:tracePt t="1988" x="6143625" y="1919288"/>
          <p14:tracePt t="2005" x="5116513" y="1670050"/>
          <p14:tracePt t="2022" x="4143375" y="1527175"/>
          <p14:tracePt t="2038" x="3313113" y="1482725"/>
          <p14:tracePt t="2055" x="2795588" y="1446213"/>
          <p14:tracePt t="2072" x="2455863" y="1446213"/>
          <p14:tracePt t="2088" x="2276475" y="1446213"/>
          <p14:tracePt t="2105" x="2259013" y="1446213"/>
          <p14:tracePt t="2138" x="2251075" y="1446213"/>
          <p14:tracePt t="2155" x="2241550" y="1455738"/>
          <p14:tracePt t="2172" x="2205038" y="1482725"/>
          <p14:tracePt t="2188" x="2170113" y="1509713"/>
          <p14:tracePt t="2205" x="2125663" y="1544638"/>
          <p14:tracePt t="2222" x="2071688" y="1581150"/>
          <p14:tracePt t="2239" x="2000250" y="1652588"/>
          <p14:tracePt t="2255" x="1938338" y="1751013"/>
          <p14:tracePt t="2272" x="1857375" y="1911350"/>
          <p14:tracePt t="2289" x="1803400" y="2098675"/>
          <p14:tracePt t="2305" x="1803400" y="2160588"/>
          <p14:tracePt t="2322" x="1822450" y="2224088"/>
          <p14:tracePt t="2339" x="1857375" y="2268538"/>
          <p14:tracePt t="2355" x="1893888" y="2303463"/>
          <p14:tracePt t="2372" x="1911350" y="2330450"/>
          <p14:tracePt t="2389" x="1911350" y="2339975"/>
          <p14:tracePt t="2405" x="1919288" y="2357438"/>
          <p14:tracePt t="2422" x="1928813" y="2374900"/>
          <p14:tracePt t="2439" x="1946275" y="2446338"/>
          <p14:tracePt t="2455" x="1973263" y="2500313"/>
          <p14:tracePt t="2472" x="2009775" y="2571750"/>
          <p14:tracePt t="2489" x="2027238" y="2598738"/>
          <p14:tracePt t="2506" x="2036763" y="2608263"/>
          <p14:tracePt t="2522" x="2044700" y="2608263"/>
          <p14:tracePt t="2539" x="2054225" y="2625725"/>
          <p14:tracePt t="2556" x="2081213" y="2625725"/>
          <p14:tracePt t="2589" x="2098675" y="2625725"/>
          <p14:tracePt t="2777" x="2089150" y="2625725"/>
          <p14:tracePt t="2785" x="2054225" y="2625725"/>
          <p14:tracePt t="2793" x="2009775" y="2616200"/>
          <p14:tracePt t="2806" x="1955800" y="2608263"/>
          <p14:tracePt t="2822" x="1874838" y="2571750"/>
          <p14:tracePt t="2839" x="1795463" y="2527300"/>
          <p14:tracePt t="2856" x="1714500" y="2490788"/>
          <p14:tracePt t="2872" x="1660525" y="2455863"/>
          <p14:tracePt t="2889" x="1652588" y="2455863"/>
          <p14:tracePt t="2913" x="1643063" y="2446338"/>
          <p14:tracePt t="3009" x="1660525" y="2446338"/>
          <p14:tracePt t="3017" x="1679575" y="2446338"/>
          <p14:tracePt t="3033" x="1697038" y="2446338"/>
          <p14:tracePt t="3041" x="1714500" y="2446338"/>
          <p14:tracePt t="3056" x="1731963" y="2446338"/>
          <p14:tracePt t="3073" x="1830388" y="2446338"/>
          <p14:tracePt t="3089" x="1928813" y="2446338"/>
          <p14:tracePt t="3106" x="2044700" y="2446338"/>
          <p14:tracePt t="3123" x="2143125" y="2446338"/>
          <p14:tracePt t="3139" x="2205038" y="2446338"/>
          <p14:tracePt t="3156" x="2268538" y="2446338"/>
          <p14:tracePt t="3173" x="2295525" y="2446338"/>
          <p14:tracePt t="3189" x="2322513" y="2446338"/>
          <p14:tracePt t="3206" x="2347913" y="2446338"/>
          <p14:tracePt t="3223" x="2366963" y="2446338"/>
          <p14:tracePt t="3240" x="2401888" y="2446338"/>
          <p14:tracePt t="3256" x="2428875" y="2446338"/>
          <p14:tracePt t="3273" x="2509838" y="2438400"/>
          <p14:tracePt t="3290" x="2571750" y="2438400"/>
          <p14:tracePt t="3306" x="2652713" y="2438400"/>
          <p14:tracePt t="3323" x="2768600" y="2446338"/>
          <p14:tracePt t="3340" x="2830513" y="2473325"/>
          <p14:tracePt t="3356" x="2867025" y="2482850"/>
          <p14:tracePt t="3834" x="2874963" y="2482850"/>
          <p14:tracePt t="3849" x="2884488" y="2482850"/>
          <p14:tracePt t="3857" x="2894013" y="2482850"/>
          <p14:tracePt t="3906" x="2901950" y="2482850"/>
          <p14:tracePt t="4138" x="2919413" y="2482850"/>
          <p14:tracePt t="4146" x="2928938" y="2482850"/>
          <p14:tracePt t="4157" x="2946400" y="2473325"/>
          <p14:tracePt t="4173" x="3000375" y="2465388"/>
          <p14:tracePt t="4190" x="3062288" y="2465388"/>
          <p14:tracePt t="4207" x="3152775" y="2465388"/>
          <p14:tracePt t="4224" x="3268663" y="2465388"/>
          <p14:tracePt t="4241" x="3367088" y="2455863"/>
          <p14:tracePt t="4257" x="3482975" y="2438400"/>
          <p14:tracePt t="4274" x="3687763" y="2438400"/>
          <p14:tracePt t="4290" x="3786188" y="2438400"/>
          <p14:tracePt t="4307" x="3848100" y="2438400"/>
          <p14:tracePt t="4324" x="3875088" y="2438400"/>
          <p14:tracePt t="4341" x="3884613" y="2428875"/>
          <p14:tracePt t="4386" x="3894138" y="2428875"/>
          <p14:tracePt t="4394" x="3902075" y="2428875"/>
          <p14:tracePt t="4426" x="3919538" y="2428875"/>
          <p14:tracePt t="4442" x="3929063" y="2428875"/>
          <p14:tracePt t="4450" x="3938588" y="2428875"/>
          <p14:tracePt t="4458" x="3965575" y="2428875"/>
          <p14:tracePt t="4490" x="3973513" y="2428875"/>
          <p14:tracePt t="4498" x="3983038" y="2428875"/>
          <p14:tracePt t="4514" x="3990975" y="2428875"/>
          <p14:tracePt t="4530" x="4000500" y="2428875"/>
          <p14:tracePt t="4541" x="4010025" y="2428875"/>
          <p14:tracePt t="4557" x="4017963" y="2428875"/>
          <p14:tracePt t="4574" x="4037013" y="2428875"/>
          <p14:tracePt t="4590" x="4044950" y="2428875"/>
          <p14:tracePt t="4607" x="4062413" y="2428875"/>
          <p14:tracePt t="4624" x="4071938" y="2419350"/>
          <p14:tracePt t="4641" x="4081463" y="2419350"/>
          <p14:tracePt t="4657" x="4098925" y="2419350"/>
          <p14:tracePt t="4674" x="4116388" y="2419350"/>
          <p14:tracePt t="4691" x="4152900" y="2419350"/>
          <p14:tracePt t="4707" x="4205288" y="2419350"/>
          <p14:tracePt t="4724" x="4251325" y="2419350"/>
          <p14:tracePt t="4741" x="4286250" y="2419350"/>
          <p14:tracePt t="4757" x="4313238" y="2419350"/>
          <p14:tracePt t="4774" x="4322763" y="2419350"/>
          <p14:tracePt t="4791" x="4348163" y="2419350"/>
          <p14:tracePt t="4808" x="4384675" y="2419350"/>
          <p14:tracePt t="4824" x="4429125" y="2419350"/>
          <p14:tracePt t="4841" x="4465638" y="2419350"/>
          <p14:tracePt t="4858" x="4510088" y="2419350"/>
          <p14:tracePt t="4874" x="4545013" y="2419350"/>
          <p14:tracePt t="4891" x="4589463" y="2419350"/>
          <p14:tracePt t="4908" x="4608513" y="2419350"/>
          <p14:tracePt t="4924" x="4625975" y="2419350"/>
          <p14:tracePt t="4941" x="4633913" y="2419350"/>
          <p14:tracePt t="5026" x="4643438" y="2419350"/>
          <p14:tracePt t="5042" x="4660900" y="2411413"/>
          <p14:tracePt t="5050" x="4670425" y="2411413"/>
          <p14:tracePt t="5058" x="4687888" y="2411413"/>
          <p14:tracePt t="5074" x="4697413" y="2411413"/>
          <p14:tracePt t="5091" x="4732338" y="2411413"/>
          <p14:tracePt t="5108" x="4768850" y="2411413"/>
          <p14:tracePt t="5124" x="4795838" y="2419350"/>
          <p14:tracePt t="5141" x="4803775" y="2419350"/>
          <p14:tracePt t="5158" x="4813300" y="2419350"/>
          <p14:tracePt t="5330" x="4822825" y="2419350"/>
          <p14:tracePt t="5354" x="4830763" y="2419350"/>
          <p14:tracePt t="5370" x="4840288" y="2419350"/>
          <p14:tracePt t="5386" x="4848225" y="2419350"/>
          <p14:tracePt t="5394" x="4867275" y="2419350"/>
          <p14:tracePt t="5402" x="4875213" y="2419350"/>
          <p14:tracePt t="5410" x="4894263" y="2419350"/>
          <p14:tracePt t="5425" x="4911725" y="2419350"/>
          <p14:tracePt t="5441" x="4965700" y="2438400"/>
          <p14:tracePt t="5458" x="5037138" y="2446338"/>
          <p14:tracePt t="5475" x="5081588" y="2482850"/>
          <p14:tracePt t="5491" x="5116513" y="2482850"/>
          <p14:tracePt t="5508" x="5143500" y="2482850"/>
          <p14:tracePt t="5525" x="5180013" y="2500313"/>
          <p14:tracePt t="5541" x="5205413" y="2500313"/>
          <p14:tracePt t="5558" x="5232400" y="2500313"/>
          <p14:tracePt t="5575" x="5259388" y="2500313"/>
          <p14:tracePt t="5592" x="5286375" y="2509838"/>
          <p14:tracePt t="5608" x="5303838" y="2509838"/>
          <p14:tracePt t="5625" x="5313363" y="2509838"/>
          <p14:tracePt t="5971" x="5313363" y="2517775"/>
          <p14:tracePt t="5978" x="5313363" y="2527300"/>
          <p14:tracePt t="5987" x="5313363" y="2562225"/>
          <p14:tracePt t="5994" x="5286375" y="2581275"/>
          <p14:tracePt t="6008" x="5232400" y="2660650"/>
          <p14:tracePt t="6025" x="5081588" y="2813050"/>
          <p14:tracePt t="6042" x="4875213" y="2982913"/>
          <p14:tracePt t="6058" x="4510088" y="3241675"/>
          <p14:tracePt t="6075" x="4313238" y="3303588"/>
          <p14:tracePt t="6092" x="4251325" y="3322638"/>
          <p14:tracePt t="6109" x="4071938" y="3313113"/>
          <p14:tracePt t="6125" x="3867150" y="3276600"/>
          <p14:tracePt t="6142" x="3660775" y="3241675"/>
          <p14:tracePt t="6158" x="3482975" y="3224213"/>
          <p14:tracePt t="6175" x="3348038" y="3197225"/>
          <p14:tracePt t="6192" x="3268663" y="3179763"/>
          <p14:tracePt t="6208" x="3197225" y="3152775"/>
          <p14:tracePt t="6225" x="3160713" y="3143250"/>
          <p14:tracePt t="6242" x="3062288" y="3108325"/>
          <p14:tracePt t="6259" x="2911475" y="3071813"/>
          <p14:tracePt t="6275" x="2759075" y="3062288"/>
          <p14:tracePt t="6292" x="2598738" y="3062288"/>
          <p14:tracePt t="6309" x="2473325" y="3062288"/>
          <p14:tracePt t="6325" x="2384425" y="3062288"/>
          <p14:tracePt t="6342" x="2312988" y="3062288"/>
          <p14:tracePt t="6359" x="2214563" y="3062288"/>
          <p14:tracePt t="6375" x="2108200" y="3054350"/>
          <p14:tracePt t="6392" x="1928813" y="3009900"/>
          <p14:tracePt t="6409" x="1751013" y="2973388"/>
          <p14:tracePt t="6410" x="1679575" y="2955925"/>
          <p14:tracePt t="6425" x="1616075" y="2946400"/>
          <p14:tracePt t="6443" x="1554163" y="2928938"/>
          <p14:tracePt t="6459" x="1554163" y="2919413"/>
          <p14:tracePt t="6476" x="1554163" y="2911475"/>
          <p14:tracePt t="6492" x="1554163" y="2894013"/>
          <p14:tracePt t="6547" x="1554163" y="2884488"/>
          <p14:tracePt t="6563" x="1554163" y="2874963"/>
          <p14:tracePt t="6707" x="1544638" y="2867025"/>
          <p14:tracePt t="6731" x="1554163" y="2867025"/>
          <p14:tracePt t="6739" x="1562100" y="2867025"/>
          <p14:tracePt t="6747" x="1589088" y="2867025"/>
          <p14:tracePt t="6759" x="1608138" y="2867025"/>
          <p14:tracePt t="6776" x="1625600" y="2867025"/>
          <p14:tracePt t="6792" x="1652588" y="2867025"/>
          <p14:tracePt t="6809" x="1670050" y="2867025"/>
          <p14:tracePt t="6826" x="1679575" y="2867025"/>
          <p14:tracePt t="6843" x="1704975" y="2867025"/>
          <p14:tracePt t="6859" x="1741488" y="2867025"/>
          <p14:tracePt t="6876" x="1768475" y="2867025"/>
          <p14:tracePt t="6893" x="1803400" y="2884488"/>
          <p14:tracePt t="6909" x="1822450" y="2884488"/>
          <p14:tracePt t="6926" x="1847850" y="2884488"/>
          <p14:tracePt t="6943" x="1866900" y="2884488"/>
          <p14:tracePt t="6959" x="1911350" y="2894013"/>
          <p14:tracePt t="6976" x="1946275" y="2894013"/>
          <p14:tracePt t="6993" x="1955800" y="2894013"/>
          <p14:tracePt t="7009" x="1973263" y="2894013"/>
          <p14:tracePt t="7026" x="2000250" y="2894013"/>
          <p14:tracePt t="7043" x="2009775" y="2894013"/>
          <p14:tracePt t="14847" x="2027238" y="2894013"/>
          <p14:tracePt t="14855" x="2036763" y="2894013"/>
          <p14:tracePt t="14866" x="2071688" y="2884488"/>
          <p14:tracePt t="14883" x="2108200" y="2874963"/>
          <p14:tracePt t="14899" x="2125663" y="2874963"/>
          <p14:tracePt t="14916" x="2133600" y="2874963"/>
          <p14:tracePt t="15031" x="2143125" y="2874963"/>
          <p14:tracePt t="15039" x="2152650" y="2874963"/>
          <p14:tracePt t="15049" x="2170113" y="2874963"/>
          <p14:tracePt t="15066" x="2205038" y="2867025"/>
          <p14:tracePt t="15083" x="2214563" y="2867025"/>
          <p14:tracePt t="15100" x="2224088" y="2867025"/>
          <p14:tracePt t="15116" x="2232025" y="2874963"/>
          <p14:tracePt t="15133" x="2214563" y="2928938"/>
          <p14:tracePt t="15150" x="2179638" y="3054350"/>
          <p14:tracePt t="15167" x="2133600" y="3330575"/>
          <p14:tracePt t="15183" x="2125663" y="3544888"/>
          <p14:tracePt t="15200" x="2081213" y="3776663"/>
          <p14:tracePt t="15216" x="2071688" y="4000500"/>
          <p14:tracePt t="15233" x="2071688" y="4214813"/>
          <p14:tracePt t="15250" x="2071688" y="4330700"/>
          <p14:tracePt t="15266" x="2108200" y="4394200"/>
          <p14:tracePt t="15283" x="2133600" y="4411663"/>
          <p14:tracePt t="15300" x="2143125" y="4419600"/>
          <p14:tracePt t="15316" x="2152650" y="4438650"/>
          <p14:tracePt t="15333" x="2170113" y="4446588"/>
          <p14:tracePt t="15350" x="2179638" y="4518025"/>
          <p14:tracePt t="15367" x="2205038" y="4679950"/>
          <p14:tracePt t="15383" x="2232025" y="4803775"/>
          <p14:tracePt t="15400" x="2259013" y="4884738"/>
          <p14:tracePt t="15416" x="2295525" y="4965700"/>
          <p14:tracePt t="15433" x="2322513" y="5027613"/>
          <p14:tracePt t="15450" x="2347913" y="5099050"/>
          <p14:tracePt t="15466" x="2393950" y="5160963"/>
          <p14:tracePt t="15483" x="2393950" y="5170488"/>
          <p14:tracePt t="15500" x="2401888" y="5170488"/>
          <p14:tracePt t="15533" x="2411413" y="5170488"/>
          <p14:tracePt t="15550" x="2428875" y="5170488"/>
          <p14:tracePt t="15575" x="2428875" y="5160963"/>
          <p14:tracePt t="15583" x="2428875" y="5143500"/>
          <p14:tracePt t="15600" x="2428875" y="5133975"/>
          <p14:tracePt t="15617" x="2428875" y="5108575"/>
          <p14:tracePt t="15633" x="2393950" y="5062538"/>
          <p14:tracePt t="15650" x="2339975" y="5018088"/>
          <p14:tracePt t="15667" x="2268538" y="4956175"/>
          <p14:tracePt t="15683" x="2197100" y="4911725"/>
          <p14:tracePt t="15700" x="2125663" y="4857750"/>
          <p14:tracePt t="15717" x="2071688" y="4803775"/>
          <p14:tracePt t="15733" x="2036763" y="4776788"/>
          <p14:tracePt t="15750" x="2017713" y="4759325"/>
          <p14:tracePt t="15767" x="2000250" y="4732338"/>
          <p14:tracePt t="15783" x="1990725" y="4705350"/>
          <p14:tracePt t="15800" x="1982788" y="4697413"/>
          <p14:tracePt t="15817" x="1973263" y="4687888"/>
          <p14:tracePt t="15833" x="1973263" y="4679950"/>
          <p14:tracePt t="15867" x="1965325" y="4660900"/>
          <p14:tracePt t="15883" x="1965325" y="4652963"/>
          <p14:tracePt t="15900" x="1965325" y="4633913"/>
          <p14:tracePt t="15951" x="1965325" y="4625975"/>
          <p14:tracePt t="16167" x="1965325" y="4616450"/>
          <p14:tracePt t="16175" x="1973263" y="4616450"/>
          <p14:tracePt t="16191" x="1982788" y="4616450"/>
          <p14:tracePt t="16200" x="1990725" y="4608513"/>
          <p14:tracePt t="16217" x="2000250" y="4608513"/>
          <p14:tracePt t="16234" x="2017713" y="4598988"/>
          <p14:tracePt t="16250" x="2027238" y="4598988"/>
          <p14:tracePt t="16267" x="2036763" y="4598988"/>
          <p14:tracePt t="16551" x="2054225" y="4598988"/>
          <p14:tracePt t="16560" x="2062163" y="4598988"/>
          <p14:tracePt t="16568" x="2071688" y="4598988"/>
          <p14:tracePt t="16584" x="2125663" y="4608513"/>
          <p14:tracePt t="16601" x="2214563" y="4616450"/>
          <p14:tracePt t="16617" x="2347913" y="4616450"/>
          <p14:tracePt t="16634" x="2536825" y="4625975"/>
          <p14:tracePt t="16651" x="2741613" y="4625975"/>
          <p14:tracePt t="16667" x="2894013" y="4625975"/>
          <p14:tracePt t="16684" x="3071813" y="4625975"/>
          <p14:tracePt t="16701" x="3133725" y="4625975"/>
          <p14:tracePt t="16718" x="3205163" y="4608513"/>
          <p14:tracePt t="16734" x="3232150" y="4598988"/>
          <p14:tracePt t="16751" x="3259138" y="4598988"/>
          <p14:tracePt t="16768" x="3268663" y="4598988"/>
          <p14:tracePt t="16801" x="3286125" y="4598988"/>
          <p14:tracePt t="17128" x="3286125" y="4608513"/>
          <p14:tracePt t="17160" x="3295650" y="4608513"/>
          <p14:tracePt t="17168" x="3303588" y="4616450"/>
          <p14:tracePt t="17176" x="3322638" y="4616450"/>
          <p14:tracePt t="17185" x="3330575" y="4616450"/>
          <p14:tracePt t="17201" x="3384550" y="4616450"/>
          <p14:tracePt t="17218" x="3438525" y="4616450"/>
          <p14:tracePt t="17235" x="3482975" y="4616450"/>
          <p14:tracePt t="17251" x="3509963" y="4616450"/>
          <p14:tracePt t="17268" x="3544888" y="4616450"/>
          <p14:tracePt t="17285" x="3571875" y="4616450"/>
          <p14:tracePt t="17301" x="3589338" y="4616450"/>
          <p14:tracePt t="17335" x="3608388" y="4616450"/>
          <p14:tracePt t="17352" x="3714750" y="4616450"/>
          <p14:tracePt t="17368" x="3822700" y="4616450"/>
          <p14:tracePt t="17385" x="3919538" y="4616450"/>
          <p14:tracePt t="17401" x="3990975" y="4616450"/>
          <p14:tracePt t="17418" x="4054475" y="4616450"/>
          <p14:tracePt t="17435" x="4108450" y="4616450"/>
          <p14:tracePt t="17452" x="4143375" y="4616450"/>
          <p14:tracePt t="17468" x="4170363" y="4616450"/>
          <p14:tracePt t="17485" x="4197350" y="4616450"/>
          <p14:tracePt t="17502" x="4214813" y="4616450"/>
          <p14:tracePt t="18864" x="4224338" y="4616450"/>
          <p14:tracePt t="18873" x="4179888" y="4598988"/>
          <p14:tracePt t="18880" x="4125913" y="4581525"/>
          <p14:tracePt t="18888" x="4037013" y="4562475"/>
          <p14:tracePt t="18903" x="3956050" y="4545013"/>
          <p14:tracePt t="18920" x="3732213" y="4500563"/>
          <p14:tracePt t="18921" x="3608388" y="4491038"/>
          <p14:tracePt t="18936" x="3375025" y="4483100"/>
          <p14:tracePt t="18953" x="3044825" y="4465638"/>
          <p14:tracePt t="18969" x="2589213" y="4419600"/>
          <p14:tracePt t="18986" x="2108200" y="4419600"/>
          <p14:tracePt t="19003" x="1758950" y="4419600"/>
          <p14:tracePt t="19019" x="1562100" y="4419600"/>
          <p14:tracePt t="19036" x="1446213" y="4419600"/>
          <p14:tracePt t="19053" x="1419225" y="4419600"/>
          <p14:tracePt t="19070" x="1411288" y="4429125"/>
          <p14:tracePt t="19086" x="1411288" y="4438650"/>
          <p14:tracePt t="19120" x="1401763" y="4465638"/>
          <p14:tracePt t="19137" x="1401763" y="4473575"/>
          <p14:tracePt t="19153" x="1401763" y="4483100"/>
          <p14:tracePt t="19170" x="1401763" y="4491038"/>
          <p14:tracePt t="19273" x="1401763" y="4510088"/>
          <p14:tracePt t="19281" x="1419225" y="4510088"/>
          <p14:tracePt t="19289" x="1446213" y="4510088"/>
          <p14:tracePt t="19303" x="1482725" y="4518025"/>
          <p14:tracePt t="19320" x="1616075" y="4527550"/>
          <p14:tracePt t="19336" x="1830388" y="4527550"/>
          <p14:tracePt t="19353" x="1965325" y="4527550"/>
          <p14:tracePt t="19370" x="2062163" y="4527550"/>
          <p14:tracePt t="19386" x="2143125" y="4527550"/>
          <p14:tracePt t="19403" x="2214563" y="4527550"/>
          <p14:tracePt t="19420" x="2268538" y="4527550"/>
          <p14:tracePt t="19437" x="2295525" y="4527550"/>
          <p14:tracePt t="19453" x="2303463" y="4527550"/>
          <p14:tracePt t="19561" x="2303463" y="4537075"/>
          <p14:tracePt t="19577" x="2303463" y="4545013"/>
          <p14:tracePt t="19641" x="2303463" y="4554538"/>
          <p14:tracePt t="19729" x="2303463" y="4562475"/>
          <p14:tracePt t="19777" x="2303463" y="4572000"/>
          <p14:tracePt t="19785" x="2303463" y="4581525"/>
          <p14:tracePt t="19793" x="2303463" y="4598988"/>
          <p14:tracePt t="19804" x="2322513" y="4598988"/>
          <p14:tracePt t="19820" x="2428875" y="4608513"/>
          <p14:tracePt t="19837" x="2625725" y="4608513"/>
          <p14:tracePt t="19854" x="2911475" y="4608513"/>
          <p14:tracePt t="19870" x="3179763" y="4608513"/>
          <p14:tracePt t="19887" x="3429000" y="4608513"/>
          <p14:tracePt t="19904" x="3598863" y="4608513"/>
          <p14:tracePt t="19920" x="3714750" y="4608513"/>
          <p14:tracePt t="19922" x="3759200" y="4608513"/>
          <p14:tracePt t="19937" x="3776663" y="4608513"/>
          <p14:tracePt t="19954" x="3795713" y="4608513"/>
          <p14:tracePt t="20017" x="3803650" y="4608513"/>
          <p14:tracePt t="20025" x="3822700" y="4608513"/>
          <p14:tracePt t="20037" x="3848100" y="4608513"/>
          <p14:tracePt t="20054" x="3894138" y="4608513"/>
          <p14:tracePt t="20070" x="4000500" y="4608513"/>
          <p14:tracePt t="20087" x="4133850" y="4608513"/>
          <p14:tracePt t="20104" x="4232275" y="4608513"/>
          <p14:tracePt t="20121" x="4340225" y="4589463"/>
          <p14:tracePt t="20137" x="4357688" y="4589463"/>
          <p14:tracePt t="20154" x="4402138" y="4554538"/>
          <p14:tracePt t="20170" x="4402138" y="4545013"/>
          <p14:tracePt t="22906" x="4394200" y="4545013"/>
          <p14:tracePt t="22914" x="4340225" y="4545013"/>
          <p14:tracePt t="22923" x="4303713" y="4545013"/>
          <p14:tracePt t="22939" x="4241800" y="4545013"/>
          <p14:tracePt t="22956" x="4187825" y="4545013"/>
          <p14:tracePt t="22973" x="4152900" y="4545013"/>
          <p14:tracePt t="23587" x="4160838" y="4545013"/>
          <p14:tracePt t="23595" x="4160838" y="4518025"/>
          <p14:tracePt t="23607" x="4160838" y="4500563"/>
          <p14:tracePt t="23623" x="4152900" y="4429125"/>
          <p14:tracePt t="23640" x="4054475" y="4313238"/>
          <p14:tracePt t="23657" x="3956050" y="4214813"/>
          <p14:tracePt t="23674" x="3840163" y="4143375"/>
          <p14:tracePt t="23691" x="3732213" y="4098925"/>
          <p14:tracePt t="23707" x="3643313" y="4071938"/>
          <p14:tracePt t="23724" x="3589338" y="4062413"/>
          <p14:tracePt t="23740" x="3571875" y="4054475"/>
          <p14:tracePt t="23803" x="3562350" y="4062413"/>
          <p14:tracePt t="23811" x="3562350" y="4071938"/>
          <p14:tracePt t="23819" x="3562350" y="4098925"/>
          <p14:tracePt t="23827" x="3562350" y="4108450"/>
          <p14:tracePt t="23840" x="3562350" y="4125913"/>
          <p14:tracePt t="23857" x="3562350" y="4160838"/>
          <p14:tracePt t="23874" x="3562350" y="4197350"/>
          <p14:tracePt t="23891" x="3571875" y="4224338"/>
          <p14:tracePt t="23907" x="3589338" y="4241800"/>
          <p14:tracePt t="23924" x="3598863" y="4259263"/>
          <p14:tracePt t="23940" x="3625850" y="4286250"/>
          <p14:tracePt t="23957" x="3679825" y="4322763"/>
          <p14:tracePt t="23974" x="3732213" y="4367213"/>
          <p14:tracePt t="23990" x="3786188" y="4419600"/>
          <p14:tracePt t="24007" x="3867150" y="4465638"/>
          <p14:tracePt t="24024" x="3946525" y="4483100"/>
          <p14:tracePt t="24040" x="4017963" y="4510088"/>
          <p14:tracePt t="24057" x="4081463" y="4527550"/>
          <p14:tracePt t="24074" x="4143375" y="4545013"/>
          <p14:tracePt t="24091" x="4241800" y="4545013"/>
          <p14:tracePt t="24107" x="4295775" y="4545013"/>
          <p14:tracePt t="24124" x="4330700" y="4545013"/>
          <p14:tracePt t="24140" x="4375150" y="4527550"/>
          <p14:tracePt t="24157" x="4394200" y="4518025"/>
          <p14:tracePt t="24174" x="4402138" y="4510088"/>
          <p14:tracePt t="24190" x="4411663" y="4510088"/>
          <p14:tracePt t="24207" x="4419600" y="4510088"/>
          <p14:tracePt t="24240" x="4429125" y="4510088"/>
          <p14:tracePt t="24257" x="4473575" y="4510088"/>
          <p14:tracePt t="24274" x="4527550" y="4510088"/>
          <p14:tracePt t="24291" x="4625975" y="4510088"/>
          <p14:tracePt t="24307" x="4687888" y="4510088"/>
          <p14:tracePt t="24324" x="4732338" y="4510088"/>
          <p14:tracePt t="24341" x="4759325" y="4510088"/>
          <p14:tracePt t="24357" x="4776788" y="4510088"/>
          <p14:tracePt t="24435" x="4776788" y="4500563"/>
          <p14:tracePt t="24459" x="4786313" y="4500563"/>
          <p14:tracePt t="24523" x="4795838" y="4491038"/>
          <p14:tracePt t="24547" x="4803775" y="4491038"/>
          <p14:tracePt t="24675" x="4803775" y="4500563"/>
          <p14:tracePt t="24683" x="4803775" y="4510088"/>
          <p14:tracePt t="24692" x="4813300" y="4518025"/>
          <p14:tracePt t="24708" x="4822825" y="4537075"/>
          <p14:tracePt t="24724" x="4840288" y="4554538"/>
          <p14:tracePt t="24741" x="4965700" y="4643438"/>
          <p14:tracePt t="24758" x="5099050" y="4670425"/>
          <p14:tracePt t="24774" x="5160963" y="4679950"/>
          <p14:tracePt t="24791" x="5241925" y="4751388"/>
          <p14:tracePt t="24808" x="5340350" y="4776788"/>
          <p14:tracePt t="24824" x="5429250" y="4786313"/>
          <p14:tracePt t="24841" x="5518150" y="4803775"/>
          <p14:tracePt t="24858" x="5599113" y="4813300"/>
          <p14:tracePt t="24874" x="5653088" y="4813300"/>
          <p14:tracePt t="24891" x="5680075" y="4822825"/>
          <p14:tracePt t="24924" x="5688013" y="4822825"/>
          <p14:tracePt t="24941" x="5705475" y="4822825"/>
          <p14:tracePt t="24958" x="5715000" y="4822825"/>
          <p14:tracePt t="24975" x="5732463" y="4822825"/>
          <p14:tracePt t="24991" x="5759450" y="4822825"/>
          <p14:tracePt t="25008" x="5768975" y="4822825"/>
          <p14:tracePt t="25025" x="5786438" y="4822825"/>
          <p14:tracePt t="25058" x="5803900" y="4822825"/>
          <p14:tracePt t="25075" x="5813425" y="4822825"/>
          <p14:tracePt t="25091" x="5840413" y="4803775"/>
          <p14:tracePt t="25108" x="5857875" y="4786313"/>
          <p14:tracePt t="25125" x="5867400" y="4768850"/>
          <p14:tracePt t="25141" x="5875338" y="4732338"/>
          <p14:tracePt t="25158" x="5884863" y="4714875"/>
          <p14:tracePt t="25191" x="5884863" y="4705350"/>
          <p14:tracePt t="25208" x="5884863" y="4697413"/>
          <p14:tracePt t="25225" x="5884863" y="4687888"/>
          <p14:tracePt t="25241" x="5884863" y="4679950"/>
          <p14:tracePt t="25308" x="5875338" y="4679950"/>
          <p14:tracePt t="25324" x="5875338" y="4697413"/>
          <p14:tracePt t="25332" x="5867400" y="4697413"/>
          <p14:tracePt t="25341" x="5867400" y="4705350"/>
          <p14:tracePt t="25372" x="5867400" y="4714875"/>
          <p14:tracePt t="26236" x="5857875" y="4714875"/>
          <p14:tracePt t="26260" x="5848350" y="4714875"/>
          <p14:tracePt t="26268" x="5830888" y="4714875"/>
          <p14:tracePt t="26276" x="5795963" y="4714875"/>
          <p14:tracePt t="26292" x="5715000" y="4714875"/>
          <p14:tracePt t="26309" x="5608638" y="4714875"/>
          <p14:tracePt t="26326" x="5500688" y="4714875"/>
          <p14:tracePt t="26342" x="5367338" y="4724400"/>
          <p14:tracePt t="26359" x="5197475" y="4776788"/>
          <p14:tracePt t="26376" x="5045075" y="4848225"/>
          <p14:tracePt t="26392" x="4786313" y="4938713"/>
          <p14:tracePt t="26409" x="4554538" y="5037138"/>
          <p14:tracePt t="26426" x="4197350" y="5214938"/>
          <p14:tracePt t="26443" x="3919538" y="5384800"/>
          <p14:tracePt t="26459" x="3741738" y="5500688"/>
          <p14:tracePt t="26476" x="3455988" y="5661025"/>
          <p14:tracePt t="26493" x="3357563" y="5697538"/>
          <p14:tracePt t="26509" x="3276600" y="5715000"/>
          <p14:tracePt t="26526" x="3197225" y="5715000"/>
          <p14:tracePt t="26543" x="3089275" y="5715000"/>
          <p14:tracePt t="26559" x="2946400" y="5697538"/>
          <p14:tracePt t="26576" x="2732088" y="5653088"/>
          <p14:tracePt t="26593" x="2482850" y="5599113"/>
          <p14:tracePt t="26609" x="2232025" y="5537200"/>
          <p14:tracePt t="26626" x="2098675" y="5500688"/>
          <p14:tracePt t="26643" x="1990725" y="5465763"/>
          <p14:tracePt t="26659" x="1938338" y="5429250"/>
          <p14:tracePt t="26676" x="1901825" y="5375275"/>
          <p14:tracePt t="26693" x="1884363" y="5348288"/>
          <p14:tracePt t="26709" x="1857375" y="5313363"/>
          <p14:tracePt t="26726" x="1803400" y="5286375"/>
          <p14:tracePt t="26743" x="1751013" y="5251450"/>
          <p14:tracePt t="26759" x="1679575" y="5214938"/>
          <p14:tracePt t="26776" x="1571625" y="5170488"/>
          <p14:tracePt t="26793" x="1473200" y="5153025"/>
          <p14:tracePt t="26809" x="1374775" y="5133975"/>
          <p14:tracePt t="26826" x="1276350" y="5099050"/>
          <p14:tracePt t="26843" x="1231900" y="5089525"/>
          <p14:tracePt t="26859" x="1204913" y="5062538"/>
          <p14:tracePt t="26876" x="1196975" y="5062538"/>
          <p14:tracePt t="26893" x="1179513" y="5054600"/>
          <p14:tracePt t="26910" x="1169988" y="5037138"/>
          <p14:tracePt t="26948" x="1160463" y="5037138"/>
          <p14:tracePt t="27012" x="1152525" y="5027613"/>
          <p14:tracePt t="27036" x="1152525" y="5018088"/>
          <p14:tracePt t="27252" x="1152525" y="5027613"/>
          <p14:tracePt t="27261" x="1179513" y="5054600"/>
          <p14:tracePt t="27268" x="1187450" y="5072063"/>
          <p14:tracePt t="27277" x="1214438" y="5099050"/>
          <p14:tracePt t="27293" x="1276350" y="5126038"/>
          <p14:tracePt t="27310" x="1339850" y="5160963"/>
          <p14:tracePt t="27327" x="1401763" y="5170488"/>
          <p14:tracePt t="27343" x="1455738" y="5197475"/>
          <p14:tracePt t="27360" x="1500188" y="5197475"/>
          <p14:tracePt t="27393" x="1509713" y="5197475"/>
          <p14:tracePt t="27413" x="1517650" y="5197475"/>
          <p14:tracePt t="27427" x="1527175" y="5197475"/>
          <p14:tracePt t="27443" x="1536700" y="5197475"/>
          <p14:tracePt t="27605" x="1536700" y="5187950"/>
          <p14:tracePt t="27613" x="1536700" y="5180013"/>
          <p14:tracePt t="27620" x="1536700" y="5170488"/>
          <p14:tracePt t="27645" x="1536700" y="5160963"/>
          <p14:tracePt t="27652" x="1536700" y="5153025"/>
          <p14:tracePt t="27661" x="1536700" y="5143500"/>
          <p14:tracePt t="27701" x="1536700" y="5133975"/>
          <p14:tracePt t="27717" x="1536700" y="5126038"/>
          <p14:tracePt t="27749" x="1536700" y="5116513"/>
          <p14:tracePt t="27797" x="1536700" y="5108575"/>
          <p14:tracePt t="27869" x="1554163" y="5108575"/>
          <p14:tracePt t="27877" x="1598613" y="5108575"/>
          <p14:tracePt t="27885" x="1643063" y="5108575"/>
          <p14:tracePt t="27894" x="1724025" y="5126038"/>
          <p14:tracePt t="27911" x="1847850" y="5133975"/>
          <p14:tracePt t="27927" x="2017713" y="5153025"/>
          <p14:tracePt t="27944" x="2187575" y="5153025"/>
          <p14:tracePt t="27960" x="2295525" y="5153025"/>
          <p14:tracePt t="27977" x="2339975" y="5153025"/>
          <p14:tracePt t="27994" x="2357438" y="5153025"/>
          <p14:tracePt t="28011" x="2366963" y="5153025"/>
          <p14:tracePt t="28429" x="2374900" y="5153025"/>
          <p14:tracePt t="28437" x="2384425" y="5153025"/>
          <p14:tracePt t="28445" x="2401888" y="5153025"/>
          <p14:tracePt t="28461" x="2490788" y="5153025"/>
          <p14:tracePt t="28478" x="2598738" y="5153025"/>
          <p14:tracePt t="28494" x="2714625" y="5153025"/>
          <p14:tracePt t="28511" x="2840038" y="5153025"/>
          <p14:tracePt t="28528" x="2938463" y="5153025"/>
          <p14:tracePt t="28544" x="3009900" y="5153025"/>
          <p14:tracePt t="28561" x="3062288" y="5153025"/>
          <p14:tracePt t="28578" x="3098800" y="5153025"/>
          <p14:tracePt t="28594" x="3125788" y="5153025"/>
          <p14:tracePt t="28611" x="3133725" y="5153025"/>
          <p14:tracePt t="28628" x="3160713" y="5153025"/>
          <p14:tracePt t="28661" x="3170238" y="5153025"/>
          <p14:tracePt t="28678" x="3187700" y="5153025"/>
          <p14:tracePt t="28701" x="3197225" y="5153025"/>
          <p14:tracePt t="28711" x="3205163" y="5153025"/>
          <p14:tracePt t="28728" x="3214688" y="5153025"/>
          <p14:tracePt t="28744" x="3251200" y="5153025"/>
          <p14:tracePt t="28761" x="3303588" y="5153025"/>
          <p14:tracePt t="28778" x="3367088" y="5153025"/>
          <p14:tracePt t="28795" x="3438525" y="5153025"/>
          <p14:tracePt t="28811" x="3490913" y="5153025"/>
          <p14:tracePt t="28828" x="3509963" y="5153025"/>
          <p14:tracePt t="28845" x="3517900" y="5153025"/>
          <p14:tracePt t="29229" x="3536950" y="5153025"/>
          <p14:tracePt t="29245" x="3544888" y="5153025"/>
          <p14:tracePt t="29253" x="3581400" y="5153025"/>
          <p14:tracePt t="29262" x="3625850" y="5153025"/>
          <p14:tracePt t="29278" x="3670300" y="5153025"/>
          <p14:tracePt t="29295" x="3714750" y="5153025"/>
          <p14:tracePt t="29312" x="3786188" y="5133975"/>
          <p14:tracePt t="29328" x="3848100" y="5133975"/>
          <p14:tracePt t="29345" x="3894138" y="5126038"/>
          <p14:tracePt t="29362" x="3902075" y="5126038"/>
          <p14:tracePt t="29378" x="3929063" y="5126038"/>
          <p14:tracePt t="29395" x="3983038" y="5126038"/>
          <p14:tracePt t="29412" x="4017963" y="5126038"/>
          <p14:tracePt t="29428" x="4054475" y="5126038"/>
          <p14:tracePt t="29445" x="4116388" y="5126038"/>
          <p14:tracePt t="29462" x="4143375" y="5126038"/>
          <p14:tracePt t="29478" x="4170363" y="5126038"/>
          <p14:tracePt t="29495" x="4205288" y="5126038"/>
          <p14:tracePt t="29512" x="4232275" y="5126038"/>
          <p14:tracePt t="29528" x="4251325" y="5116513"/>
          <p14:tracePt t="29545" x="4276725" y="5116513"/>
          <p14:tracePt t="29562" x="4295775" y="5099050"/>
          <p14:tracePt t="29578" x="4313238" y="5099050"/>
          <p14:tracePt t="29595" x="4322763" y="5099050"/>
          <p14:tracePt t="29612" x="4340225" y="5099050"/>
          <p14:tracePt t="29628" x="4367213" y="5099050"/>
          <p14:tracePt t="29645" x="4438650" y="5099050"/>
          <p14:tracePt t="29662" x="4473575" y="5099050"/>
          <p14:tracePt t="29679" x="4500563" y="5099050"/>
          <p14:tracePt t="29695" x="4537075" y="5099050"/>
          <p14:tracePt t="29712" x="4554538" y="5099050"/>
          <p14:tracePt t="29745" x="4562475" y="5099050"/>
          <p14:tracePt t="29990" x="4572000" y="5099050"/>
          <p14:tracePt t="33471" x="4589463" y="5108575"/>
          <p14:tracePt t="33479" x="4670425" y="5133975"/>
          <p14:tracePt t="33487" x="4786313" y="5143500"/>
          <p14:tracePt t="33499" x="4875213" y="5143500"/>
          <p14:tracePt t="33515" x="5010150" y="5153025"/>
          <p14:tracePt t="33532" x="5018088" y="5160963"/>
          <p14:tracePt t="33623" x="5010150" y="5160963"/>
          <p14:tracePt t="33631" x="5000625" y="5160963"/>
          <p14:tracePt t="33639" x="4973638" y="5160963"/>
          <p14:tracePt t="33649" x="4946650" y="5160963"/>
          <p14:tracePt t="33665" x="4919663" y="5160963"/>
          <p14:tracePt t="33682" x="4884738" y="5160963"/>
          <p14:tracePt t="33699" x="4840288" y="5160963"/>
          <p14:tracePt t="33715" x="4776788" y="5170488"/>
          <p14:tracePt t="33732" x="4697413" y="5170488"/>
          <p14:tracePt t="33749" x="4589463" y="5133975"/>
          <p14:tracePt t="33765" x="4438650" y="5062538"/>
          <p14:tracePt t="33782" x="4259263" y="4983163"/>
          <p14:tracePt t="33799" x="4089400" y="4946650"/>
          <p14:tracePt t="33815" x="3938588" y="4902200"/>
          <p14:tracePt t="33832" x="3830638" y="4875213"/>
          <p14:tracePt t="33849" x="3687763" y="4857750"/>
          <p14:tracePt t="33865" x="3554413" y="4857750"/>
          <p14:tracePt t="33882" x="3482975" y="4875213"/>
          <p14:tracePt t="33899" x="3411538" y="4911725"/>
          <p14:tracePt t="33915" x="3322638" y="4991100"/>
          <p14:tracePt t="33932" x="3224213" y="5081588"/>
          <p14:tracePt t="33949" x="3125788" y="5153025"/>
          <p14:tracePt t="33966" x="3017838" y="5197475"/>
          <p14:tracePt t="33982" x="2938463" y="5232400"/>
          <p14:tracePt t="33999" x="2894013" y="5241925"/>
          <p14:tracePt t="34016" x="2830513" y="5241925"/>
          <p14:tracePt t="34032" x="2768600" y="5241925"/>
          <p14:tracePt t="34049" x="2697163" y="5241925"/>
          <p14:tracePt t="34066" x="2660650" y="5251450"/>
          <p14:tracePt t="34082" x="2643188" y="5268913"/>
          <p14:tracePt t="34099" x="2625725" y="5286375"/>
          <p14:tracePt t="34116" x="2625725" y="5303838"/>
          <p14:tracePt t="34132" x="2608263" y="5330825"/>
          <p14:tracePt t="34208" x="2598738" y="5330825"/>
          <p14:tracePt t="34224" x="2589213" y="5303838"/>
          <p14:tracePt t="34232" x="2589213" y="5286375"/>
          <p14:tracePt t="34240" x="2589213" y="5268913"/>
          <p14:tracePt t="34249" x="2571750" y="5259388"/>
          <p14:tracePt t="34266" x="2554288" y="5205413"/>
          <p14:tracePt t="34282" x="2536825" y="5170488"/>
          <p14:tracePt t="34299" x="2517775" y="5160963"/>
          <p14:tracePt t="34316" x="2509838" y="5143500"/>
          <p14:tracePt t="34333" x="2500313" y="5133975"/>
          <p14:tracePt t="34536" x="2500313" y="5116513"/>
          <p14:tracePt t="34544" x="2500313" y="5108575"/>
          <p14:tracePt t="34552" x="2500313" y="5099050"/>
          <p14:tracePt t="34566" x="2500313" y="5089525"/>
          <p14:tracePt t="34583" x="2500313" y="5081588"/>
          <p14:tracePt t="34632" x="2500313" y="5072063"/>
          <p14:tracePt t="35184" x="2500313" y="5081588"/>
          <p14:tracePt t="35208" x="2500313" y="5089525"/>
          <p14:tracePt t="35216" x="2500313" y="5099050"/>
          <p14:tracePt t="35376" x="2500313" y="5108575"/>
          <p14:tracePt t="35552" x="2500313" y="5099050"/>
          <p14:tracePt t="35896" x="2509838" y="5099050"/>
          <p14:tracePt t="35904" x="2536825" y="5099050"/>
          <p14:tracePt t="35912" x="2571750" y="5099050"/>
          <p14:tracePt t="35920" x="2608263" y="5099050"/>
          <p14:tracePt t="35934" x="2643188" y="5099050"/>
          <p14:tracePt t="35951" x="2697163" y="5099050"/>
          <p14:tracePt t="35952" x="2724150" y="5099050"/>
          <p14:tracePt t="35967" x="2759075" y="5099050"/>
          <p14:tracePt t="35984" x="2813050" y="5099050"/>
          <p14:tracePt t="36001" x="2901950" y="5099050"/>
          <p14:tracePt t="36017" x="2955925" y="5108575"/>
          <p14:tracePt t="36034" x="3017838" y="5116513"/>
          <p14:tracePt t="36051" x="3062288" y="5116513"/>
          <p14:tracePt t="36067" x="3125788" y="5116513"/>
          <p14:tracePt t="36084" x="3170238" y="5116513"/>
          <p14:tracePt t="36101" x="3241675" y="5116513"/>
          <p14:tracePt t="36117" x="3286125" y="5116513"/>
          <p14:tracePt t="36134" x="3313113" y="5116513"/>
          <p14:tracePt t="36151" x="3340100" y="5116513"/>
          <p14:tracePt t="36167" x="3348038" y="5116513"/>
          <p14:tracePt t="36201" x="3357563" y="5116513"/>
          <p14:tracePt t="36225" x="3367088" y="5108575"/>
          <p14:tracePt t="36234" x="3375025" y="5108575"/>
          <p14:tracePt t="36251" x="3394075" y="5108575"/>
          <p14:tracePt t="36267" x="3402013" y="5108575"/>
          <p14:tracePt t="36284" x="3419475" y="5108575"/>
          <p14:tracePt t="36301" x="3429000" y="5108575"/>
          <p14:tracePt t="36318" x="3438525" y="5108575"/>
          <p14:tracePt t="36334" x="3446463" y="5108575"/>
          <p14:tracePt t="36351" x="3465513" y="5108575"/>
          <p14:tracePt t="36368" x="3490913" y="5108575"/>
          <p14:tracePt t="36384" x="3562350" y="5099050"/>
          <p14:tracePt t="36401" x="3581400" y="5099050"/>
          <p14:tracePt t="36418" x="3633788" y="5099050"/>
          <p14:tracePt t="36434" x="3697288" y="5099050"/>
          <p14:tracePt t="36451" x="3795713" y="5081588"/>
          <p14:tracePt t="36468" x="3894138" y="5081588"/>
          <p14:tracePt t="36484" x="3929063" y="5072063"/>
          <p14:tracePt t="36501" x="3973513" y="5072063"/>
          <p14:tracePt t="36518" x="4017963" y="5072063"/>
          <p14:tracePt t="36534" x="4054475" y="5072063"/>
          <p14:tracePt t="36551" x="4108450" y="5072063"/>
          <p14:tracePt t="36568" x="4179888" y="5072063"/>
          <p14:tracePt t="36584" x="4259263" y="5072063"/>
          <p14:tracePt t="36601" x="4295775" y="5072063"/>
          <p14:tracePt t="36618" x="4313238" y="5072063"/>
          <p14:tracePt t="36635" x="4313238" y="5062538"/>
          <p14:tracePt t="36681" x="4322763" y="5062538"/>
          <p14:tracePt t="36697" x="4340225" y="5062538"/>
          <p14:tracePt t="36713" x="4348163" y="5062538"/>
          <p14:tracePt t="36721" x="4357688" y="5054600"/>
          <p14:tracePt t="36735" x="4367213" y="5054600"/>
          <p14:tracePt t="36761" x="4375150" y="5054600"/>
          <p14:tracePt t="36793" x="4384675" y="5054600"/>
          <p14:tracePt t="36809" x="4394200" y="5054600"/>
          <p14:tracePt t="36817" x="4402138" y="5054600"/>
          <p14:tracePt t="36857" x="4411663" y="5054600"/>
          <p14:tracePt t="36881" x="4419600" y="5054600"/>
          <p14:tracePt t="37281" x="4429125" y="5062538"/>
          <p14:tracePt t="37289" x="4411663" y="5089525"/>
          <p14:tracePt t="37297" x="4384675" y="5089525"/>
          <p14:tracePt t="37305" x="4348163" y="5116513"/>
          <p14:tracePt t="37318" x="4303713" y="5133975"/>
          <p14:tracePt t="37335" x="4232275" y="5170488"/>
          <p14:tracePt t="37352" x="4197350" y="5187950"/>
          <p14:tracePt t="37368" x="4170363" y="5205413"/>
          <p14:tracePt t="37402" x="4160838" y="5205413"/>
          <p14:tracePt t="37418" x="4125913" y="5205413"/>
          <p14:tracePt t="37435" x="3973513" y="5205413"/>
          <p14:tracePt t="37452" x="3724275" y="5205413"/>
          <p14:tracePt t="37468" x="3375025" y="5205413"/>
          <p14:tracePt t="37485" x="3036888" y="5205413"/>
          <p14:tracePt t="37502" x="2697163" y="5205413"/>
          <p14:tracePt t="37519" x="2482850" y="5205413"/>
          <p14:tracePt t="37535" x="2286000" y="5205413"/>
          <p14:tracePt t="37552" x="2133600" y="5205413"/>
          <p14:tracePt t="37569" x="2009775" y="5205413"/>
          <p14:tracePt t="37585" x="1965325" y="5205413"/>
          <p14:tracePt t="37602" x="1946275" y="5205413"/>
          <p14:tracePt t="37619" x="1938338" y="5205413"/>
          <p14:tracePt t="37652" x="1928813" y="5205413"/>
          <p14:tracePt t="37673" x="1928813" y="5214938"/>
          <p14:tracePt t="37754" x="1919288" y="5214938"/>
          <p14:tracePt t="37761" x="1911350" y="5214938"/>
          <p14:tracePt t="37770" x="1893888" y="5205413"/>
          <p14:tracePt t="37785" x="1857375" y="5180013"/>
          <p14:tracePt t="37802" x="1830388" y="5153025"/>
          <p14:tracePt t="37819" x="1795463" y="5126038"/>
          <p14:tracePt t="37835" x="1768475" y="5099050"/>
          <p14:tracePt t="37852" x="1741488" y="5081588"/>
          <p14:tracePt t="37869" x="1731963" y="5062538"/>
          <p14:tracePt t="37902" x="1724025" y="5062538"/>
          <p14:tracePt t="37961" x="1724025" y="5054600"/>
          <p14:tracePt t="38113" x="1724025" y="5045075"/>
          <p14:tracePt t="38257" x="1714500" y="5045075"/>
          <p14:tracePt t="38265" x="1704975" y="5045075"/>
          <p14:tracePt t="38273" x="1697038" y="5045075"/>
          <p14:tracePt t="38286" x="1670050" y="5062538"/>
          <p14:tracePt t="38303" x="1616075" y="5072063"/>
          <p14:tracePt t="38319" x="1571625" y="5081588"/>
          <p14:tracePt t="38336" x="1536700" y="5099050"/>
          <p14:tracePt t="38353" x="1517650" y="5108575"/>
          <p14:tracePt t="38369" x="1490663" y="5126038"/>
          <p14:tracePt t="38386" x="1482725" y="5143500"/>
          <p14:tracePt t="38403" x="1473200" y="5143500"/>
          <p14:tracePt t="38466" x="1465263" y="5143500"/>
          <p14:tracePt t="38482" x="1455738" y="5143500"/>
          <p14:tracePt t="38498" x="1446213" y="5143500"/>
          <p14:tracePt t="38506" x="1438275" y="5143500"/>
          <p14:tracePt t="38514" x="1438275" y="5153025"/>
          <p14:tracePt t="38522" x="1428750" y="5153025"/>
          <p14:tracePt t="38536" x="1411288" y="5160963"/>
          <p14:tracePt t="38553" x="1384300" y="5160963"/>
          <p14:tracePt t="38570" x="1312863" y="5160963"/>
          <p14:tracePt t="38586" x="1250950" y="5170488"/>
          <p14:tracePt t="38603" x="1196975" y="5170488"/>
          <p14:tracePt t="38619" x="1187450" y="5170488"/>
          <p14:tracePt t="38636" x="1179513" y="5170488"/>
          <p14:tracePt t="38810" x="1169988" y="5170488"/>
          <p14:tracePt t="38818" x="1169988" y="5160963"/>
          <p14:tracePt t="38826" x="1179513" y="5153025"/>
          <p14:tracePt t="38836" x="1187450" y="5143500"/>
          <p14:tracePt t="38853" x="1214438" y="5133975"/>
          <p14:tracePt t="38870" x="1258888" y="5126038"/>
          <p14:tracePt t="38886" x="1322388" y="5126038"/>
          <p14:tracePt t="38903" x="1411288" y="5126038"/>
          <p14:tracePt t="38920" x="1527175" y="5126038"/>
          <p14:tracePt t="38936" x="1625600" y="5126038"/>
          <p14:tracePt t="38953" x="1758950" y="5126038"/>
          <p14:tracePt t="38970" x="1928813" y="5143500"/>
          <p14:tracePt t="38986" x="2071688" y="5187950"/>
          <p14:tracePt t="39003" x="2160588" y="5214938"/>
          <p14:tracePt t="39020" x="2197100" y="5224463"/>
          <p14:tracePt t="39036" x="2224088" y="5232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20" y="1122589"/>
            <a:ext cx="3438525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00" y="1840807"/>
            <a:ext cx="4667250" cy="330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2498502" y="5170714"/>
            <a:ext cx="2459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 smtClean="0"/>
              <a:t>Ich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habe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Hunger</a:t>
            </a:r>
            <a:r>
              <a:rPr lang="pt-PT" sz="2400" b="1" dirty="0"/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487177" y="5159496"/>
            <a:ext cx="2650968" cy="472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/>
              <a:t>Ich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habe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Durst</a:t>
            </a:r>
            <a:r>
              <a:rPr lang="pt-PT" sz="2400" b="1" dirty="0" smtClean="0"/>
              <a:t>.</a:t>
            </a:r>
            <a:endParaRPr lang="pt-PT" sz="24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4"/>
    </mc:Choice>
    <mc:Fallback xmlns="">
      <p:transition spd="slow" advTm="1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5" x="2232025" y="5232400"/>
          <p14:tracePt t="903" x="2286000" y="5259388"/>
          <p14:tracePt t="913" x="2366963" y="5295900"/>
          <p14:tracePt t="929" x="2517775" y="5348288"/>
          <p14:tracePt t="946" x="2544763" y="5357813"/>
          <p14:tracePt t="963" x="2544763" y="5367338"/>
          <p14:tracePt t="980" x="2490788" y="5367338"/>
          <p14:tracePt t="996" x="2438400" y="5367338"/>
          <p14:tracePt t="1013" x="2384425" y="5367338"/>
          <p14:tracePt t="1029" x="2357438" y="5357813"/>
          <p14:tracePt t="1046" x="2339975" y="5348288"/>
          <p14:tracePt t="1063" x="2312988" y="5348288"/>
          <p14:tracePt t="1080" x="2312988" y="5419725"/>
          <p14:tracePt t="1096" x="2312988" y="5518150"/>
          <p14:tracePt t="1113" x="2312988" y="5688013"/>
          <p14:tracePt t="1130" x="2330450" y="5795963"/>
          <p14:tracePt t="1146" x="2384425" y="5902325"/>
          <p14:tracePt t="1163" x="2465388" y="5973763"/>
          <p14:tracePt t="1180" x="2571750" y="6018213"/>
          <p14:tracePt t="1196" x="2714625" y="6054725"/>
          <p14:tracePt t="1213" x="2874963" y="6081713"/>
          <p14:tracePt t="1230" x="3089275" y="6108700"/>
          <p14:tracePt t="1247" x="3402013" y="6143625"/>
          <p14:tracePt t="1263" x="3544888" y="6143625"/>
          <p14:tracePt t="1280" x="3679825" y="6143625"/>
          <p14:tracePt t="1296" x="3795713" y="6143625"/>
          <p14:tracePt t="1313" x="3929063" y="6143625"/>
          <p14:tracePt t="1330" x="4081463" y="6143625"/>
          <p14:tracePt t="1346" x="4214813" y="6143625"/>
          <p14:tracePt t="1363" x="4367213" y="6134100"/>
          <p14:tracePt t="1380" x="4500563" y="6089650"/>
          <p14:tracePt t="1396" x="4625975" y="6054725"/>
          <p14:tracePt t="1413" x="4714875" y="6037263"/>
          <p14:tracePt t="1430" x="4848225" y="6010275"/>
          <p14:tracePt t="1447" x="5037138" y="5956300"/>
          <p14:tracePt t="1463" x="5126038" y="5938838"/>
          <p14:tracePt t="1480" x="5205413" y="5875338"/>
          <p14:tracePt t="1496" x="5232400" y="5848350"/>
          <p14:tracePt t="1513" x="5251450" y="5822950"/>
          <p14:tracePt t="1530" x="5251450" y="5786438"/>
          <p14:tracePt t="1547" x="5251450" y="5759450"/>
          <p14:tracePt t="1563" x="5251450" y="5732463"/>
          <p14:tracePt t="1580" x="5251450" y="5715000"/>
          <p14:tracePt t="1597" x="5205413" y="5661025"/>
          <p14:tracePt t="1613" x="5160963" y="5634038"/>
          <p14:tracePt t="1630" x="5099050" y="5608638"/>
          <p14:tracePt t="1647" x="5018088" y="5562600"/>
          <p14:tracePt t="1663" x="4911725" y="5500688"/>
          <p14:tracePt t="1680" x="4786313" y="5429250"/>
          <p14:tracePt t="1697" x="4616450" y="5340350"/>
          <p14:tracePt t="1713" x="4446588" y="5259388"/>
          <p14:tracePt t="1730" x="4330700" y="5205413"/>
          <p14:tracePt t="1747" x="4224338" y="5170488"/>
          <p14:tracePt t="1764" x="4160838" y="5160963"/>
          <p14:tracePt t="1780" x="4089400" y="5160963"/>
          <p14:tracePt t="1797" x="4017963" y="5160963"/>
          <p14:tracePt t="1813" x="3938588" y="5160963"/>
          <p14:tracePt t="1830" x="3902075" y="5160963"/>
          <p14:tracePt t="1848" x="3741738" y="5160963"/>
          <p14:tracePt t="1864" x="3598863" y="5160963"/>
          <p14:tracePt t="1880" x="3465513" y="5160963"/>
          <p14:tracePt t="1897" x="3367088" y="5160963"/>
          <p14:tracePt t="1914" x="3295650" y="5160963"/>
          <p14:tracePt t="1930" x="3251200" y="5160963"/>
          <p14:tracePt t="1947" x="3232150" y="5170488"/>
          <p14:tracePt t="1964" x="3214688" y="5180013"/>
          <p14:tracePt t="1980" x="3205163" y="5187950"/>
          <p14:tracePt t="2014" x="3187700" y="5197475"/>
          <p14:tracePt t="2030" x="3160713" y="5197475"/>
          <p14:tracePt t="2047" x="3081338" y="5197475"/>
          <p14:tracePt t="2064" x="2990850" y="5197475"/>
          <p14:tracePt t="2080" x="2901950" y="5214938"/>
          <p14:tracePt t="2097" x="2795588" y="5241925"/>
          <p14:tracePt t="2114" x="2751138" y="5268913"/>
          <p14:tracePt t="2130" x="2714625" y="5286375"/>
          <p14:tracePt t="2147" x="2705100" y="5303838"/>
          <p14:tracePt t="2164" x="2697163" y="5303838"/>
          <p14:tracePt t="2180" x="2697163" y="5313363"/>
          <p14:tracePt t="2197" x="2697163" y="5340350"/>
          <p14:tracePt t="2214" x="2697163" y="5367338"/>
          <p14:tracePt t="2231" x="2687638" y="5394325"/>
          <p14:tracePt t="2247" x="2687638" y="5456238"/>
          <p14:tracePt t="2264" x="2724150" y="5545138"/>
          <p14:tracePt t="2280" x="2768600" y="5599113"/>
          <p14:tracePt t="2297" x="2813050" y="5653088"/>
          <p14:tracePt t="2314" x="2894013" y="5732463"/>
          <p14:tracePt t="2331" x="2990850" y="5840413"/>
          <p14:tracePt t="2347" x="3170238" y="5956300"/>
          <p14:tracePt t="2364" x="3357563" y="6081713"/>
          <p14:tracePt t="2381" x="3581400" y="6188075"/>
          <p14:tracePt t="2397" x="3813175" y="6251575"/>
          <p14:tracePt t="2414" x="3983038" y="6296025"/>
          <p14:tracePt t="2431" x="4125913" y="6296025"/>
          <p14:tracePt t="2447" x="4276725" y="6296025"/>
          <p14:tracePt t="2464" x="4348163" y="6296025"/>
          <p14:tracePt t="2481" x="4402138" y="6296025"/>
          <p14:tracePt t="2497" x="4456113" y="6296025"/>
          <p14:tracePt t="2514" x="4554538" y="6269038"/>
          <p14:tracePt t="2531" x="4652963" y="6232525"/>
          <p14:tracePt t="2547" x="4759325" y="6170613"/>
          <p14:tracePt t="2564" x="4867275" y="6099175"/>
          <p14:tracePt t="2581" x="4938713" y="6018213"/>
          <p14:tracePt t="2597" x="4991100" y="5956300"/>
          <p14:tracePt t="2614" x="5045075" y="5894388"/>
          <p14:tracePt t="2631" x="5045075" y="5803900"/>
          <p14:tracePt t="2648" x="5045075" y="5759450"/>
          <p14:tracePt t="2664" x="5027613" y="5697538"/>
          <p14:tracePt t="2681" x="5000625" y="5653088"/>
          <p14:tracePt t="2698" x="4956175" y="5608638"/>
          <p14:tracePt t="2714" x="4919663" y="5572125"/>
          <p14:tracePt t="2731" x="4884738" y="5545138"/>
          <p14:tracePt t="2748" x="4848225" y="5510213"/>
          <p14:tracePt t="2764" x="4822825" y="5500688"/>
          <p14:tracePt t="2781" x="4795838" y="5483225"/>
          <p14:tracePt t="2798" x="4768850" y="5473700"/>
          <p14:tracePt t="2814" x="4759325" y="5465763"/>
          <p14:tracePt t="4400" x="4751388" y="5446713"/>
          <p14:tracePt t="4408" x="4741863" y="5438775"/>
          <p14:tracePt t="4424" x="4732338" y="5438775"/>
          <p14:tracePt t="4512" x="4732338" y="5446713"/>
          <p14:tracePt t="4529" x="4741863" y="5473700"/>
          <p14:tracePt t="4536" x="4751388" y="5500688"/>
          <p14:tracePt t="4549" x="4768850" y="5537200"/>
          <p14:tracePt t="4566" x="4830763" y="5572125"/>
          <p14:tracePt t="4583" x="4929188" y="5643563"/>
          <p14:tracePt t="4585" x="4991100" y="5680075"/>
          <p14:tracePt t="4599" x="5081588" y="5715000"/>
          <p14:tracePt t="4616" x="5375275" y="5848350"/>
          <p14:tracePt t="4633" x="5653088" y="5956300"/>
          <p14:tracePt t="4649" x="5983288" y="6081713"/>
          <p14:tracePt t="4666" x="6296025" y="6180138"/>
          <p14:tracePt t="4683" x="6724650" y="6296025"/>
          <p14:tracePt t="4699" x="7170738" y="6323013"/>
          <p14:tracePt t="4716" x="7608888" y="6323013"/>
          <p14:tracePt t="4733" x="8099425" y="6323013"/>
          <p14:tracePt t="4749" x="8394700" y="6313488"/>
          <p14:tracePt t="4766" x="8759825" y="6197600"/>
          <p14:tracePt t="4783" x="8956675" y="6108700"/>
          <p14:tracePt t="4799" x="9099550" y="6027738"/>
          <p14:tracePt t="4816" x="9215438" y="5973763"/>
          <p14:tracePt t="4833" x="9259888" y="5946775"/>
          <p14:tracePt t="4849" x="9313863" y="5938838"/>
          <p14:tracePt t="4866" x="9394825" y="5919788"/>
          <p14:tracePt t="4883" x="9518650" y="5911850"/>
          <p14:tracePt t="4899" x="9644063" y="5902325"/>
          <p14:tracePt t="4916" x="9796463" y="5875338"/>
          <p14:tracePt t="4933" x="9966325" y="5848350"/>
          <p14:tracePt t="4949" x="10090150" y="5813425"/>
          <p14:tracePt t="4966" x="10206038" y="5776913"/>
          <p14:tracePt t="4983" x="10242550" y="5759450"/>
          <p14:tracePt t="5000" x="10269538" y="5741988"/>
          <p14:tracePt t="5016" x="10277475" y="5741988"/>
          <p14:tracePt t="5033" x="10287000" y="5724525"/>
          <p14:tracePt t="5049" x="10304463" y="5715000"/>
          <p14:tracePt t="5066" x="10348913" y="5705475"/>
          <p14:tracePt t="5083" x="10429875" y="5688013"/>
          <p14:tracePt t="5100" x="10528300" y="5670550"/>
          <p14:tracePt t="5116" x="10634663" y="5643563"/>
          <p14:tracePt t="5133" x="10715625" y="5634038"/>
          <p14:tracePt t="5150" x="10777538" y="5616575"/>
          <p14:tracePt t="5166" x="10823575" y="5581650"/>
          <p14:tracePt t="5183" x="10868025" y="5527675"/>
          <p14:tracePt t="5200" x="10875963" y="5500688"/>
          <p14:tracePt t="5217" x="10885488" y="5465763"/>
          <p14:tracePt t="5233" x="10885488" y="5438775"/>
          <p14:tracePt t="5250" x="10885488" y="5411788"/>
          <p14:tracePt t="5266" x="10885488" y="5375275"/>
          <p14:tracePt t="5283" x="10885488" y="5348288"/>
          <p14:tracePt t="5300" x="10885488" y="5313363"/>
          <p14:tracePt t="5317" x="10875963" y="5295900"/>
          <p14:tracePt t="5333" x="10858500" y="5268913"/>
          <p14:tracePt t="5350" x="10841038" y="5241925"/>
          <p14:tracePt t="5367" x="10804525" y="5214938"/>
          <p14:tracePt t="5383" x="10777538" y="5197475"/>
          <p14:tracePt t="5400" x="10725150" y="5187950"/>
          <p14:tracePt t="5417" x="10644188" y="5187950"/>
          <p14:tracePt t="5433" x="10599738" y="5180013"/>
          <p14:tracePt t="5450" x="10528300" y="5180013"/>
          <p14:tracePt t="5467" x="10466388" y="5180013"/>
          <p14:tracePt t="5483" x="10394950" y="5180013"/>
          <p14:tracePt t="5500" x="10331450" y="5180013"/>
          <p14:tracePt t="5517" x="10269538" y="5180013"/>
          <p14:tracePt t="5533" x="10215563" y="5180013"/>
          <p14:tracePt t="5550" x="10134600" y="5180013"/>
          <p14:tracePt t="5567" x="10018713" y="5160963"/>
          <p14:tracePt t="5583" x="9885363" y="5143500"/>
          <p14:tracePt t="5585" x="9804400" y="5143500"/>
          <p14:tracePt t="5600" x="9732963" y="5143500"/>
          <p14:tracePt t="5617" x="9572625" y="5143500"/>
          <p14:tracePt t="5633" x="9491663" y="5143500"/>
          <p14:tracePt t="5650" x="9439275" y="5143500"/>
          <p14:tracePt t="5667" x="9375775" y="5143500"/>
          <p14:tracePt t="5683" x="9331325" y="5143500"/>
          <p14:tracePt t="5700" x="9269413" y="5133975"/>
          <p14:tracePt t="5717" x="9197975" y="5133975"/>
          <p14:tracePt t="5733" x="9134475" y="5133975"/>
          <p14:tracePt t="5750" x="9063038" y="5133975"/>
          <p14:tracePt t="5767" x="8991600" y="5133975"/>
          <p14:tracePt t="5784" x="8912225" y="5133975"/>
          <p14:tracePt t="5801" x="8858250" y="5133975"/>
          <p14:tracePt t="5817" x="8813800" y="5143500"/>
          <p14:tracePt t="5834" x="8786813" y="5170488"/>
          <p14:tracePt t="5850" x="8759825" y="5187950"/>
          <p14:tracePt t="5867" x="8732838" y="5197475"/>
          <p14:tracePt t="5884" x="8715375" y="5197475"/>
          <p14:tracePt t="5901" x="8688388" y="5214938"/>
          <p14:tracePt t="5917" x="8680450" y="5224463"/>
          <p14:tracePt t="5934" x="8653463" y="5232400"/>
          <p14:tracePt t="5950" x="8634413" y="5251450"/>
          <p14:tracePt t="5967" x="8634413" y="5268913"/>
          <p14:tracePt t="5984" x="8634413" y="5303838"/>
          <p14:tracePt t="6001" x="8634413" y="5357813"/>
          <p14:tracePt t="6017" x="8634413" y="5411788"/>
          <p14:tracePt t="6034" x="8705850" y="5483225"/>
          <p14:tracePt t="6050" x="8759825" y="5554663"/>
          <p14:tracePt t="6067" x="8848725" y="5626100"/>
          <p14:tracePt t="6084" x="8956675" y="5697538"/>
          <p14:tracePt t="6101" x="9063038" y="5776913"/>
          <p14:tracePt t="6117" x="9180513" y="5840413"/>
          <p14:tracePt t="6134" x="9340850" y="5911850"/>
          <p14:tracePt t="6150" x="9501188" y="5973763"/>
          <p14:tracePt t="6167" x="9715500" y="5991225"/>
          <p14:tracePt t="6184" x="9956800" y="6010275"/>
          <p14:tracePt t="6201" x="10269538" y="6010275"/>
          <p14:tracePt t="6217" x="10456863" y="6010275"/>
          <p14:tracePt t="6234" x="10644188" y="6010275"/>
          <p14:tracePt t="6251" x="10814050" y="5991225"/>
          <p14:tracePt t="6267" x="10974388" y="5946775"/>
          <p14:tracePt t="6284" x="11082338" y="5911850"/>
          <p14:tracePt t="6301" x="11126788" y="5875338"/>
          <p14:tracePt t="6317" x="11161713" y="5840413"/>
          <p14:tracePt t="6334" x="11171238" y="5813425"/>
          <p14:tracePt t="6351" x="11171238" y="5768975"/>
          <p14:tracePt t="6367" x="11171238" y="5732463"/>
          <p14:tracePt t="6384" x="11171238" y="5697538"/>
          <p14:tracePt t="6401" x="11171238" y="5634038"/>
          <p14:tracePt t="6417" x="11153775" y="5589588"/>
          <p14:tracePt t="6434" x="11144250" y="5527675"/>
          <p14:tracePt t="6451" x="11117263" y="5483225"/>
          <p14:tracePt t="6467" x="11082338" y="5394325"/>
          <p14:tracePt t="6484" x="11010900" y="5313363"/>
          <p14:tracePt t="6501" x="10939463" y="5268913"/>
          <p14:tracePt t="6517" x="10823575" y="5224463"/>
          <p14:tracePt t="6534" x="10715625" y="5187950"/>
          <p14:tracePt t="6551" x="10634663" y="5160963"/>
          <p14:tracePt t="6568" x="10572750" y="5160963"/>
          <p14:tracePt t="6584" x="10528300" y="5160963"/>
          <p14:tracePt t="6586" x="10510838" y="5160963"/>
          <p14:tracePt t="6601" x="10466388" y="5153025"/>
          <p14:tracePt t="6618" x="10429875" y="5153025"/>
          <p14:tracePt t="6634" x="10385425" y="5143500"/>
          <p14:tracePt t="6651" x="10358438" y="5143500"/>
          <p14:tracePt t="6668" x="10331450" y="5143500"/>
          <p14:tracePt t="6684" x="10313988" y="5133975"/>
          <p14:tracePt t="6701" x="10287000" y="5133975"/>
          <p14:tracePt t="6718" x="10260013" y="5126038"/>
          <p14:tracePt t="6734" x="10233025" y="5126038"/>
          <p14:tracePt t="6751" x="10188575" y="5126038"/>
          <p14:tracePt t="6768" x="10144125" y="5126038"/>
          <p14:tracePt t="6784" x="10072688" y="5126038"/>
          <p14:tracePt t="6801" x="9920288" y="5116513"/>
          <p14:tracePt t="6818" x="9796463" y="5089525"/>
          <p14:tracePt t="6834" x="9653588" y="5081588"/>
          <p14:tracePt t="6851" x="9510713" y="5062538"/>
          <p14:tracePt t="6868" x="9385300" y="5027613"/>
          <p14:tracePt t="6885" x="9277350" y="4991100"/>
          <p14:tracePt t="6901" x="9170988" y="4983163"/>
          <p14:tracePt t="6918" x="9126538" y="4983163"/>
          <p14:tracePt t="6934" x="9090025" y="4983163"/>
          <p14:tracePt t="6951" x="9055100" y="4983163"/>
          <p14:tracePt t="6968" x="9028113" y="4983163"/>
          <p14:tracePt t="6985" x="8991600" y="4983163"/>
          <p14:tracePt t="7001" x="8939213" y="5018088"/>
          <p14:tracePt t="7018" x="8902700" y="5054600"/>
          <p14:tracePt t="7035" x="8885238" y="5081588"/>
          <p14:tracePt t="7051" x="8848725" y="5126038"/>
          <p14:tracePt t="7068" x="8823325" y="5180013"/>
          <p14:tracePt t="7085" x="8804275" y="5241925"/>
          <p14:tracePt t="7101" x="8796338" y="5313363"/>
          <p14:tracePt t="7118" x="8796338" y="5429250"/>
          <p14:tracePt t="7135" x="8796338" y="5510213"/>
          <p14:tracePt t="7151" x="8804275" y="5599113"/>
          <p14:tracePt t="7168" x="8840788" y="5680075"/>
          <p14:tracePt t="7185" x="8885238" y="5732463"/>
          <p14:tracePt t="7202" x="8991600" y="5830888"/>
          <p14:tracePt t="7218" x="9117013" y="5929313"/>
          <p14:tracePt t="7235" x="9259888" y="6000750"/>
          <p14:tracePt t="7251" x="9394825" y="6062663"/>
          <p14:tracePt t="7268" x="9555163" y="6116638"/>
          <p14:tracePt t="7285" x="9725025" y="6153150"/>
          <p14:tracePt t="7302" x="9894888" y="6170613"/>
          <p14:tracePt t="7318" x="10028238" y="6180138"/>
          <p14:tracePt t="7335" x="10188575" y="6180138"/>
          <p14:tracePt t="7352" x="10358438" y="6180138"/>
          <p14:tracePt t="7368" x="10528300" y="6180138"/>
          <p14:tracePt t="7385" x="10725150" y="6126163"/>
          <p14:tracePt t="7402" x="11028363" y="5956300"/>
          <p14:tracePt t="7418" x="11198225" y="5840413"/>
          <p14:tracePt t="7435" x="11323638" y="5741988"/>
          <p14:tracePt t="7452" x="11420475" y="5653088"/>
          <p14:tracePt t="7469" x="11466513" y="5589588"/>
          <p14:tracePt t="7485" x="11510963" y="5545138"/>
          <p14:tracePt t="7502" x="11537950" y="5500688"/>
          <p14:tracePt t="7518" x="11545888" y="5473700"/>
          <p14:tracePt t="7535" x="11545888" y="5456238"/>
          <p14:tracePt t="7552" x="11545888" y="5419725"/>
          <p14:tracePt t="7569" x="11537950" y="5394325"/>
          <p14:tracePt t="7585" x="11510963" y="5357813"/>
          <p14:tracePt t="7602" x="11491913" y="5340350"/>
          <p14:tracePt t="7618" x="11474450" y="5303838"/>
          <p14:tracePt t="7635" x="11439525" y="5268913"/>
          <p14:tracePt t="7652" x="11403013" y="5224463"/>
          <p14:tracePt t="7669" x="11368088" y="5187950"/>
          <p14:tracePt t="7685" x="11314113" y="5143500"/>
          <p14:tracePt t="7702" x="11260138" y="5108575"/>
          <p14:tracePt t="7718" x="11188700" y="5072063"/>
          <p14:tracePt t="7735" x="11109325" y="5037138"/>
          <p14:tracePt t="7752" x="11037888" y="5010150"/>
          <p14:tracePt t="7769" x="11001375" y="5010150"/>
          <p14:tracePt t="7785" x="10991850" y="5010150"/>
          <p14:tracePt t="7986" x="10983913" y="5010150"/>
          <p14:tracePt t="7994" x="10974388" y="5010150"/>
          <p14:tracePt t="8002" x="10966450" y="5010150"/>
          <p14:tracePt t="8026" x="10956925" y="5010150"/>
          <p14:tracePt t="8042" x="10947400" y="5018088"/>
          <p14:tracePt t="8066" x="10939463" y="50276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7132" y="270456"/>
            <a:ext cx="886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/>
              <a:t>Mengenangaben</a:t>
            </a:r>
            <a:r>
              <a:rPr lang="pt-PT" sz="2400" b="1" dirty="0"/>
              <a:t> </a:t>
            </a:r>
            <a:r>
              <a:rPr lang="pt-PT" sz="2400" b="1" dirty="0" err="1"/>
              <a:t>und</a:t>
            </a:r>
            <a:r>
              <a:rPr lang="pt-PT" sz="2400" b="1" dirty="0"/>
              <a:t> </a:t>
            </a:r>
            <a:r>
              <a:rPr lang="pt-PT" sz="2400" b="1" dirty="0" err="1"/>
              <a:t>Preise</a:t>
            </a:r>
            <a:r>
              <a:rPr lang="pt-PT" sz="2400" b="1" dirty="0"/>
              <a:t>: </a:t>
            </a:r>
            <a:r>
              <a:rPr lang="pt-PT" sz="2400" b="1" dirty="0" err="1"/>
              <a:t>Wie</a:t>
            </a:r>
            <a:r>
              <a:rPr lang="pt-PT" sz="2400" b="1" dirty="0"/>
              <a:t> </a:t>
            </a:r>
            <a:r>
              <a:rPr lang="pt-PT" sz="2400" b="1" dirty="0" err="1"/>
              <a:t>viel</a:t>
            </a:r>
            <a:r>
              <a:rPr lang="pt-PT" sz="2400" b="1" dirty="0"/>
              <a:t>…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06073" y="1236372"/>
            <a:ext cx="8783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Wie</a:t>
            </a:r>
            <a:r>
              <a:rPr lang="pt-PT" sz="2400" dirty="0" smtClean="0"/>
              <a:t> </a:t>
            </a:r>
            <a:r>
              <a:rPr lang="pt-PT" sz="2400" dirty="0" err="1" smtClean="0"/>
              <a:t>viel</a:t>
            </a:r>
            <a:r>
              <a:rPr lang="pt-PT" sz="2400" dirty="0" smtClean="0"/>
              <a:t> </a:t>
            </a:r>
            <a:r>
              <a:rPr lang="pt-PT" sz="2400" dirty="0" err="1" smtClean="0"/>
              <a:t>möchten</a:t>
            </a:r>
            <a:r>
              <a:rPr lang="pt-PT" sz="2400" dirty="0" smtClean="0"/>
              <a:t> Sie?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Ein</a:t>
            </a:r>
            <a:r>
              <a:rPr lang="pt-PT" sz="2400" dirty="0" smtClean="0"/>
              <a:t> Kilo.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PT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Was</a:t>
            </a:r>
            <a:r>
              <a:rPr lang="pt-PT" sz="2400" dirty="0" smtClean="0"/>
              <a:t> </a:t>
            </a:r>
            <a:r>
              <a:rPr lang="pt-PT" sz="2400" dirty="0" err="1" smtClean="0"/>
              <a:t>kosten</a:t>
            </a:r>
            <a:r>
              <a:rPr lang="pt-PT" sz="2400" dirty="0" smtClean="0"/>
              <a:t> 100 </a:t>
            </a:r>
            <a:r>
              <a:rPr lang="pt-PT" sz="2400" dirty="0" err="1" smtClean="0"/>
              <a:t>Gramm</a:t>
            </a:r>
            <a:r>
              <a:rPr lang="pt-PT" sz="2400" dirty="0" smtClean="0"/>
              <a:t> </a:t>
            </a:r>
            <a:r>
              <a:rPr lang="pt-PT" sz="2400" dirty="0" err="1" smtClean="0"/>
              <a:t>Käse</a:t>
            </a:r>
            <a:r>
              <a:rPr lang="pt-PT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smtClean="0"/>
              <a:t>100 </a:t>
            </a:r>
            <a:r>
              <a:rPr lang="pt-PT" sz="2400" dirty="0" err="1" smtClean="0"/>
              <a:t>Gramm</a:t>
            </a:r>
            <a:r>
              <a:rPr lang="pt-PT" sz="2400" dirty="0" smtClean="0"/>
              <a:t> </a:t>
            </a:r>
            <a:r>
              <a:rPr lang="pt-PT" sz="2400" dirty="0" err="1" smtClean="0"/>
              <a:t>Käse</a:t>
            </a:r>
            <a:r>
              <a:rPr lang="pt-PT" sz="2400" dirty="0" smtClean="0"/>
              <a:t> </a:t>
            </a:r>
            <a:r>
              <a:rPr lang="pt-PT" sz="2400" dirty="0" err="1" smtClean="0"/>
              <a:t>kosten</a:t>
            </a:r>
            <a:r>
              <a:rPr lang="pt-PT" sz="2400" dirty="0" smtClean="0"/>
              <a:t> 1 Euro 10.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PT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 err="1" smtClean="0"/>
              <a:t>Wie</a:t>
            </a:r>
            <a:r>
              <a:rPr lang="pt-PT" sz="2400" dirty="0" smtClean="0"/>
              <a:t> </a:t>
            </a:r>
            <a:r>
              <a:rPr lang="pt-PT" sz="2400" dirty="0" err="1" smtClean="0"/>
              <a:t>viel</a:t>
            </a:r>
            <a:r>
              <a:rPr lang="pt-PT" sz="2400" dirty="0" smtClean="0"/>
              <a:t> </a:t>
            </a:r>
            <a:r>
              <a:rPr lang="pt-PT" sz="2400" dirty="0" err="1" smtClean="0"/>
              <a:t>kostet</a:t>
            </a:r>
            <a:r>
              <a:rPr lang="pt-PT" sz="2400" dirty="0" smtClean="0"/>
              <a:t> </a:t>
            </a:r>
            <a:r>
              <a:rPr lang="pt-PT" sz="2400" dirty="0" err="1" smtClean="0"/>
              <a:t>ein</a:t>
            </a:r>
            <a:r>
              <a:rPr lang="pt-PT" sz="2400" dirty="0" smtClean="0"/>
              <a:t> </a:t>
            </a:r>
            <a:r>
              <a:rPr lang="pt-PT" sz="2400" dirty="0" err="1" smtClean="0"/>
              <a:t>Pfund</a:t>
            </a:r>
            <a:r>
              <a:rPr lang="pt-PT" sz="2400" dirty="0" smtClean="0"/>
              <a:t> </a:t>
            </a:r>
            <a:r>
              <a:rPr lang="pt-PT" sz="2400" dirty="0" err="1" smtClean="0"/>
              <a:t>Rindfleisch</a:t>
            </a:r>
            <a:r>
              <a:rPr lang="pt-PT" sz="2400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 err="1" smtClean="0"/>
              <a:t>Ein</a:t>
            </a:r>
            <a:r>
              <a:rPr lang="pt-PT" sz="2400" dirty="0" smtClean="0"/>
              <a:t> </a:t>
            </a:r>
            <a:r>
              <a:rPr lang="pt-PT" sz="2400" dirty="0" err="1"/>
              <a:t>Pfund</a:t>
            </a:r>
            <a:r>
              <a:rPr lang="pt-PT" sz="2400" dirty="0"/>
              <a:t> </a:t>
            </a:r>
            <a:r>
              <a:rPr lang="pt-PT" sz="2400" dirty="0" err="1" smtClean="0"/>
              <a:t>Rindfleisch</a:t>
            </a:r>
            <a:r>
              <a:rPr lang="pt-PT" sz="2400" dirty="0" smtClean="0"/>
              <a:t> </a:t>
            </a:r>
            <a:r>
              <a:rPr lang="pt-PT" sz="2400" dirty="0" err="1" smtClean="0"/>
              <a:t>kostet</a:t>
            </a:r>
            <a:r>
              <a:rPr lang="pt-PT" sz="2400" dirty="0" smtClean="0"/>
              <a:t> 6 Euro 99.</a:t>
            </a:r>
            <a:endParaRPr lang="pt-PT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98536" y="2614411"/>
            <a:ext cx="4224270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dirty="0" err="1" smtClean="0"/>
              <a:t>Was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kostet</a:t>
            </a:r>
            <a:r>
              <a:rPr lang="pt-PT" sz="2000" b="1" dirty="0" smtClean="0"/>
              <a:t> …? = </a:t>
            </a:r>
            <a:r>
              <a:rPr lang="pt-PT" sz="2000" b="1" dirty="0" err="1" smtClean="0"/>
              <a:t>Wie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viel</a:t>
            </a:r>
            <a:r>
              <a:rPr lang="pt-PT" sz="2000" b="1" dirty="0"/>
              <a:t> </a:t>
            </a:r>
            <a:r>
              <a:rPr lang="pt-PT" sz="2000" b="1" dirty="0" err="1" smtClean="0"/>
              <a:t>kostet</a:t>
            </a:r>
            <a:r>
              <a:rPr lang="pt-PT" sz="2000" b="1" dirty="0" smtClean="0"/>
              <a:t> …?</a:t>
            </a:r>
          </a:p>
          <a:p>
            <a:pPr>
              <a:lnSpc>
                <a:spcPct val="150000"/>
              </a:lnSpc>
            </a:pPr>
            <a:r>
              <a:rPr lang="pt-PT" sz="2000" b="1" dirty="0" err="1" smtClean="0"/>
              <a:t>Was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kosten</a:t>
            </a:r>
            <a:r>
              <a:rPr lang="pt-PT" sz="2000" b="1" dirty="0" smtClean="0"/>
              <a:t> …? = </a:t>
            </a:r>
            <a:r>
              <a:rPr lang="pt-PT" sz="2000" b="1" dirty="0" err="1" smtClean="0"/>
              <a:t>Wie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viel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kosten</a:t>
            </a:r>
            <a:r>
              <a:rPr lang="pt-PT" sz="2000" b="1" dirty="0" smtClean="0"/>
              <a:t> …?</a:t>
            </a:r>
            <a:endParaRPr lang="pt-PT" sz="2000" b="1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02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07"/>
    </mc:Choice>
    <mc:Fallback xmlns="">
      <p:transition spd="slow" advTm="119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896" x="10983913" y="5037138"/>
          <p14:tracePt t="905" x="11090275" y="5037138"/>
          <p14:tracePt t="913" x="11252200" y="5037138"/>
          <p14:tracePt t="930" x="11491913" y="5037138"/>
          <p14:tracePt t="946" x="11545888" y="5054600"/>
          <p14:tracePt t="980" x="11491913" y="5045075"/>
          <p14:tracePt t="996" x="11430000" y="5018088"/>
          <p14:tracePt t="1013" x="11385550" y="5018088"/>
          <p14:tracePt t="1081" x="11376025" y="5010150"/>
          <p14:tracePt t="1089" x="11341100" y="5000625"/>
          <p14:tracePt t="1097" x="11287125" y="4929188"/>
          <p14:tracePt t="1113" x="11055350" y="4518025"/>
          <p14:tracePt t="1130" x="10653713" y="3875088"/>
          <p14:tracePt t="1147" x="10269538" y="3375025"/>
          <p14:tracePt t="1163" x="9983788" y="3017838"/>
          <p14:tracePt t="1180" x="9634538" y="2633663"/>
          <p14:tracePt t="1197" x="9072563" y="2214563"/>
          <p14:tracePt t="1213" x="8501063" y="1874838"/>
          <p14:tracePt t="1230" x="8037513" y="1652588"/>
          <p14:tracePt t="1247" x="7626350" y="1482725"/>
          <p14:tracePt t="1263" x="7215188" y="1366838"/>
          <p14:tracePt t="1280" x="6919913" y="1322388"/>
          <p14:tracePt t="1297" x="6465888" y="1250950"/>
          <p14:tracePt t="1313" x="6205538" y="1160463"/>
          <p14:tracePt t="1330" x="5973763" y="1054100"/>
          <p14:tracePt t="1347" x="5803900" y="919163"/>
          <p14:tracePt t="1363" x="5661025" y="723900"/>
          <p14:tracePt t="1380" x="5518150" y="554038"/>
          <p14:tracePt t="1397" x="5340350" y="419100"/>
          <p14:tracePt t="1413" x="5160963" y="303213"/>
          <p14:tracePt t="1430" x="5000625" y="241300"/>
          <p14:tracePt t="1447" x="4848225" y="204788"/>
          <p14:tracePt t="1464" x="4741863" y="196850"/>
          <p14:tracePt t="1481" x="4537075" y="196850"/>
          <p14:tracePt t="1497" x="4384675" y="196850"/>
          <p14:tracePt t="1514" x="4232275" y="196850"/>
          <p14:tracePt t="1530" x="4125913" y="231775"/>
          <p14:tracePt t="1547" x="4037013" y="285750"/>
          <p14:tracePt t="1564" x="3990975" y="322263"/>
          <p14:tracePt t="1580" x="3973513" y="366713"/>
          <p14:tracePt t="1597" x="3973513" y="384175"/>
          <p14:tracePt t="1614" x="3973513" y="393700"/>
          <p14:tracePt t="1647" x="3965575" y="401638"/>
          <p14:tracePt t="1665" x="3973513" y="411163"/>
          <p14:tracePt t="1681" x="4027488" y="411163"/>
          <p14:tracePt t="1697" x="4108450" y="411163"/>
          <p14:tracePt t="1714" x="4232275" y="411163"/>
          <p14:tracePt t="1730" x="4340225" y="411163"/>
          <p14:tracePt t="1747" x="4456113" y="411163"/>
          <p14:tracePt t="1764" x="4562475" y="411163"/>
          <p14:tracePt t="1780" x="4670425" y="428625"/>
          <p14:tracePt t="1797" x="4759325" y="446088"/>
          <p14:tracePt t="1814" x="4813300" y="465138"/>
          <p14:tracePt t="1830" x="4938713" y="490538"/>
          <p14:tracePt t="1847" x="5072063" y="536575"/>
          <p14:tracePt t="1864" x="5224463" y="581025"/>
          <p14:tracePt t="1881" x="5483225" y="660400"/>
          <p14:tracePt t="1897" x="5680075" y="704850"/>
          <p14:tracePt t="1914" x="5902325" y="758825"/>
          <p14:tracePt t="1930" x="6099175" y="776288"/>
          <p14:tracePt t="1947" x="6215063" y="795338"/>
          <p14:tracePt t="1964" x="6303963" y="812800"/>
          <p14:tracePt t="1981" x="6367463" y="830263"/>
          <p14:tracePt t="1997" x="6394450" y="839788"/>
          <p14:tracePt t="2014" x="6411913" y="847725"/>
          <p14:tracePt t="2031" x="6429375" y="847725"/>
          <p14:tracePt t="6547" x="6419850" y="866775"/>
          <p14:tracePt t="6556" x="6323013" y="866775"/>
          <p14:tracePt t="6568" x="6232525" y="866775"/>
          <p14:tracePt t="6584" x="5919788" y="866775"/>
          <p14:tracePt t="6601" x="5473700" y="847725"/>
          <p14:tracePt t="6618" x="5081588" y="847725"/>
          <p14:tracePt t="6634" x="4741863" y="938213"/>
          <p14:tracePt t="6652" x="4411663" y="1089025"/>
          <p14:tracePt t="6668" x="4276725" y="1204913"/>
          <p14:tracePt t="6684" x="4197350" y="1276350"/>
          <p14:tracePt t="6701" x="4108450" y="1347788"/>
          <p14:tracePt t="6718" x="4037013" y="1411288"/>
          <p14:tracePt t="6735" x="4000500" y="1438275"/>
          <p14:tracePt t="6768" x="3965575" y="1473200"/>
          <p14:tracePt t="6785" x="3902075" y="1527175"/>
          <p14:tracePt t="6801" x="3830638" y="1598613"/>
          <p14:tracePt t="6818" x="3741738" y="1687513"/>
          <p14:tracePt t="6835" x="3571875" y="1847850"/>
          <p14:tracePt t="6852" x="3455988" y="2000250"/>
          <p14:tracePt t="6868" x="3375025" y="2098675"/>
          <p14:tracePt t="6885" x="3295650" y="2160588"/>
          <p14:tracePt t="6901" x="3232150" y="2170113"/>
          <p14:tracePt t="6918" x="3197225" y="2170113"/>
          <p14:tracePt t="6935" x="3160713" y="2170113"/>
          <p14:tracePt t="6952" x="3081338" y="2089150"/>
          <p14:tracePt t="6968" x="3027363" y="2000250"/>
          <p14:tracePt t="6985" x="2990850" y="1938338"/>
          <p14:tracePt t="7001" x="2990850" y="1928813"/>
          <p14:tracePt t="7018" x="2982913" y="1928813"/>
          <p14:tracePt t="7036" x="2946400" y="1928813"/>
          <p14:tracePt t="7052" x="2901950" y="1938338"/>
          <p14:tracePt t="7068" x="2884488" y="1938338"/>
          <p14:tracePt t="7085" x="2874963" y="1938338"/>
          <p14:tracePt t="7124" x="2867025" y="1938338"/>
          <p14:tracePt t="7324" x="2867025" y="1928813"/>
          <p14:tracePt t="7332" x="2867025" y="1911350"/>
          <p14:tracePt t="7356" x="2867025" y="1901825"/>
          <p14:tracePt t="7451" x="2894013" y="1901825"/>
          <p14:tracePt t="7460" x="2919413" y="1901825"/>
          <p14:tracePt t="7469" x="2938463" y="1901825"/>
          <p14:tracePt t="7485" x="2982913" y="1901825"/>
          <p14:tracePt t="7502" x="3044825" y="1901825"/>
          <p14:tracePt t="7519" x="3108325" y="1901825"/>
          <p14:tracePt t="7535" x="3152775" y="1901825"/>
          <p14:tracePt t="7552" x="3205163" y="1901825"/>
          <p14:tracePt t="7569" x="3251200" y="1911350"/>
          <p14:tracePt t="7585" x="3295650" y="1919288"/>
          <p14:tracePt t="7602" x="3340100" y="1928813"/>
          <p14:tracePt t="7619" x="3375025" y="1928813"/>
          <p14:tracePt t="7636" x="3465513" y="1946275"/>
          <p14:tracePt t="7652" x="3536950" y="1955800"/>
          <p14:tracePt t="7669" x="3589338" y="1965325"/>
          <p14:tracePt t="7685" x="3643313" y="1982788"/>
          <p14:tracePt t="7702" x="3660775" y="1982788"/>
          <p14:tracePt t="7719" x="3687763" y="1982788"/>
          <p14:tracePt t="7736" x="3697288" y="1982788"/>
          <p14:tracePt t="7752" x="3714750" y="1982788"/>
          <p14:tracePt t="7769" x="3732213" y="1982788"/>
          <p14:tracePt t="7785" x="3751263" y="1982788"/>
          <p14:tracePt t="7802" x="3768725" y="1982788"/>
          <p14:tracePt t="7819" x="3803650" y="1982788"/>
          <p14:tracePt t="7836" x="3875088" y="1982788"/>
          <p14:tracePt t="7852" x="3965575" y="1990725"/>
          <p14:tracePt t="7869" x="4054475" y="2000250"/>
          <p14:tracePt t="7886" x="4125913" y="2000250"/>
          <p14:tracePt t="7902" x="4179888" y="2000250"/>
          <p14:tracePt t="7919" x="4232275" y="2000250"/>
          <p14:tracePt t="7936" x="4276725" y="2000250"/>
          <p14:tracePt t="7952" x="4295775" y="2000250"/>
          <p14:tracePt t="7969" x="4330700" y="2000250"/>
          <p14:tracePt t="8002" x="4357688" y="2000250"/>
          <p14:tracePt t="8037" x="4384675" y="1990725"/>
          <p14:tracePt t="8053" x="4419600" y="1990725"/>
          <p14:tracePt t="8069" x="4456113" y="1982788"/>
          <p14:tracePt t="8086" x="4500563" y="1982788"/>
          <p14:tracePt t="8102" x="4554538" y="1973263"/>
          <p14:tracePt t="8119" x="4616450" y="1973263"/>
          <p14:tracePt t="8136" x="4679950" y="1973263"/>
          <p14:tracePt t="8153" x="4751388" y="1973263"/>
          <p14:tracePt t="8169" x="4822825" y="1973263"/>
          <p14:tracePt t="8186" x="4884738" y="1973263"/>
          <p14:tracePt t="8202" x="4938713" y="1973263"/>
          <p14:tracePt t="8219" x="4973638" y="1973263"/>
          <p14:tracePt t="8236" x="5027613" y="1973263"/>
          <p14:tracePt t="16696" x="5072063" y="1955800"/>
          <p14:tracePt t="16704" x="5143500" y="1938338"/>
          <p14:tracePt t="16712" x="5187950" y="1938338"/>
          <p14:tracePt t="16726" x="5214938" y="1919288"/>
          <p14:tracePt t="16776" x="5205413" y="1919288"/>
          <p14:tracePt t="16784" x="5197475" y="1911350"/>
          <p14:tracePt t="16793" x="5180013" y="1911350"/>
          <p14:tracePt t="16810" x="5170488" y="1911350"/>
          <p14:tracePt t="16826" x="5143500" y="1911350"/>
          <p14:tracePt t="16843" x="5099050" y="1973263"/>
          <p14:tracePt t="16860" x="5037138" y="2036763"/>
          <p14:tracePt t="16877" x="4973638" y="2089150"/>
          <p14:tracePt t="16893" x="4946650" y="2125663"/>
          <p14:tracePt t="16910" x="4919663" y="2187575"/>
          <p14:tracePt t="16927" x="4894263" y="2251075"/>
          <p14:tracePt t="16944" x="4857750" y="2374900"/>
          <p14:tracePt t="16960" x="4822825" y="2465388"/>
          <p14:tracePt t="16977" x="4768850" y="2608263"/>
          <p14:tracePt t="16993" x="4732338" y="2741613"/>
          <p14:tracePt t="17010" x="4679950" y="2884488"/>
          <p14:tracePt t="17027" x="4643438" y="3000375"/>
          <p14:tracePt t="17044" x="4589463" y="3089275"/>
          <p14:tracePt t="17060" x="4527550" y="3143250"/>
          <p14:tracePt t="17077" x="4456113" y="3179763"/>
          <p14:tracePt t="17093" x="4384675" y="3232150"/>
          <p14:tracePt t="17110" x="4313238" y="3259138"/>
          <p14:tracePt t="17127" x="4268788" y="3276600"/>
          <p14:tracePt t="17144" x="4205288" y="3295650"/>
          <p14:tracePt t="17160" x="4160838" y="3303588"/>
          <p14:tracePt t="17177" x="4071938" y="3330575"/>
          <p14:tracePt t="17194" x="3983038" y="3357563"/>
          <p14:tracePt t="17210" x="3884613" y="3394075"/>
          <p14:tracePt t="17227" x="3786188" y="3419475"/>
          <p14:tracePt t="17244" x="3705225" y="3446463"/>
          <p14:tracePt t="17260" x="3616325" y="3465513"/>
          <p14:tracePt t="17277" x="3517900" y="3473450"/>
          <p14:tracePt t="17294" x="3419475" y="3473450"/>
          <p14:tracePt t="17310" x="3330575" y="3473450"/>
          <p14:tracePt t="17327" x="3286125" y="3473450"/>
          <p14:tracePt t="17344" x="3251200" y="3473450"/>
          <p14:tracePt t="17360" x="3241675" y="3473450"/>
          <p14:tracePt t="17377" x="3232150" y="3473450"/>
          <p14:tracePt t="17394" x="3205163" y="3482975"/>
          <p14:tracePt t="17410" x="3187700" y="3490913"/>
          <p14:tracePt t="18401" x="3197225" y="3500438"/>
          <p14:tracePt t="18409" x="3241675" y="3500438"/>
          <p14:tracePt t="18417" x="3295650" y="3517900"/>
          <p14:tracePt t="18428" x="3348038" y="3527425"/>
          <p14:tracePt t="18445" x="3438525" y="3536950"/>
          <p14:tracePt t="18461" x="3509963" y="3536950"/>
          <p14:tracePt t="18478" x="3643313" y="3536950"/>
          <p14:tracePt t="18495" x="3768725" y="3536950"/>
          <p14:tracePt t="18511" x="3848100" y="3536950"/>
          <p14:tracePt t="18528" x="3929063" y="3544888"/>
          <p14:tracePt t="18545" x="3990975" y="3544888"/>
          <p14:tracePt t="18562" x="4017963" y="3544888"/>
          <p14:tracePt t="18578" x="4027488" y="3544888"/>
          <p14:tracePt t="18611" x="4037013" y="3544888"/>
          <p14:tracePt t="18641" x="4044950" y="3544888"/>
          <p14:tracePt t="18665" x="4054475" y="3544888"/>
          <p14:tracePt t="18721" x="4062413" y="3544888"/>
          <p14:tracePt t="19057" x="4081463" y="3536950"/>
          <p14:tracePt t="19065" x="4098925" y="3536950"/>
          <p14:tracePt t="19073" x="4108450" y="3536950"/>
          <p14:tracePt t="19081" x="4125913" y="3536950"/>
          <p14:tracePt t="19095" x="4152900" y="3536950"/>
          <p14:tracePt t="19112" x="4197350" y="3536950"/>
          <p14:tracePt t="19129" x="4295775" y="3544888"/>
          <p14:tracePt t="19145" x="4375150" y="3544888"/>
          <p14:tracePt t="19162" x="4473575" y="3544888"/>
          <p14:tracePt t="19179" x="4581525" y="3544888"/>
          <p14:tracePt t="19195" x="4670425" y="3544888"/>
          <p14:tracePt t="19212" x="4741863" y="3544888"/>
          <p14:tracePt t="19229" x="4813300" y="3544888"/>
          <p14:tracePt t="19245" x="4848225" y="3544888"/>
          <p14:tracePt t="19262" x="4884738" y="3544888"/>
          <p14:tracePt t="19279" x="4902200" y="3544888"/>
          <p14:tracePt t="19295" x="4929188" y="3544888"/>
          <p14:tracePt t="19312" x="4938713" y="3544888"/>
          <p14:tracePt t="19329" x="4956175" y="3544888"/>
          <p14:tracePt t="19362" x="4965700" y="3544888"/>
          <p14:tracePt t="19649" x="4983163" y="3544888"/>
          <p14:tracePt t="19665" x="4991100" y="3544888"/>
          <p14:tracePt t="19673" x="5018088" y="3544888"/>
          <p14:tracePt t="19681" x="5045075" y="3544888"/>
          <p14:tracePt t="19696" x="5081588" y="3544888"/>
          <p14:tracePt t="19712" x="5160963" y="3544888"/>
          <p14:tracePt t="19729" x="5286375" y="3544888"/>
          <p14:tracePt t="19746" x="5384800" y="3544888"/>
          <p14:tracePt t="19762" x="5456238" y="3544888"/>
          <p14:tracePt t="19779" x="5500688" y="3544888"/>
          <p14:tracePt t="19796" x="5545138" y="3544888"/>
          <p14:tracePt t="19812" x="5581650" y="3536950"/>
          <p14:tracePt t="19829" x="5599113" y="3536950"/>
          <p14:tracePt t="19846" x="5626100" y="3527425"/>
          <p14:tracePt t="19862" x="5653088" y="3527425"/>
          <p14:tracePt t="19879" x="5688013" y="3527425"/>
          <p14:tracePt t="19896" x="5705475" y="3517900"/>
          <p14:tracePt t="19913" x="5724525" y="3509963"/>
          <p14:tracePt t="19930" x="5741988" y="3509963"/>
          <p14:tracePt t="19946" x="5768975" y="3509963"/>
          <p14:tracePt t="19962" x="5776913" y="3500438"/>
          <p14:tracePt t="19979" x="5795963" y="3500438"/>
          <p14:tracePt t="19996" x="5803900" y="3500438"/>
          <p14:tracePt t="20013" x="5822950" y="3490913"/>
          <p14:tracePt t="20218" x="5803900" y="3490913"/>
          <p14:tracePt t="20226" x="5795963" y="3490913"/>
          <p14:tracePt t="20234" x="5759450" y="3509963"/>
          <p14:tracePt t="20246" x="5688013" y="3517900"/>
          <p14:tracePt t="20263" x="5527675" y="3527425"/>
          <p14:tracePt t="20279" x="5348288" y="3527425"/>
          <p14:tracePt t="20296" x="5116513" y="3527425"/>
          <p14:tracePt t="20313" x="4902200" y="3527425"/>
          <p14:tracePt t="20330" x="4616450" y="3527425"/>
          <p14:tracePt t="20346" x="4473575" y="3527425"/>
          <p14:tracePt t="20363" x="4348163" y="3544888"/>
          <p14:tracePt t="20380" x="4232275" y="3544888"/>
          <p14:tracePt t="20396" x="4108450" y="3544888"/>
          <p14:tracePt t="20413" x="4000500" y="3544888"/>
          <p14:tracePt t="20430" x="3894138" y="3562350"/>
          <p14:tracePt t="20446" x="3795713" y="3562350"/>
          <p14:tracePt t="20463" x="3697288" y="3562350"/>
          <p14:tracePt t="20480" x="3589338" y="3562350"/>
          <p14:tracePt t="20496" x="3482975" y="3562350"/>
          <p14:tracePt t="20513" x="3375025" y="3562350"/>
          <p14:tracePt t="20530" x="3214688" y="3562350"/>
          <p14:tracePt t="20546" x="3108325" y="3562350"/>
          <p14:tracePt t="20563" x="3017838" y="3562350"/>
          <p14:tracePt t="20580" x="2946400" y="3562350"/>
          <p14:tracePt t="20596" x="2867025" y="3544888"/>
          <p14:tracePt t="20613" x="2830513" y="3544888"/>
          <p14:tracePt t="20630" x="2795588" y="3517900"/>
          <p14:tracePt t="20762" x="2803525" y="3517900"/>
          <p14:tracePt t="20770" x="2813050" y="3517900"/>
          <p14:tracePt t="20780" x="2822575" y="3517900"/>
          <p14:tracePt t="20797" x="2857500" y="3517900"/>
          <p14:tracePt t="20813" x="2894013" y="3517900"/>
          <p14:tracePt t="20830" x="2938463" y="3517900"/>
          <p14:tracePt t="20847" x="2990850" y="3517900"/>
          <p14:tracePt t="20863" x="3062288" y="3517900"/>
          <p14:tracePt t="20880" x="3170238" y="3517900"/>
          <p14:tracePt t="20897" x="3322638" y="3517900"/>
          <p14:tracePt t="20914" x="3482975" y="3517900"/>
          <p14:tracePt t="20930" x="3554413" y="3517900"/>
          <p14:tracePt t="20947" x="3598863" y="3517900"/>
          <p14:tracePt t="20963" x="3616325" y="3517900"/>
          <p14:tracePt t="20980" x="3625850" y="3517900"/>
          <p14:tracePt t="21034" x="3625850" y="3509963"/>
          <p14:tracePt t="21186" x="3633788" y="3509963"/>
          <p14:tracePt t="21194" x="3643313" y="3509963"/>
          <p14:tracePt t="21202" x="3660775" y="3509963"/>
          <p14:tracePt t="21214" x="3687763" y="3509963"/>
          <p14:tracePt t="21230" x="3786188" y="3517900"/>
          <p14:tracePt t="21247" x="3929063" y="3517900"/>
          <p14:tracePt t="21264" x="4081463" y="3517900"/>
          <p14:tracePt t="21280" x="4268788" y="3517900"/>
          <p14:tracePt t="21297" x="4446588" y="3517900"/>
          <p14:tracePt t="21314" x="4652963" y="3517900"/>
          <p14:tracePt t="21330" x="4786313" y="3517900"/>
          <p14:tracePt t="21347" x="4884738" y="3517900"/>
          <p14:tracePt t="21364" x="4956175" y="3517900"/>
          <p14:tracePt t="21380" x="4991100" y="3517900"/>
          <p14:tracePt t="21397" x="5037138" y="3527425"/>
          <p14:tracePt t="21414" x="5081588" y="3527425"/>
          <p14:tracePt t="21430" x="5116513" y="3536950"/>
          <p14:tracePt t="21447" x="5153025" y="3554413"/>
          <p14:tracePt t="21464" x="5180013" y="3554413"/>
          <p14:tracePt t="21481" x="5224463" y="3554413"/>
          <p14:tracePt t="21497" x="5268913" y="3562350"/>
          <p14:tracePt t="21514" x="5394325" y="3589338"/>
          <p14:tracePt t="21531" x="5491163" y="3589338"/>
          <p14:tracePt t="21547" x="5616575" y="3589338"/>
          <p14:tracePt t="21564" x="5688013" y="3589338"/>
          <p14:tracePt t="21581" x="5751513" y="3589338"/>
          <p14:tracePt t="21597" x="5776913" y="3589338"/>
          <p14:tracePt t="21614" x="5786438" y="3589338"/>
          <p14:tracePt t="21631" x="5795963" y="3581400"/>
          <p14:tracePt t="21647" x="5803900" y="3581400"/>
          <p14:tracePt t="21681" x="5813425" y="3571875"/>
          <p14:tracePt t="21714" x="5830888" y="3562350"/>
          <p14:tracePt t="21722" x="5840413" y="3562350"/>
          <p14:tracePt t="21731" x="5848350" y="3562350"/>
          <p14:tracePt t="21747" x="5902325" y="3554413"/>
          <p14:tracePt t="21764" x="5965825" y="3536950"/>
          <p14:tracePt t="21781" x="6010275" y="3536950"/>
          <p14:tracePt t="21797" x="6037263" y="3527425"/>
          <p14:tracePt t="21814" x="6081713" y="3527425"/>
          <p14:tracePt t="21831" x="6099175" y="3517900"/>
          <p14:tracePt t="21847" x="6116638" y="3517900"/>
          <p14:tracePt t="21864" x="6126163" y="3517900"/>
          <p14:tracePt t="21899" x="6134100" y="3517900"/>
          <p14:tracePt t="21914" x="6153150" y="3517900"/>
          <p14:tracePt t="21931" x="6161088" y="3517900"/>
          <p14:tracePt t="21948" x="6180138" y="3517900"/>
          <p14:tracePt t="21964" x="6188075" y="3517900"/>
          <p14:tracePt t="21981" x="6205538" y="3517900"/>
          <p14:tracePt t="21998" x="6224588" y="3517900"/>
          <p14:tracePt t="22014" x="6251575" y="3517900"/>
          <p14:tracePt t="22031" x="6269038" y="3517900"/>
          <p14:tracePt t="22048" x="6303963" y="3517900"/>
          <p14:tracePt t="22064" x="6313488" y="3517900"/>
          <p14:tracePt t="22081" x="6323013" y="3517900"/>
          <p14:tracePt t="23115" x="6276975" y="3517900"/>
          <p14:tracePt t="23123" x="6242050" y="3517900"/>
          <p14:tracePt t="23132" x="6197600" y="3517900"/>
          <p14:tracePt t="23149" x="6018213" y="3517900"/>
          <p14:tracePt t="23165" x="5724525" y="3517900"/>
          <p14:tracePt t="23182" x="5303838" y="3527425"/>
          <p14:tracePt t="23199" x="4813300" y="3598863"/>
          <p14:tracePt t="23215" x="4259263" y="3670300"/>
          <p14:tracePt t="23232" x="3679825" y="3741738"/>
          <p14:tracePt t="23249" x="3108325" y="3867150"/>
          <p14:tracePt t="23265" x="2633663" y="3965575"/>
          <p14:tracePt t="23282" x="2428875" y="4037013"/>
          <p14:tracePt t="23299" x="2241550" y="4125913"/>
          <p14:tracePt t="23315" x="2170113" y="4152900"/>
          <p14:tracePt t="23332" x="2152650" y="4170363"/>
          <p14:tracePt t="23365" x="2133600" y="4179888"/>
          <p14:tracePt t="23382" x="2116138" y="4187825"/>
          <p14:tracePt t="23399" x="2098675" y="4197350"/>
          <p14:tracePt t="23415" x="2089150" y="4197350"/>
          <p14:tracePt t="23432" x="2081213" y="4197350"/>
          <p14:tracePt t="23449" x="2071688" y="4214813"/>
          <p14:tracePt t="23492" x="2062163" y="4224338"/>
          <p14:tracePt t="23643" x="2081213" y="4224338"/>
          <p14:tracePt t="23651" x="2089150" y="4224338"/>
          <p14:tracePt t="23659" x="2108200" y="4224338"/>
          <p14:tracePt t="23667" x="2116138" y="4224338"/>
          <p14:tracePt t="23682" x="2133600" y="4224338"/>
          <p14:tracePt t="23699" x="2214563" y="4224338"/>
          <p14:tracePt t="23716" x="2276475" y="4205288"/>
          <p14:tracePt t="23732" x="2366963" y="4170363"/>
          <p14:tracePt t="23749" x="2465388" y="4116388"/>
          <p14:tracePt t="23766" x="2608263" y="4081463"/>
          <p14:tracePt t="23782" x="2768600" y="4037013"/>
          <p14:tracePt t="23799" x="2919413" y="4000500"/>
          <p14:tracePt t="23816" x="3009900" y="3973513"/>
          <p14:tracePt t="23832" x="3098800" y="3946525"/>
          <p14:tracePt t="23849" x="3143250" y="3938588"/>
          <p14:tracePt t="23866" x="3179763" y="3919538"/>
          <p14:tracePt t="23883" x="3187700" y="3919538"/>
          <p14:tracePt t="23899" x="3197225" y="3919538"/>
          <p14:tracePt t="24076" x="3197225" y="3929063"/>
          <p14:tracePt t="24084" x="3197225" y="3938588"/>
          <p14:tracePt t="24091" x="3197225" y="3946525"/>
          <p14:tracePt t="24100" x="3187700" y="3946525"/>
          <p14:tracePt t="24116" x="3179763" y="3956050"/>
          <p14:tracePt t="24133" x="3160713" y="3965575"/>
          <p14:tracePt t="24164" x="3152775" y="3973513"/>
          <p14:tracePt t="24180" x="3143250" y="3973513"/>
          <p14:tracePt t="24195" x="3133725" y="3973513"/>
          <p14:tracePt t="24203" x="3133725" y="3983038"/>
          <p14:tracePt t="24216" x="3116263" y="3990975"/>
          <p14:tracePt t="24233" x="3116263" y="4000500"/>
          <p14:tracePt t="24249" x="3108325" y="4000500"/>
          <p14:tracePt t="24266" x="3098800" y="4010025"/>
          <p14:tracePt t="24283" x="3081338" y="4017963"/>
          <p14:tracePt t="24300" x="3062288" y="4027488"/>
          <p14:tracePt t="24316" x="3054350" y="4037013"/>
          <p14:tracePt t="24333" x="3027363" y="4054475"/>
          <p14:tracePt t="24350" x="2990850" y="4062413"/>
          <p14:tracePt t="24366" x="2946400" y="4089400"/>
          <p14:tracePt t="24383" x="2919413" y="4089400"/>
          <p14:tracePt t="24400" x="2867025" y="4116388"/>
          <p14:tracePt t="24416" x="2830513" y="4125913"/>
          <p14:tracePt t="24433" x="2813050" y="4133850"/>
          <p14:tracePt t="24450" x="2803525" y="4143375"/>
          <p14:tracePt t="24620" x="2803525" y="4133850"/>
          <p14:tracePt t="25596" x="2803525" y="4125913"/>
          <p14:tracePt t="25604" x="2803525" y="4116388"/>
          <p14:tracePt t="25620" x="2803525" y="4108450"/>
          <p14:tracePt t="25628" x="2803525" y="4098925"/>
          <p14:tracePt t="25644" x="2803525" y="4089400"/>
          <p14:tracePt t="25652" x="2813050" y="4089400"/>
          <p14:tracePt t="25668" x="2847975" y="4089400"/>
          <p14:tracePt t="25684" x="2901950" y="4089400"/>
          <p14:tracePt t="25701" x="2955925" y="4089400"/>
          <p14:tracePt t="25717" x="3000375" y="4089400"/>
          <p14:tracePt t="25734" x="3054350" y="4089400"/>
          <p14:tracePt t="25751" x="3116263" y="4089400"/>
          <p14:tracePt t="25768" x="3179763" y="4089400"/>
          <p14:tracePt t="25784" x="3241675" y="4089400"/>
          <p14:tracePt t="25801" x="3303588" y="4089400"/>
          <p14:tracePt t="25818" x="3357563" y="4089400"/>
          <p14:tracePt t="25834" x="3394075" y="4089400"/>
          <p14:tracePt t="25851" x="3419475" y="4089400"/>
          <p14:tracePt t="25868" x="3446463" y="4089400"/>
          <p14:tracePt t="25884" x="3482975" y="4089400"/>
          <p14:tracePt t="25901" x="3527425" y="4089400"/>
          <p14:tracePt t="25918" x="3562350" y="4089400"/>
          <p14:tracePt t="25935" x="3608388" y="4089400"/>
          <p14:tracePt t="25951" x="3625850" y="4089400"/>
          <p14:tracePt t="25968" x="3652838" y="4089400"/>
          <p14:tracePt t="25984" x="3660775" y="4089400"/>
          <p14:tracePt t="26413" x="3679825" y="4089400"/>
          <p14:tracePt t="26421" x="3705225" y="4089400"/>
          <p14:tracePt t="26429" x="3732213" y="4089400"/>
          <p14:tracePt t="26437" x="3768725" y="4089400"/>
          <p14:tracePt t="26451" x="3786188" y="4089400"/>
          <p14:tracePt t="26468" x="3884613" y="4089400"/>
          <p14:tracePt t="26485" x="3919538" y="4089400"/>
          <p14:tracePt t="26501" x="3946525" y="4089400"/>
          <p14:tracePt t="26518" x="3973513" y="4089400"/>
          <p14:tracePt t="26535" x="3990975" y="4081463"/>
          <p14:tracePt t="26552" x="4000500" y="4081463"/>
          <p14:tracePt t="26568" x="4010025" y="4081463"/>
          <p14:tracePt t="26585" x="4017963" y="4081463"/>
          <p14:tracePt t="26601" x="4027488" y="4081463"/>
          <p14:tracePt t="26618" x="4037013" y="4081463"/>
          <p14:tracePt t="26635" x="4044950" y="4071938"/>
          <p14:tracePt t="26652" x="4062413" y="4071938"/>
          <p14:tracePt t="26668" x="4089400" y="4071938"/>
          <p14:tracePt t="26685" x="4116388" y="4071938"/>
          <p14:tracePt t="26702" x="4143375" y="4071938"/>
          <p14:tracePt t="26718" x="4170363" y="4071938"/>
          <p14:tracePt t="26735" x="4197350" y="4071938"/>
          <p14:tracePt t="26752" x="4224338" y="4071938"/>
          <p14:tracePt t="26768" x="4241800" y="4071938"/>
          <p14:tracePt t="26785" x="4259263" y="4071938"/>
          <p14:tracePt t="26802" x="4286250" y="4071938"/>
          <p14:tracePt t="28029" x="4295775" y="4081463"/>
          <p14:tracePt t="28037" x="4330700" y="4081463"/>
          <p14:tracePt t="28045" x="4357688" y="4089400"/>
          <p14:tracePt t="28054" x="4394200" y="4089400"/>
          <p14:tracePt t="28070" x="4491038" y="4098925"/>
          <p14:tracePt t="28086" x="4572000" y="4098925"/>
          <p14:tracePt t="28103" x="4670425" y="4098925"/>
          <p14:tracePt t="28119" x="4768850" y="4098925"/>
          <p14:tracePt t="28136" x="4857750" y="4098925"/>
          <p14:tracePt t="28153" x="4938713" y="4098925"/>
          <p14:tracePt t="28170" x="5000625" y="4098925"/>
          <p14:tracePt t="28186" x="5045075" y="4098925"/>
          <p14:tracePt t="28203" x="5081588" y="4098925"/>
          <p14:tracePt t="28220" x="5099050" y="4098925"/>
          <p14:tracePt t="28236" x="5116513" y="4098925"/>
          <p14:tracePt t="28253" x="5126038" y="4098925"/>
          <p14:tracePt t="28270" x="5143500" y="4098925"/>
          <p14:tracePt t="28287" x="5153025" y="4098925"/>
          <p14:tracePt t="28303" x="5170488" y="4098925"/>
          <p14:tracePt t="28320" x="5180013" y="4098925"/>
          <p14:tracePt t="28353" x="5187950" y="4098925"/>
          <p14:tracePt t="28373" x="5197475" y="4098925"/>
          <p14:tracePt t="28397" x="5205413" y="4098925"/>
          <p14:tracePt t="28446" x="5214938" y="4098925"/>
          <p14:tracePt t="28950" x="5232400" y="4089400"/>
          <p14:tracePt t="28958" x="5259388" y="4089400"/>
          <p14:tracePt t="28970" x="5303838" y="4089400"/>
          <p14:tracePt t="28987" x="5394325" y="4089400"/>
          <p14:tracePt t="29004" x="5500688" y="4089400"/>
          <p14:tracePt t="29020" x="5572125" y="4089400"/>
          <p14:tracePt t="29037" x="5616575" y="4089400"/>
          <p14:tracePt t="29054" x="5634038" y="4089400"/>
          <p14:tracePt t="29150" x="5643563" y="4089400"/>
          <p14:tracePt t="29206" x="5661025" y="4089400"/>
          <p14:tracePt t="29222" x="5670550" y="4081463"/>
          <p14:tracePt t="29262" x="5680075" y="4081463"/>
          <p14:tracePt t="29294" x="5680075" y="4071938"/>
          <p14:tracePt t="29790" x="5688013" y="4062413"/>
          <p14:tracePt t="29798" x="5697538" y="4062413"/>
          <p14:tracePt t="29806" x="5705475" y="4062413"/>
          <p14:tracePt t="29821" x="5724525" y="4062413"/>
          <p14:tracePt t="29838" x="5822950" y="4062413"/>
          <p14:tracePt t="29854" x="5911850" y="4062413"/>
          <p14:tracePt t="29871" x="6027738" y="4062413"/>
          <p14:tracePt t="29888" x="6126163" y="4062413"/>
          <p14:tracePt t="29904" x="6197600" y="4062413"/>
          <p14:tracePt t="29921" x="6251575" y="4062413"/>
          <p14:tracePt t="29938" x="6296025" y="4062413"/>
          <p14:tracePt t="29954" x="6303963" y="4062413"/>
          <p14:tracePt t="29971" x="6323013" y="4062413"/>
          <p14:tracePt t="29988" x="6330950" y="4062413"/>
          <p14:tracePt t="30004" x="6348413" y="4062413"/>
          <p14:tracePt t="30021" x="6357938" y="4062413"/>
          <p14:tracePt t="30038" x="6375400" y="4062413"/>
          <p14:tracePt t="30055" x="6402388" y="4062413"/>
          <p14:tracePt t="30071" x="6429375" y="4062413"/>
          <p14:tracePt t="30088" x="6465888" y="4062413"/>
          <p14:tracePt t="30104" x="6491288" y="4062413"/>
          <p14:tracePt t="30121" x="6500813" y="4062413"/>
          <p14:tracePt t="30138" x="6510338" y="4062413"/>
          <p14:tracePt t="30542" x="6500813" y="4071938"/>
          <p14:tracePt t="30550" x="6473825" y="4071938"/>
          <p14:tracePt t="30559" x="6456363" y="4081463"/>
          <p14:tracePt t="30572" x="6438900" y="4081463"/>
          <p14:tracePt t="30588" x="6411913" y="4081463"/>
          <p14:tracePt t="30605" x="6394450" y="4081463"/>
          <p14:tracePt t="30622" x="6384925" y="4081463"/>
          <p14:tracePt t="30638" x="6367463" y="4081463"/>
          <p14:tracePt t="30678" x="6357938" y="4081463"/>
          <p14:tracePt t="30694" x="6357938" y="4089400"/>
          <p14:tracePt t="30705" x="6348413" y="4089400"/>
          <p14:tracePt t="30750" x="6340475" y="4089400"/>
          <p14:tracePt t="31095" x="6330950" y="4089400"/>
          <p14:tracePt t="53017" x="6323013" y="4089400"/>
          <p14:tracePt t="53025" x="6313488" y="4089400"/>
          <p14:tracePt t="53033" x="6276975" y="4108450"/>
          <p14:tracePt t="53041" x="6251575" y="4116388"/>
          <p14:tracePt t="53057" x="6224588" y="4125913"/>
          <p14:tracePt t="53074" x="6197600" y="4133850"/>
          <p14:tracePt t="53091" x="6170613" y="4152900"/>
          <p14:tracePt t="53107" x="6153150" y="4205288"/>
          <p14:tracePt t="53124" x="6126163" y="4268788"/>
          <p14:tracePt t="53141" x="6099175" y="4375150"/>
          <p14:tracePt t="53157" x="6072188" y="4473575"/>
          <p14:tracePt t="53174" x="6045200" y="4581525"/>
          <p14:tracePt t="53191" x="6018213" y="4687888"/>
          <p14:tracePt t="53208" x="5983288" y="4795838"/>
          <p14:tracePt t="53224" x="5965825" y="4884738"/>
          <p14:tracePt t="53241" x="5919788" y="5037138"/>
          <p14:tracePt t="53258" x="5875338" y="5126038"/>
          <p14:tracePt t="53274" x="5840413" y="5187950"/>
          <p14:tracePt t="53291" x="5813425" y="5241925"/>
          <p14:tracePt t="53308" x="5786438" y="5286375"/>
          <p14:tracePt t="53324" x="5759450" y="5330825"/>
          <p14:tracePt t="53341" x="5732463" y="5367338"/>
          <p14:tracePt t="53358" x="5705475" y="5384800"/>
          <p14:tracePt t="53374" x="5688013" y="5394325"/>
          <p14:tracePt t="53391" x="5661025" y="5394325"/>
          <p14:tracePt t="53408" x="5634038" y="5394325"/>
          <p14:tracePt t="53424" x="5626100" y="5394325"/>
          <p14:tracePt t="53657" x="5616575" y="5394325"/>
          <p14:tracePt t="53665" x="5599113" y="5394325"/>
          <p14:tracePt t="53674" x="5562600" y="5394325"/>
          <p14:tracePt t="53692" x="5446713" y="5375275"/>
          <p14:tracePt t="53708" x="5232400" y="5286375"/>
          <p14:tracePt t="53725" x="5037138" y="5197475"/>
          <p14:tracePt t="53741" x="4840288" y="5143500"/>
          <p14:tracePt t="53758" x="4660900" y="5126038"/>
          <p14:tracePt t="53775" x="4491038" y="5116513"/>
          <p14:tracePt t="53792" x="4375150" y="5116513"/>
          <p14:tracePt t="53808" x="4276725" y="5116513"/>
          <p14:tracePt t="53825" x="4098925" y="5116513"/>
          <p14:tracePt t="53842" x="3965575" y="5108575"/>
          <p14:tracePt t="53858" x="3830638" y="5081588"/>
          <p14:tracePt t="53875" x="3697288" y="5072063"/>
          <p14:tracePt t="53892" x="3562350" y="5072063"/>
          <p14:tracePt t="53908" x="3438525" y="5072063"/>
          <p14:tracePt t="53925" x="3330575" y="5089525"/>
          <p14:tracePt t="53942" x="3232150" y="5126038"/>
          <p14:tracePt t="53958" x="3179763" y="5160963"/>
          <p14:tracePt t="53975" x="3116263" y="5187950"/>
          <p14:tracePt t="53992" x="3071813" y="5214938"/>
          <p14:tracePt t="54008" x="3027363" y="5232400"/>
          <p14:tracePt t="54025" x="3000375" y="5241925"/>
          <p14:tracePt t="54058" x="2982913" y="5241925"/>
          <p14:tracePt t="54075" x="2973388" y="5241925"/>
          <p14:tracePt t="54097" x="2965450" y="5224463"/>
          <p14:tracePt t="54186" x="2955925" y="5224463"/>
          <p14:tracePt t="54217" x="2946400" y="5224463"/>
          <p14:tracePt t="54226" x="2946400" y="5214938"/>
          <p14:tracePt t="54874" x="2946400" y="5197475"/>
          <p14:tracePt t="54906" x="2955925" y="5197475"/>
          <p14:tracePt t="54914" x="2990850" y="5197475"/>
          <p14:tracePt t="54926" x="3036888" y="5197475"/>
          <p14:tracePt t="54942" x="3133725" y="5180013"/>
          <p14:tracePt t="54959" x="3268663" y="5180013"/>
          <p14:tracePt t="54976" x="3429000" y="5180013"/>
          <p14:tracePt t="54992" x="3643313" y="5180013"/>
          <p14:tracePt t="55010" x="4000500" y="5180013"/>
          <p14:tracePt t="55026" x="4179888" y="5170488"/>
          <p14:tracePt t="55042" x="4303713" y="5153025"/>
          <p14:tracePt t="55059" x="4394200" y="5126038"/>
          <p14:tracePt t="55076" x="4429125" y="5116513"/>
          <p14:tracePt t="55092" x="4438650" y="5108575"/>
          <p14:tracePt t="55109" x="4456113" y="5108575"/>
          <p14:tracePt t="55146" x="4473575" y="5099050"/>
          <p14:tracePt t="55162" x="4483100" y="5099050"/>
          <p14:tracePt t="55176" x="4491038" y="5099050"/>
          <p14:tracePt t="55192" x="4527550" y="5099050"/>
          <p14:tracePt t="55210" x="4554538" y="5099050"/>
          <p14:tracePt t="55226" x="4581525" y="5099050"/>
          <p14:tracePt t="55243" x="4589463" y="5099050"/>
          <p14:tracePt t="55259" x="4598988" y="5099050"/>
          <p14:tracePt t="55650" x="4608513" y="5099050"/>
          <p14:tracePt t="55666" x="4633913" y="5099050"/>
          <p14:tracePt t="55674" x="4643438" y="5099050"/>
          <p14:tracePt t="55682" x="4670425" y="5108575"/>
          <p14:tracePt t="55693" x="4697413" y="5108575"/>
          <p14:tracePt t="55710" x="4759325" y="5126038"/>
          <p14:tracePt t="55726" x="4840288" y="5133975"/>
          <p14:tracePt t="55743" x="4894263" y="5133975"/>
          <p14:tracePt t="55760" x="4938713" y="5133975"/>
          <p14:tracePt t="55776" x="4965700" y="5143500"/>
          <p14:tracePt t="55793" x="4983163" y="5143500"/>
          <p14:tracePt t="55810" x="5010150" y="5153025"/>
          <p14:tracePt t="55826" x="5054600" y="5160963"/>
          <p14:tracePt t="55843" x="5116513" y="5170488"/>
          <p14:tracePt t="55860" x="5197475" y="5180013"/>
          <p14:tracePt t="55876" x="5251450" y="5187950"/>
          <p14:tracePt t="55893" x="5322888" y="5187950"/>
          <p14:tracePt t="55910" x="5367338" y="5187950"/>
          <p14:tracePt t="55927" x="5411788" y="5187950"/>
          <p14:tracePt t="55943" x="5446713" y="5187950"/>
          <p14:tracePt t="55960" x="5473700" y="5187950"/>
          <p14:tracePt t="55977" x="5510213" y="5187950"/>
          <p14:tracePt t="55993" x="5518150" y="5187950"/>
          <p14:tracePt t="56010" x="5537200" y="5187950"/>
          <p14:tracePt t="56027" x="5554663" y="5187950"/>
          <p14:tracePt t="56043" x="5562600" y="5187950"/>
          <p14:tracePt t="56077" x="5589588" y="5187950"/>
          <p14:tracePt t="56110" x="5608638" y="5170488"/>
          <p14:tracePt t="56130" x="5616575" y="5170488"/>
          <p14:tracePt t="56154" x="5626100" y="5170488"/>
          <p14:tracePt t="56210" x="5634038" y="5170488"/>
          <p14:tracePt t="56250" x="5643563" y="5170488"/>
          <p14:tracePt t="56266" x="5643563" y="5160963"/>
          <p14:tracePt t="56314" x="5653088" y="5160963"/>
          <p14:tracePt t="56330" x="5661025" y="5160963"/>
          <p14:tracePt t="56378" x="5670550" y="5160963"/>
          <p14:tracePt t="56386" x="5680075" y="5160963"/>
          <p14:tracePt t="56395" x="5697538" y="5160963"/>
          <p14:tracePt t="56410" x="5741988" y="5143500"/>
          <p14:tracePt t="56427" x="5759450" y="5143500"/>
          <p14:tracePt t="56444" x="5795963" y="5133975"/>
          <p14:tracePt t="56460" x="5830888" y="5133975"/>
          <p14:tracePt t="56477" x="5875338" y="5133975"/>
          <p14:tracePt t="56494" x="5911850" y="5133975"/>
          <p14:tracePt t="56511" x="5929313" y="5133975"/>
          <p14:tracePt t="56527" x="5946775" y="5133975"/>
          <p14:tracePt t="56544" x="5973763" y="5133975"/>
          <p14:tracePt t="56560" x="5983288" y="5133975"/>
          <p14:tracePt t="56577" x="6000750" y="5126038"/>
          <p14:tracePt t="56594" x="6027738" y="5126038"/>
          <p14:tracePt t="56611" x="6089650" y="5108575"/>
          <p14:tracePt t="56627" x="6116638" y="5099050"/>
          <p14:tracePt t="56644" x="6170613" y="5099050"/>
          <p14:tracePt t="56660" x="6215063" y="5072063"/>
          <p14:tracePt t="56677" x="6269038" y="5062538"/>
          <p14:tracePt t="56694" x="6323013" y="5037138"/>
          <p14:tracePt t="56711" x="6348413" y="5037138"/>
          <p14:tracePt t="56727" x="6384925" y="5027613"/>
          <p14:tracePt t="56744" x="6411913" y="5010150"/>
          <p14:tracePt t="56760" x="6446838" y="5010150"/>
          <p14:tracePt t="56777" x="6465888" y="5010150"/>
          <p14:tracePt t="56794" x="6483350" y="5010150"/>
          <p14:tracePt t="56811" x="6518275" y="5010150"/>
          <p14:tracePt t="56827" x="6545263" y="5010150"/>
          <p14:tracePt t="56844" x="6599238" y="5010150"/>
          <p14:tracePt t="56861" x="6643688" y="5010150"/>
          <p14:tracePt t="56877" x="6697663" y="5010150"/>
          <p14:tracePt t="56894" x="6742113" y="5010150"/>
          <p14:tracePt t="56911" x="6777038" y="5010150"/>
          <p14:tracePt t="56928" x="6804025" y="5010150"/>
          <p14:tracePt t="56944" x="6840538" y="5010150"/>
          <p14:tracePt t="56961" x="6884988" y="5010150"/>
          <p14:tracePt t="56977" x="6919913" y="5018088"/>
          <p14:tracePt t="56994" x="6946900" y="5027613"/>
          <p14:tracePt t="57011" x="6965950" y="5027613"/>
          <p14:tracePt t="57107" x="6946900" y="5037138"/>
          <p14:tracePt t="57115" x="6884988" y="5037138"/>
          <p14:tracePt t="57123" x="6831013" y="5037138"/>
          <p14:tracePt t="57131" x="6732588" y="5037138"/>
          <p14:tracePt t="57144" x="6634163" y="5037138"/>
          <p14:tracePt t="57161" x="6438900" y="5037138"/>
          <p14:tracePt t="57177" x="6197600" y="5037138"/>
          <p14:tracePt t="57195" x="5822950" y="5037138"/>
          <p14:tracePt t="57211" x="5527675" y="5037138"/>
          <p14:tracePt t="57228" x="5180013" y="5037138"/>
          <p14:tracePt t="57245" x="4670425" y="5037138"/>
          <p14:tracePt t="57261" x="4251325" y="5018088"/>
          <p14:tracePt t="57278" x="3911600" y="5018088"/>
          <p14:tracePt t="57294" x="3652838" y="5018088"/>
          <p14:tracePt t="57311" x="3490913" y="5018088"/>
          <p14:tracePt t="57328" x="3411538" y="5010150"/>
          <p14:tracePt t="57344" x="3384550" y="5010150"/>
          <p14:tracePt t="57460" x="3375025" y="5010150"/>
          <p14:tracePt t="57635" x="3375025" y="5018088"/>
          <p14:tracePt t="57643" x="3419475" y="5037138"/>
          <p14:tracePt t="57651" x="3517900" y="5045075"/>
          <p14:tracePt t="57661" x="3608388" y="5062538"/>
          <p14:tracePt t="57678" x="3830638" y="5089525"/>
          <p14:tracePt t="57695" x="4054475" y="5116513"/>
          <p14:tracePt t="57711" x="4259263" y="5143500"/>
          <p14:tracePt t="57728" x="4419600" y="5170488"/>
          <p14:tracePt t="57745" x="4518025" y="5170488"/>
          <p14:tracePt t="57761" x="4545013" y="5180013"/>
          <p14:tracePt t="57778" x="4562475" y="5180013"/>
          <p14:tracePt t="57795" x="4572000" y="5180013"/>
          <p14:tracePt t="57828" x="4598988" y="5180013"/>
          <p14:tracePt t="57845" x="4616450" y="5180013"/>
          <p14:tracePt t="57861" x="4660900" y="5180013"/>
          <p14:tracePt t="57878" x="4697413" y="5170488"/>
          <p14:tracePt t="57895" x="4724400" y="5170488"/>
          <p14:tracePt t="57911" x="4751388" y="5170488"/>
          <p14:tracePt t="57928" x="4786313" y="5170488"/>
          <p14:tracePt t="57945" x="4813300" y="5170488"/>
          <p14:tracePt t="57962" x="4830763" y="5170488"/>
          <p14:tracePt t="57963" x="4848225" y="5170488"/>
          <p14:tracePt t="57979" x="4867275" y="5170488"/>
          <p14:tracePt t="57995" x="4875213" y="5170488"/>
          <p14:tracePt t="58427" x="4884738" y="5170488"/>
          <p14:tracePt t="58435" x="4902200" y="5180013"/>
          <p14:tracePt t="58445" x="4929188" y="5180013"/>
          <p14:tracePt t="58462" x="4973638" y="5180013"/>
          <p14:tracePt t="58479" x="5037138" y="5180013"/>
          <p14:tracePt t="58495" x="5099050" y="5160963"/>
          <p14:tracePt t="58512" x="5143500" y="5108575"/>
          <p14:tracePt t="58529" x="5197475" y="5027613"/>
          <p14:tracePt t="58545" x="5241925" y="4929188"/>
          <p14:tracePt t="58562" x="5251450" y="4768850"/>
          <p14:tracePt t="58579" x="5251450" y="4616450"/>
          <p14:tracePt t="58595" x="5251450" y="4465638"/>
          <p14:tracePt t="58612" x="5224463" y="4394200"/>
          <p14:tracePt t="58629" x="5187950" y="4340225"/>
          <p14:tracePt t="58645" x="5143500" y="4303713"/>
          <p14:tracePt t="58662" x="5099050" y="4286250"/>
          <p14:tracePt t="58679" x="5054600" y="4276725"/>
          <p14:tracePt t="58695" x="5000625" y="4276725"/>
          <p14:tracePt t="58712" x="4946650" y="4276725"/>
          <p14:tracePt t="58729" x="4840288" y="4286250"/>
          <p14:tracePt t="58746" x="4724400" y="4340225"/>
          <p14:tracePt t="58762" x="4616450" y="4384675"/>
          <p14:tracePt t="58779" x="4500563" y="4446588"/>
          <p14:tracePt t="58796" x="4367213" y="4537075"/>
          <p14:tracePt t="58812" x="4295775" y="4616450"/>
          <p14:tracePt t="58829" x="4251325" y="4697413"/>
          <p14:tracePt t="58846" x="4224338" y="4813300"/>
          <p14:tracePt t="58862" x="4224338" y="4956175"/>
          <p14:tracePt t="58879" x="4232275" y="5089525"/>
          <p14:tracePt t="58896" x="4322763" y="5224463"/>
          <p14:tracePt t="58912" x="4438650" y="5340350"/>
          <p14:tracePt t="58929" x="4589463" y="5419725"/>
          <p14:tracePt t="58946" x="4803775" y="5483225"/>
          <p14:tracePt t="58962" x="5045075" y="5491163"/>
          <p14:tracePt t="58964" x="5197475" y="5491163"/>
          <p14:tracePt t="58979" x="5402263" y="5491163"/>
          <p14:tracePt t="58996" x="5581650" y="5438775"/>
          <p14:tracePt t="59012" x="5634038" y="5384800"/>
          <p14:tracePt t="59029" x="5661025" y="5322888"/>
          <p14:tracePt t="59046" x="5661025" y="5241925"/>
          <p14:tracePt t="59063" x="5661025" y="5160963"/>
          <p14:tracePt t="59079" x="5653088" y="5062538"/>
          <p14:tracePt t="59096" x="5634038" y="4965700"/>
          <p14:tracePt t="59113" x="5572125" y="4857750"/>
          <p14:tracePt t="59129" x="5518150" y="4776788"/>
          <p14:tracePt t="59146" x="5438775" y="4697413"/>
          <p14:tracePt t="59163" x="5348288" y="4652963"/>
          <p14:tracePt t="59180" x="5251450" y="4616450"/>
          <p14:tracePt t="59196" x="5180013" y="4616450"/>
          <p14:tracePt t="59213" x="5116513" y="4616450"/>
          <p14:tracePt t="59229" x="5037138" y="4616450"/>
          <p14:tracePt t="59246" x="4938713" y="4633913"/>
          <p14:tracePt t="59263" x="4857750" y="4687888"/>
          <p14:tracePt t="59279" x="4786313" y="4724400"/>
          <p14:tracePt t="59296" x="4741863" y="4776788"/>
          <p14:tracePt t="59313" x="4714875" y="4822825"/>
          <p14:tracePt t="59329" x="4705350" y="4902200"/>
          <p14:tracePt t="59346" x="4714875" y="4983163"/>
          <p14:tracePt t="59363" x="4776788" y="5072063"/>
          <p14:tracePt t="59380" x="4946650" y="5187950"/>
          <p14:tracePt t="59396" x="5133975" y="5241925"/>
          <p14:tracePt t="59413" x="5322888" y="5268913"/>
          <p14:tracePt t="59429" x="5518150" y="5295900"/>
          <p14:tracePt t="59446" x="5697538" y="5313363"/>
          <p14:tracePt t="59463" x="5875338" y="5322888"/>
          <p14:tracePt t="59479" x="6072188" y="5295900"/>
          <p14:tracePt t="59496" x="6286500" y="5259388"/>
          <p14:tracePt t="59513" x="6554788" y="5214938"/>
          <p14:tracePt t="59530" x="6848475" y="5187950"/>
          <p14:tracePt t="59546" x="7045325" y="5143500"/>
          <p14:tracePt t="59563" x="7188200" y="5089525"/>
          <p14:tracePt t="59580" x="7277100" y="5054600"/>
          <p14:tracePt t="59596" x="7286625" y="5037138"/>
          <p14:tracePt t="59613" x="7304088" y="5010150"/>
          <p14:tracePt t="59630" x="7304088" y="4991100"/>
          <p14:tracePt t="59646" x="7304088" y="4973638"/>
          <p14:tracePt t="59663" x="7304088" y="4956175"/>
          <p14:tracePt t="59680" x="7304088" y="4919663"/>
          <p14:tracePt t="59696" x="7304088" y="4884738"/>
          <p14:tracePt t="59713" x="7296150" y="4857750"/>
          <p14:tracePt t="59730" x="7269163" y="4822825"/>
          <p14:tracePt t="59746" x="7224713" y="4776788"/>
          <p14:tracePt t="59763" x="7153275" y="4724400"/>
          <p14:tracePt t="59780" x="6983413" y="4652963"/>
          <p14:tracePt t="59796" x="6813550" y="4572000"/>
          <p14:tracePt t="59813" x="6653213" y="4554538"/>
          <p14:tracePt t="59830" x="6473825" y="4527550"/>
          <p14:tracePt t="59847" x="6286500" y="4527550"/>
          <p14:tracePt t="59863" x="6126163" y="4527550"/>
          <p14:tracePt t="59880" x="5983288" y="4527550"/>
          <p14:tracePt t="59897" x="5867400" y="4527550"/>
          <p14:tracePt t="59913" x="5776913" y="4537075"/>
          <p14:tracePt t="59930" x="5697538" y="4572000"/>
          <p14:tracePt t="59947" x="5643563" y="4625975"/>
          <p14:tracePt t="59963" x="5589588" y="4697413"/>
          <p14:tracePt t="59965" x="5581650" y="4741863"/>
          <p14:tracePt t="59980" x="5572125" y="4813300"/>
          <p14:tracePt t="59997" x="5572125" y="4867275"/>
          <p14:tracePt t="60013" x="5572125" y="4919663"/>
          <p14:tracePt t="60030" x="5572125" y="4973638"/>
          <p14:tracePt t="60047" x="5616575" y="5054600"/>
          <p14:tracePt t="60063" x="5697538" y="5143500"/>
          <p14:tracePt t="60080" x="5813425" y="5187950"/>
          <p14:tracePt t="60097" x="6000750" y="5241925"/>
          <p14:tracePt t="60113" x="6232525" y="5259388"/>
          <p14:tracePt t="60130" x="6483350" y="5259388"/>
          <p14:tracePt t="60147" x="6688138" y="5259388"/>
          <p14:tracePt t="60164" x="6911975" y="5251450"/>
          <p14:tracePt t="60180" x="6983413" y="5205413"/>
          <p14:tracePt t="60197" x="7027863" y="5153025"/>
          <p14:tracePt t="60214" x="7045325" y="5099050"/>
          <p14:tracePt t="60230" x="7072313" y="5010150"/>
          <p14:tracePt t="60247" x="7072313" y="4938713"/>
          <p14:tracePt t="60264" x="7072313" y="4857750"/>
          <p14:tracePt t="60280" x="7062788" y="4768850"/>
          <p14:tracePt t="60297" x="7018338" y="4705350"/>
          <p14:tracePt t="60314" x="6946900" y="4652963"/>
          <p14:tracePt t="60330" x="6875463" y="4625975"/>
          <p14:tracePt t="60347" x="6786563" y="4616450"/>
          <p14:tracePt t="60364" x="6634163" y="4589463"/>
          <p14:tracePt t="60380" x="6554788" y="4589463"/>
          <p14:tracePt t="60397" x="6473825" y="4589463"/>
          <p14:tracePt t="60414" x="6411913" y="4589463"/>
          <p14:tracePt t="60430" x="6367463" y="4581525"/>
          <p14:tracePt t="60447" x="6340475" y="4581525"/>
          <p14:tracePt t="60464" x="6323013" y="4581525"/>
          <p14:tracePt t="60480" x="6313488" y="4581525"/>
          <p14:tracePt t="60516" x="6303963" y="4581525"/>
          <p14:tracePt t="60556" x="6296025" y="4581525"/>
          <p14:tracePt t="60652" x="6286500" y="4581525"/>
          <p14:tracePt t="60724" x="6276975" y="4581525"/>
          <p14:tracePt t="60780" x="6269038" y="4581525"/>
          <p14:tracePt t="60797" x="6269038" y="4572000"/>
          <p14:tracePt t="60804" x="6259513" y="4572000"/>
          <p14:tracePt t="60820" x="6251575" y="4572000"/>
          <p14:tracePt t="60845" x="6242050" y="4572000"/>
          <p14:tracePt t="60853" x="6242050" y="4562475"/>
          <p14:tracePt t="60868" x="6232525" y="4562475"/>
          <p14:tracePt t="60885" x="6232525" y="4554538"/>
          <p14:tracePt t="60897" x="6224588" y="4545013"/>
          <p14:tracePt t="60914" x="6224588" y="4537075"/>
          <p14:tracePt t="60931" x="6215063" y="4518025"/>
          <p14:tracePt t="60947" x="6197600" y="4510088"/>
          <p14:tracePt t="60965" x="6161088" y="4491038"/>
          <p14:tracePt t="60981" x="6108700" y="4473575"/>
          <p14:tracePt t="60997" x="6054725" y="4456113"/>
          <p14:tracePt t="61014" x="6000750" y="4446588"/>
          <p14:tracePt t="61031" x="5929313" y="4438650"/>
          <p14:tracePt t="61048" x="5857875" y="4429125"/>
          <p14:tracePt t="61064" x="5751513" y="4419600"/>
          <p14:tracePt t="61081" x="5634038" y="4402138"/>
          <p14:tracePt t="61098" x="5500688" y="4384675"/>
          <p14:tracePt t="61114" x="5330825" y="4367213"/>
          <p14:tracePt t="61131" x="5116513" y="4322763"/>
          <p14:tracePt t="61148" x="4867275" y="4295775"/>
          <p14:tracePt t="61165" x="4473575" y="4286250"/>
          <p14:tracePt t="61181" x="4259263" y="4276725"/>
          <p14:tracePt t="61198" x="4054475" y="4295775"/>
          <p14:tracePt t="61214" x="3857625" y="4330700"/>
          <p14:tracePt t="61231" x="3687763" y="4384675"/>
          <p14:tracePt t="61248" x="3517900" y="4438650"/>
          <p14:tracePt t="61265" x="3367088" y="4510088"/>
          <p14:tracePt t="61281" x="3224213" y="4572000"/>
          <p14:tracePt t="61298" x="3081338" y="4679950"/>
          <p14:tracePt t="61314" x="2955925" y="4768850"/>
          <p14:tracePt t="61331" x="2847975" y="4857750"/>
          <p14:tracePt t="61348" x="2776538" y="4911725"/>
          <p14:tracePt t="61365" x="2697163" y="4965700"/>
          <p14:tracePt t="61381" x="2652713" y="5010150"/>
          <p14:tracePt t="61398" x="2616200" y="5062538"/>
          <p14:tracePt t="61415" x="2598738" y="5116513"/>
          <p14:tracePt t="61431" x="2562225" y="5197475"/>
          <p14:tracePt t="61448" x="2544763" y="5268913"/>
          <p14:tracePt t="61465" x="2527300" y="5357813"/>
          <p14:tracePt t="61481" x="2509838" y="5429250"/>
          <p14:tracePt t="61498" x="2509838" y="5510213"/>
          <p14:tracePt t="61515" x="2509838" y="5589588"/>
          <p14:tracePt t="61531" x="2509838" y="5670550"/>
          <p14:tracePt t="61548" x="2509838" y="5732463"/>
          <p14:tracePt t="61565" x="2517775" y="5803900"/>
          <p14:tracePt t="61661" x="2517775" y="5813425"/>
          <p14:tracePt t="61693" x="2536825" y="5813425"/>
          <p14:tracePt t="61725" x="2544763" y="5813425"/>
          <p14:tracePt t="61757" x="2554288" y="5803900"/>
          <p14:tracePt t="61781" x="2562225" y="5795963"/>
          <p14:tracePt t="61797" x="2571750" y="5795963"/>
          <p14:tracePt t="62885" x="2581275" y="5795963"/>
          <p14:tracePt t="62893" x="2598738" y="5795963"/>
          <p14:tracePt t="62901" x="2643188" y="5795963"/>
          <p14:tracePt t="62916" x="2687638" y="5795963"/>
          <p14:tracePt t="62932" x="2776538" y="5795963"/>
          <p14:tracePt t="62949" x="2919413" y="5803900"/>
          <p14:tracePt t="62966" x="2990850" y="5803900"/>
          <p14:tracePt t="62982" x="3027363" y="5803900"/>
          <p14:tracePt t="62999" x="3044825" y="5803900"/>
          <p14:tracePt t="63016" x="3054350" y="5803900"/>
          <p14:tracePt t="63033" x="3062288" y="5803900"/>
          <p14:tracePt t="63061" x="3071813" y="5803900"/>
          <p14:tracePt t="63102" x="3081338" y="5803900"/>
          <p14:tracePt t="63142" x="3098800" y="5795963"/>
          <p14:tracePt t="63174" x="3108325" y="5795963"/>
          <p14:tracePt t="63182" x="3125788" y="5786438"/>
          <p14:tracePt t="63189" x="3133725" y="5776913"/>
          <p14:tracePt t="63199" x="3152775" y="5768975"/>
          <p14:tracePt t="63216" x="3232150" y="5759450"/>
          <p14:tracePt t="63233" x="3313113" y="5741988"/>
          <p14:tracePt t="63249" x="3330575" y="5724525"/>
          <p14:tracePt t="63266" x="3348038" y="5705475"/>
          <p14:tracePt t="63283" x="3357563" y="5705475"/>
          <p14:tracePt t="63299" x="3367088" y="5697538"/>
          <p14:tracePt t="63316" x="3375025" y="5688013"/>
          <p14:tracePt t="63333" x="3384550" y="5688013"/>
          <p14:tracePt t="63694" x="3394075" y="5688013"/>
          <p14:tracePt t="63702" x="3402013" y="5688013"/>
          <p14:tracePt t="63710" x="3455988" y="5697538"/>
          <p14:tracePt t="63718" x="3517900" y="5705475"/>
          <p14:tracePt t="63733" x="3571875" y="5724525"/>
          <p14:tracePt t="63750" x="3867150" y="5795963"/>
          <p14:tracePt t="63767" x="4054475" y="5822950"/>
          <p14:tracePt t="63783" x="4170363" y="5840413"/>
          <p14:tracePt t="63800" x="4214813" y="5840413"/>
          <p14:tracePt t="63817" x="4224338" y="5840413"/>
          <p14:tracePt t="63942" x="4232275" y="5840413"/>
          <p14:tracePt t="63982" x="4241800" y="5840413"/>
          <p14:tracePt t="63998" x="4268788" y="5840413"/>
          <p14:tracePt t="64006" x="4295775" y="5840413"/>
          <p14:tracePt t="64017" x="4340225" y="5840413"/>
          <p14:tracePt t="64033" x="4473575" y="5840413"/>
          <p14:tracePt t="64050" x="4598988" y="5840413"/>
          <p14:tracePt t="64067" x="4724400" y="5840413"/>
          <p14:tracePt t="64083" x="4795838" y="5840413"/>
          <p14:tracePt t="64100" x="4822825" y="5840413"/>
          <p14:tracePt t="64174" x="4813300" y="5840413"/>
          <p14:tracePt t="64182" x="4768850" y="5840413"/>
          <p14:tracePt t="64190" x="4679950" y="5822950"/>
          <p14:tracePt t="64200" x="4554538" y="5786438"/>
          <p14:tracePt t="64217" x="4179888" y="5670550"/>
          <p14:tracePt t="64234" x="3768725" y="5572125"/>
          <p14:tracePt t="64250" x="3446463" y="5510213"/>
          <p14:tracePt t="64267" x="3286125" y="5456238"/>
          <p14:tracePt t="64284" x="3197225" y="5411788"/>
          <p14:tracePt t="64300" x="3197225" y="5402263"/>
          <p14:tracePt t="64317" x="3197225" y="5384800"/>
          <p14:tracePt t="64334" x="3197225" y="5348288"/>
          <p14:tracePt t="64350" x="3205163" y="5340350"/>
          <p14:tracePt t="64367" x="3214688" y="5330825"/>
          <p14:tracePt t="64384" x="3214688" y="5313363"/>
          <p14:tracePt t="64400" x="3224213" y="5303838"/>
          <p14:tracePt t="64417" x="3232150" y="5303838"/>
          <p14:tracePt t="64434" x="3232150" y="5286375"/>
          <p14:tracePt t="64450" x="3232150" y="5259388"/>
          <p14:tracePt t="64467" x="3232150" y="5251450"/>
          <p14:tracePt t="64484" x="3232150" y="5224463"/>
          <p14:tracePt t="64500" x="3205163" y="5224463"/>
          <p14:tracePt t="64517" x="3160713" y="5214938"/>
          <p14:tracePt t="64519" x="3133725" y="5214938"/>
          <p14:tracePt t="64534" x="3071813" y="5214938"/>
          <p14:tracePt t="64550" x="3000375" y="5214938"/>
          <p14:tracePt t="64567" x="2946400" y="5259388"/>
          <p14:tracePt t="64584" x="2884488" y="5313363"/>
          <p14:tracePt t="64601" x="2867025" y="5367338"/>
          <p14:tracePt t="64617" x="2867025" y="5446713"/>
          <p14:tracePt t="64634" x="2874963" y="5537200"/>
          <p14:tracePt t="64651" x="2928938" y="5589588"/>
          <p14:tracePt t="64667" x="2990850" y="5616575"/>
          <p14:tracePt t="64684" x="3054350" y="5643563"/>
          <p14:tracePt t="64701" x="3116263" y="5643563"/>
          <p14:tracePt t="64717" x="3160713" y="5643563"/>
          <p14:tracePt t="64734" x="3214688" y="5616575"/>
          <p14:tracePt t="64751" x="3232150" y="5572125"/>
          <p14:tracePt t="64767" x="3251200" y="5500688"/>
          <p14:tracePt t="64784" x="3251200" y="5438775"/>
          <p14:tracePt t="64801" x="3251200" y="5375275"/>
          <p14:tracePt t="64817" x="3251200" y="5330825"/>
          <p14:tracePt t="64834" x="3241675" y="5313363"/>
          <p14:tracePt t="68568" x="3241675" y="5303838"/>
          <p14:tracePt t="68576" x="3232150" y="5303838"/>
          <p14:tracePt t="68587" x="3205163" y="5276850"/>
          <p14:tracePt t="68604" x="3133725" y="5224463"/>
          <p14:tracePt t="68621" x="3098800" y="5224463"/>
          <p14:tracePt t="68637" x="3027363" y="5286375"/>
          <p14:tracePt t="68654" x="3000375" y="5446713"/>
          <p14:tracePt t="68671" x="3000375" y="5643563"/>
          <p14:tracePt t="68687" x="3027363" y="5822950"/>
          <p14:tracePt t="68704" x="3295650" y="6134100"/>
          <p14:tracePt t="68721" x="3768725" y="6303963"/>
          <p14:tracePt t="68737" x="4071938" y="6394450"/>
          <p14:tracePt t="68754" x="4187825" y="6446838"/>
          <p14:tracePt t="68771" x="4197350" y="6456363"/>
          <p14:tracePt t="68804" x="4197350" y="6465888"/>
          <p14:tracePt t="68821" x="4205288" y="6518275"/>
          <p14:tracePt t="68837" x="4394200" y="6626225"/>
          <p14:tracePt t="68854" x="4867275" y="6786563"/>
          <p14:tracePt t="68871" x="5394325" y="6848475"/>
          <p14:tracePt t="68888" x="5705475" y="6848475"/>
          <p14:tracePt t="68904" x="5875338" y="6848475"/>
          <p14:tracePt t="68921" x="5946775" y="6848475"/>
          <p14:tracePt t="68938" x="6027738" y="6840538"/>
          <p14:tracePt t="68954" x="6116638" y="6813550"/>
          <p14:tracePt t="68971" x="6197600" y="6777038"/>
          <p14:tracePt t="68988" x="6259513" y="6732588"/>
          <p14:tracePt t="69004" x="6286500" y="6697663"/>
          <p14:tracePt t="69021" x="6286500" y="6688138"/>
          <p14:tracePt t="69038" x="6224588" y="6608763"/>
          <p14:tracePt t="69054" x="6161088" y="6500813"/>
          <p14:tracePt t="69071" x="6126163" y="6375400"/>
          <p14:tracePt t="69088" x="6126163" y="6197600"/>
          <p14:tracePt t="69104" x="6126163" y="6072188"/>
          <p14:tracePt t="69121" x="6143625" y="5929313"/>
          <p14:tracePt t="69138" x="6153150" y="5822950"/>
          <p14:tracePt t="69154" x="6143625" y="5705475"/>
          <p14:tracePt t="69171" x="6099175" y="5616575"/>
          <p14:tracePt t="69188" x="6045200" y="5527675"/>
          <p14:tracePt t="69205" x="6027738" y="5473700"/>
          <p14:tracePt t="69221" x="6010275" y="5419725"/>
          <p14:tracePt t="69238" x="5991225" y="5411788"/>
          <p14:tracePt t="69254" x="5983288" y="5402263"/>
          <p14:tracePt t="69321" x="5983288" y="5394325"/>
          <p14:tracePt t="69328" x="5983288" y="5375275"/>
          <p14:tracePt t="69344" x="5983288" y="5357813"/>
          <p14:tracePt t="69355" x="5983288" y="5340350"/>
          <p14:tracePt t="69371" x="5983288" y="5330825"/>
          <p14:tracePt t="69388" x="5983288" y="5322888"/>
          <p14:tracePt t="69405" x="5983288" y="5313363"/>
          <p14:tracePt t="69489" x="5983288" y="5330825"/>
          <p14:tracePt t="69496" x="5983288" y="5348288"/>
          <p14:tracePt t="69505" x="5983288" y="5357813"/>
          <p14:tracePt t="69521" x="6000750" y="5394325"/>
          <p14:tracePt t="69538" x="6027738" y="5438775"/>
          <p14:tracePt t="69555" x="6037263" y="5473700"/>
          <p14:tracePt t="69571" x="6054725" y="5500688"/>
          <p14:tracePt t="69588" x="6072188" y="5545138"/>
          <p14:tracePt t="69605" x="6089650" y="5581650"/>
          <p14:tracePt t="69621" x="6089650" y="5608638"/>
          <p14:tracePt t="69638" x="6089650" y="5653088"/>
          <p14:tracePt t="69655" x="6089650" y="5688013"/>
          <p14:tracePt t="69672" x="6089650" y="5724525"/>
          <p14:tracePt t="69689" x="6089650" y="5776913"/>
          <p14:tracePt t="69705" x="6089650" y="5786438"/>
          <p14:tracePt t="69721" x="6089650" y="5803900"/>
          <p14:tracePt t="69817" x="6099175" y="5813425"/>
          <p14:tracePt t="69833" x="6116638" y="5813425"/>
          <p14:tracePt t="69841" x="6126163" y="5813425"/>
          <p14:tracePt t="69849" x="6153150" y="5813425"/>
          <p14:tracePt t="69857" x="6188075" y="5813425"/>
          <p14:tracePt t="69872" x="6224588" y="5813425"/>
          <p14:tracePt t="69888" x="6394450" y="5813425"/>
          <p14:tracePt t="69905" x="6500813" y="5813425"/>
          <p14:tracePt t="69922" x="6589713" y="5795963"/>
          <p14:tracePt t="69938" x="6634163" y="5776913"/>
          <p14:tracePt t="69955" x="6688138" y="5768975"/>
          <p14:tracePt t="69972" x="6705600" y="5759450"/>
          <p14:tracePt t="69988" x="6732588" y="5751513"/>
          <p14:tracePt t="70005" x="6732588" y="5741988"/>
          <p14:tracePt t="70081" x="6751638" y="5741988"/>
          <p14:tracePt t="70089" x="6777038" y="5741988"/>
          <p14:tracePt t="70097" x="6823075" y="5724525"/>
          <p14:tracePt t="70105" x="6894513" y="5705475"/>
          <p14:tracePt t="70122" x="7037388" y="5653088"/>
          <p14:tracePt t="70139" x="7161213" y="5608638"/>
          <p14:tracePt t="70155" x="7251700" y="5572125"/>
          <p14:tracePt t="70172" x="7277100" y="5562600"/>
          <p14:tracePt t="70305" x="7269163" y="5562600"/>
          <p14:tracePt t="70321" x="7259638" y="5562600"/>
          <p14:tracePt t="70329" x="7242175" y="5562600"/>
          <p14:tracePt t="70345" x="7224713" y="5562600"/>
          <p14:tracePt t="70355" x="7215188" y="5562600"/>
          <p14:tracePt t="70372" x="7197725" y="5562600"/>
          <p14:tracePt t="70389" x="7170738" y="5562600"/>
          <p14:tracePt t="70406" x="7161213" y="5562600"/>
          <p14:tracePt t="70422" x="7134225" y="5562600"/>
          <p14:tracePt t="70439" x="7116763" y="5562600"/>
          <p14:tracePt t="70456" x="7081838" y="5562600"/>
          <p14:tracePt t="70472" x="7045325" y="5562600"/>
          <p14:tracePt t="70489" x="6875463" y="5626100"/>
          <p14:tracePt t="70506" x="6796088" y="5661025"/>
          <p14:tracePt t="70522" x="6715125" y="5715000"/>
          <p14:tracePt t="70539" x="6670675" y="5759450"/>
          <p14:tracePt t="70556" x="6643688" y="5786438"/>
          <p14:tracePt t="70572" x="6616700" y="5813425"/>
          <p14:tracePt t="70589" x="6589713" y="5840413"/>
          <p14:tracePt t="70606" x="6572250" y="5867400"/>
          <p14:tracePt t="70622" x="6537325" y="5875338"/>
          <p14:tracePt t="70639" x="6518275" y="5884863"/>
          <p14:tracePt t="70656" x="6500813" y="5894388"/>
          <p14:tracePt t="70673" x="6465888" y="5911850"/>
          <p14:tracePt t="70689" x="6429375" y="5911850"/>
          <p14:tracePt t="70706" x="6384925" y="5929313"/>
          <p14:tracePt t="70722" x="6367463" y="5938838"/>
          <p14:tracePt t="70739" x="6348413" y="5938838"/>
          <p14:tracePt t="70756" x="6323013" y="5938838"/>
          <p14:tracePt t="70773" x="6296025" y="5938838"/>
          <p14:tracePt t="70789" x="6269038" y="5938838"/>
          <p14:tracePt t="70806" x="6259513" y="5938838"/>
          <p14:tracePt t="70823" x="6242050" y="5938838"/>
          <p14:tracePt t="70839" x="6224588" y="5938838"/>
          <p14:tracePt t="70856" x="6205538" y="5938838"/>
          <p14:tracePt t="70873" x="6153150" y="5894388"/>
          <p14:tracePt t="70889" x="6108700" y="5848350"/>
          <p14:tracePt t="70906" x="6089650" y="5830888"/>
          <p14:tracePt t="70923" x="6062663" y="5813425"/>
          <p14:tracePt t="70939" x="6045200" y="5813425"/>
          <p14:tracePt t="70956" x="6027738" y="5803900"/>
          <p14:tracePt t="70993" x="6018213" y="5803900"/>
          <p14:tracePt t="71006" x="6010275" y="5803900"/>
          <p14:tracePt t="71023" x="6000750" y="5803900"/>
          <p14:tracePt t="71089" x="5991225" y="5795963"/>
          <p14:tracePt t="71121" x="5991225" y="5786438"/>
          <p14:tracePt t="71145" x="5991225" y="5776913"/>
          <p14:tracePt t="71169" x="5983288" y="5768975"/>
          <p14:tracePt t="71225" x="5973763" y="5759450"/>
          <p14:tracePt t="71234" x="5965825" y="5759450"/>
          <p14:tracePt t="71241" x="5965825" y="5751513"/>
          <p14:tracePt t="71273" x="5965825" y="5741988"/>
          <p14:tracePt t="71305" x="5965825" y="5732463"/>
          <p14:tracePt t="71353" x="5965825" y="5724525"/>
          <p14:tracePt t="71401" x="5965825" y="5715000"/>
          <p14:tracePt t="71433" x="5973763" y="5705475"/>
          <p14:tracePt t="71474" x="5973763" y="5697538"/>
          <p14:tracePt t="71522" x="5973763" y="5688013"/>
          <p14:tracePt t="71537" x="5973763" y="5680075"/>
          <p14:tracePt t="71730" x="5983288" y="5680075"/>
          <p14:tracePt t="71834" x="6000750" y="5680075"/>
          <p14:tracePt t="71858" x="6027738" y="5680075"/>
          <p14:tracePt t="71866" x="6037263" y="5697538"/>
          <p14:tracePt t="71874" x="6062663" y="5697538"/>
          <p14:tracePt t="71890" x="6099175" y="5697538"/>
          <p14:tracePt t="71907" x="6116638" y="5697538"/>
          <p14:tracePt t="71923" x="6134100" y="5697538"/>
          <p14:tracePt t="71940" x="6143625" y="5697538"/>
          <p14:tracePt t="71986" x="6153150" y="5697538"/>
          <p14:tracePt t="71994" x="6161088" y="5705475"/>
          <p14:tracePt t="72007" x="6170613" y="5705475"/>
          <p14:tracePt t="72026" x="6188075" y="5715000"/>
          <p14:tracePt t="72058" x="6197600" y="5715000"/>
          <p14:tracePt t="72130" x="6205538" y="5715000"/>
          <p14:tracePt t="72154" x="6224588" y="5715000"/>
          <p14:tracePt t="72170" x="6232525" y="5715000"/>
          <p14:tracePt t="72186" x="6242050" y="5715000"/>
          <p14:tracePt t="72202" x="6251575" y="5715000"/>
          <p14:tracePt t="72210" x="6259513" y="5715000"/>
          <p14:tracePt t="72224" x="6276975" y="5715000"/>
          <p14:tracePt t="72240" x="6286500" y="5715000"/>
          <p14:tracePt t="72258" x="6296025" y="5715000"/>
          <p14:tracePt t="72274" x="6303963" y="5715000"/>
          <p14:tracePt t="72506" x="6313488" y="5715000"/>
          <p14:tracePt t="72578" x="6323013" y="5715000"/>
          <p14:tracePt t="72642" x="6330950" y="5715000"/>
          <p14:tracePt t="72658" x="6340475" y="5715000"/>
          <p14:tracePt t="72674" x="6340475" y="5724525"/>
          <p14:tracePt t="72690" x="6348413" y="5724525"/>
          <p14:tracePt t="72706" x="6357938" y="5732463"/>
          <p14:tracePt t="72714" x="6367463" y="5732463"/>
          <p14:tracePt t="72724" x="6384925" y="5741988"/>
          <p14:tracePt t="72741" x="6429375" y="5741988"/>
          <p14:tracePt t="72757" x="6491288" y="5741988"/>
          <p14:tracePt t="72774" x="6599238" y="5741988"/>
          <p14:tracePt t="72791" x="6697663" y="5741988"/>
          <p14:tracePt t="72808" x="6759575" y="5741988"/>
          <p14:tracePt t="72824" x="6804025" y="5741988"/>
          <p14:tracePt t="72841" x="6823075" y="5741988"/>
          <p14:tracePt t="73323" x="6831013" y="5741988"/>
          <p14:tracePt t="73346" x="6848475" y="5741988"/>
          <p14:tracePt t="73354" x="6848475" y="5732463"/>
          <p14:tracePt t="73362" x="6858000" y="5732463"/>
          <p14:tracePt t="73375" x="6858000" y="5724525"/>
          <p14:tracePt t="73391" x="6867525" y="5724525"/>
          <p14:tracePt t="73410" x="6867525" y="5715000"/>
          <p14:tracePt t="73450" x="6875463" y="5715000"/>
          <p14:tracePt t="73554" x="6875463" y="5705475"/>
          <p14:tracePt t="73562" x="6867525" y="5705475"/>
          <p14:tracePt t="73571" x="6848475" y="5705475"/>
          <p14:tracePt t="73578" x="6831013" y="5705475"/>
          <p14:tracePt t="73591" x="6823075" y="5705475"/>
          <p14:tracePt t="73608" x="6813550" y="5705475"/>
          <p14:tracePt t="73625" x="6804025" y="5705475"/>
          <p14:tracePt t="73714" x="6796088" y="5715000"/>
          <p14:tracePt t="73747" x="6796088" y="5724525"/>
          <p14:tracePt t="73754" x="6796088" y="5732463"/>
          <p14:tracePt t="73778" x="6796088" y="5741988"/>
          <p14:tracePt t="73787" x="6796088" y="5751513"/>
          <p14:tracePt t="73867" x="6804025" y="5751513"/>
          <p14:tracePt t="74035" x="6813550" y="5751513"/>
          <p14:tracePt t="74123" x="6823075" y="5751513"/>
          <p14:tracePt t="74515" x="6813550" y="5751513"/>
          <p14:tracePt t="74523" x="6786563" y="5751513"/>
          <p14:tracePt t="74531" x="6759575" y="5751513"/>
          <p14:tracePt t="74542" x="6751638" y="5751513"/>
          <p14:tracePt t="74559" x="6724650" y="5751513"/>
          <p14:tracePt t="74576" x="6715125" y="5751513"/>
          <p14:tracePt t="74592" x="6697663" y="5751513"/>
          <p14:tracePt t="76524" x="6688138" y="5751513"/>
          <p14:tracePt t="76564" x="6680200" y="5751513"/>
          <p14:tracePt t="76580" x="6670675" y="5751513"/>
          <p14:tracePt t="76596" x="6670675" y="5697538"/>
          <p14:tracePt t="76604" x="6894513" y="5527675"/>
          <p14:tracePt t="76612" x="7296150" y="5276850"/>
          <p14:tracePt t="76628" x="8134350" y="4741863"/>
          <p14:tracePt t="76644" x="8510588" y="4143375"/>
          <p14:tracePt t="76661" x="8537575" y="3598863"/>
          <p14:tracePt t="76678" x="8385175" y="3276600"/>
          <p14:tracePt t="76694" x="8242300" y="3116263"/>
          <p14:tracePt t="76711" x="8027988" y="3017838"/>
          <p14:tracePt t="76727" x="7688263" y="2946400"/>
          <p14:tracePt t="76744" x="7224713" y="2884488"/>
          <p14:tracePt t="76761" x="6589713" y="2786063"/>
          <p14:tracePt t="76778" x="5965825" y="2714625"/>
          <p14:tracePt t="76794" x="5500688" y="2660650"/>
          <p14:tracePt t="76811" x="5251450" y="2589213"/>
          <p14:tracePt t="76828" x="5037138" y="2490788"/>
          <p14:tracePt t="76844" x="4929188" y="2465388"/>
          <p14:tracePt t="76861" x="4830763" y="2374900"/>
          <p14:tracePt t="76878" x="4732338" y="2276475"/>
          <p14:tracePt t="76894" x="4608513" y="2197100"/>
          <p14:tracePt t="76911" x="4429125" y="2125663"/>
          <p14:tracePt t="76928" x="4259263" y="2098675"/>
          <p14:tracePt t="76944" x="4044950" y="2062163"/>
          <p14:tracePt t="76961" x="3875088" y="2009775"/>
          <p14:tracePt t="76978" x="3724275" y="1955800"/>
          <p14:tracePt t="76994" x="3643313" y="1893888"/>
          <p14:tracePt t="77011" x="3544888" y="1857375"/>
          <p14:tracePt t="77028" x="3340100" y="1731963"/>
          <p14:tracePt t="77045" x="3205163" y="1670050"/>
          <p14:tracePt t="77061" x="3125788" y="1643063"/>
          <p14:tracePt t="77078" x="3081338" y="1625600"/>
          <p14:tracePt t="77095" x="3054350" y="1625600"/>
          <p14:tracePt t="77111" x="3036888" y="1625600"/>
          <p14:tracePt t="77128" x="3017838" y="1625600"/>
          <p14:tracePt t="77145" x="2973388" y="1625600"/>
          <p14:tracePt t="77162" x="2911475" y="1633538"/>
          <p14:tracePt t="77178" x="2857500" y="1633538"/>
          <p14:tracePt t="77195" x="2822575" y="1633538"/>
          <p14:tracePt t="77211" x="2795588" y="1633538"/>
          <p14:tracePt t="77228" x="2751138" y="1652588"/>
          <p14:tracePt t="77245" x="2705100" y="1670050"/>
          <p14:tracePt t="77262" x="2652713" y="1697038"/>
          <p14:tracePt t="77278" x="2598738" y="1724025"/>
          <p14:tracePt t="77295" x="2562225" y="1751013"/>
          <p14:tracePt t="77311" x="2554288" y="1768475"/>
          <p14:tracePt t="77328" x="2554288" y="1785938"/>
          <p14:tracePt t="77345" x="2554288" y="1803400"/>
          <p14:tracePt t="77380" x="2562225" y="1812925"/>
          <p14:tracePt t="77396" x="2589213" y="1812925"/>
          <p14:tracePt t="77411" x="2633663" y="1812925"/>
          <p14:tracePt t="77428" x="2687638" y="1822450"/>
          <p14:tracePt t="77445" x="2751138" y="1830388"/>
          <p14:tracePt t="77462" x="2786063" y="1830388"/>
          <p14:tracePt t="77478" x="2803525" y="1830388"/>
          <p14:tracePt t="77495" x="2822575" y="1830388"/>
          <p14:tracePt t="77512" x="2847975" y="1830388"/>
          <p14:tracePt t="77528" x="2857500" y="1812925"/>
          <p14:tracePt t="77545" x="2874963" y="1803400"/>
          <p14:tracePt t="77579" x="2884488" y="1803400"/>
          <p14:tracePt t="77676" x="2884488" y="1812925"/>
          <p14:tracePt t="77853" x="2901950" y="1839913"/>
          <p14:tracePt t="77860" x="2919413" y="1839913"/>
          <p14:tracePt t="77868" x="2946400" y="1857375"/>
          <p14:tracePt t="77879" x="2990850" y="1884363"/>
          <p14:tracePt t="77895" x="3108325" y="1928813"/>
          <p14:tracePt t="77912" x="3214688" y="1946275"/>
          <p14:tracePt t="77929" x="3384550" y="1982788"/>
          <p14:tracePt t="77945" x="3544888" y="2009775"/>
          <p14:tracePt t="77962" x="3679825" y="2009775"/>
          <p14:tracePt t="77979" x="3786188" y="2009775"/>
          <p14:tracePt t="77996" x="3822700" y="2009775"/>
          <p14:tracePt t="78012" x="3848100" y="2017713"/>
          <p14:tracePt t="78029" x="3875088" y="2017713"/>
          <p14:tracePt t="78045" x="3884613" y="2017713"/>
          <p14:tracePt t="78062" x="3902075" y="2017713"/>
          <p14:tracePt t="78079" x="3911600" y="2017713"/>
          <p14:tracePt t="78095" x="3929063" y="2017713"/>
          <p14:tracePt t="78117" x="3938588" y="2017713"/>
          <p14:tracePt t="78157" x="3956050" y="2017713"/>
          <p14:tracePt t="78173" x="3965575" y="2017713"/>
          <p14:tracePt t="78205" x="3983038" y="2017713"/>
          <p14:tracePt t="78213" x="3990975" y="2017713"/>
          <p14:tracePt t="78228" x="4010025" y="2017713"/>
          <p14:tracePt t="78237" x="4017963" y="2017713"/>
          <p14:tracePt t="78245" x="4027488" y="2017713"/>
          <p14:tracePt t="78262" x="4071938" y="2009775"/>
          <p14:tracePt t="78279" x="4152900" y="1982788"/>
          <p14:tracePt t="78296" x="4241800" y="1955800"/>
          <p14:tracePt t="78312" x="4330700" y="1857375"/>
          <p14:tracePt t="78329" x="4402138" y="1839913"/>
          <p14:tracePt t="78346" x="4465638" y="1830388"/>
          <p14:tracePt t="78362" x="4510088" y="1822450"/>
          <p14:tracePt t="78379" x="4545013" y="1822450"/>
          <p14:tracePt t="78396" x="4598988" y="1822450"/>
          <p14:tracePt t="78413" x="4660900" y="1822450"/>
          <p14:tracePt t="78429" x="4714875" y="1822450"/>
          <p14:tracePt t="78446" x="4759325" y="1812925"/>
          <p14:tracePt t="78462" x="4786313" y="1803400"/>
          <p14:tracePt t="78479" x="4803775" y="1795463"/>
          <p14:tracePt t="78496" x="4822825" y="1795463"/>
          <p14:tracePt t="78512" x="4830763" y="1795463"/>
          <p14:tracePt t="78529" x="4840288" y="1785938"/>
          <p14:tracePt t="78581" x="4840288" y="1776413"/>
          <p14:tracePt t="78669" x="4857750" y="1768475"/>
          <p14:tracePt t="78693" x="4867275" y="1768475"/>
          <p14:tracePt t="78701" x="4875213" y="1751013"/>
          <p14:tracePt t="78712" x="4894263" y="1731963"/>
          <p14:tracePt t="78729" x="4894263" y="1724025"/>
          <p14:tracePt t="78746" x="4911725" y="1714500"/>
          <p14:tracePt t="78773" x="4919663" y="1714500"/>
          <p14:tracePt t="78781" x="4919663" y="1704975"/>
          <p14:tracePt t="78797" x="4929188" y="1704975"/>
          <p14:tracePt t="78813" x="4938713" y="1697038"/>
          <p14:tracePt t="79141" x="4929188" y="1687513"/>
          <p14:tracePt t="79157" x="4919663" y="1687513"/>
          <p14:tracePt t="79181" x="4911725" y="1687513"/>
          <p14:tracePt t="79669" x="4911725" y="1679575"/>
          <p14:tracePt t="79685" x="4911725" y="1670050"/>
          <p14:tracePt t="80045" x="4919663" y="1670050"/>
          <p14:tracePt t="80061" x="4919663" y="1660525"/>
          <p14:tracePt t="80085" x="4919663" y="1652588"/>
          <p14:tracePt t="80102" x="4919663" y="1643063"/>
          <p14:tracePt t="80150" x="4919663" y="1633538"/>
          <p14:tracePt t="80181" x="4919663" y="1625600"/>
          <p14:tracePt t="80470" x="4919663" y="1633538"/>
          <p14:tracePt t="80478" x="4919663" y="1652588"/>
          <p14:tracePt t="80502" x="4919663" y="1670050"/>
          <p14:tracePt t="80510" x="4919663" y="1679575"/>
          <p14:tracePt t="80518" x="4919663" y="1697038"/>
          <p14:tracePt t="80534" x="4919663" y="1704975"/>
          <p14:tracePt t="80598" x="4919663" y="1724025"/>
          <p14:tracePt t="80614" x="4919663" y="1731963"/>
          <p14:tracePt t="80622" x="4919663" y="1758950"/>
          <p14:tracePt t="80638" x="4919663" y="1776413"/>
          <p14:tracePt t="80648" x="4919663" y="1785938"/>
          <p14:tracePt t="80664" x="4875213" y="1830388"/>
          <p14:tracePt t="80681" x="4822825" y="1866900"/>
          <p14:tracePt t="80698" x="4751388" y="1911350"/>
          <p14:tracePt t="80714" x="4670425" y="1946275"/>
          <p14:tracePt t="80731" x="4572000" y="2054225"/>
          <p14:tracePt t="80748" x="4429125" y="2116138"/>
          <p14:tracePt t="80764" x="4268788" y="2214563"/>
          <p14:tracePt t="80781" x="4089400" y="2330450"/>
          <p14:tracePt t="80798" x="3857625" y="2509838"/>
          <p14:tracePt t="80814" x="3724275" y="2608263"/>
          <p14:tracePt t="80831" x="3608388" y="2679700"/>
          <p14:tracePt t="80848" x="3517900" y="2751138"/>
          <p14:tracePt t="80864" x="3473450" y="2786063"/>
          <p14:tracePt t="80881" x="3438525" y="2822575"/>
          <p14:tracePt t="80898" x="3411538" y="2847975"/>
          <p14:tracePt t="80914" x="3394075" y="2874963"/>
          <p14:tracePt t="80931" x="3367088" y="2919413"/>
          <p14:tracePt t="80948" x="3348038" y="2955925"/>
          <p14:tracePt t="80964" x="3330575" y="2982913"/>
          <p14:tracePt t="80981" x="3322638" y="3009900"/>
          <p14:tracePt t="80998" x="3295650" y="3098800"/>
          <p14:tracePt t="81015" x="3268663" y="3143250"/>
          <p14:tracePt t="81031" x="3232150" y="3205163"/>
          <p14:tracePt t="81048" x="3224213" y="3286125"/>
          <p14:tracePt t="81065" x="3197225" y="3357563"/>
          <p14:tracePt t="81081" x="3187700" y="3394075"/>
          <p14:tracePt t="81098" x="3179763" y="3429000"/>
          <p14:tracePt t="81115" x="3179763" y="3438525"/>
          <p14:tracePt t="81131" x="3179763" y="3455988"/>
          <p14:tracePt t="81174" x="3179763" y="3465513"/>
          <p14:tracePt t="81190" x="3170238" y="3482975"/>
          <p14:tracePt t="81222" x="3160713" y="3490913"/>
          <p14:tracePt t="81270" x="3152775" y="3500438"/>
          <p14:tracePt t="81294" x="3152775" y="3509963"/>
          <p14:tracePt t="81326" x="3152775" y="3517900"/>
          <p14:tracePt t="81350" x="3152775" y="3527425"/>
          <p14:tracePt t="81406" x="3152775" y="3536950"/>
          <p14:tracePt t="81422" x="3160713" y="3536950"/>
          <p14:tracePt t="81430" x="3170238" y="3536950"/>
          <p14:tracePt t="81438" x="3187700" y="3536950"/>
          <p14:tracePt t="81448" x="3214688" y="3536950"/>
          <p14:tracePt t="81465" x="3268663" y="3536950"/>
          <p14:tracePt t="81482" x="3367088" y="3536950"/>
          <p14:tracePt t="81498" x="3473450" y="3536950"/>
          <p14:tracePt t="81515" x="3598863" y="3536950"/>
          <p14:tracePt t="81532" x="3741738" y="3482975"/>
          <p14:tracePt t="81548" x="3884613" y="3446463"/>
          <p14:tracePt t="81565" x="4010025" y="3419475"/>
          <p14:tracePt t="81582" x="4197350" y="3357563"/>
          <p14:tracePt t="81598" x="4322763" y="3340100"/>
          <p14:tracePt t="81615" x="4411663" y="3313113"/>
          <p14:tracePt t="81632" x="4491038" y="3295650"/>
          <p14:tracePt t="81648" x="4562475" y="3268663"/>
          <p14:tracePt t="81665" x="4633913" y="3259138"/>
          <p14:tracePt t="81682" x="4705350" y="3259138"/>
          <p14:tracePt t="81698" x="4776788" y="3259138"/>
          <p14:tracePt t="81715" x="4857750" y="3259138"/>
          <p14:tracePt t="81732" x="4929188" y="3259138"/>
          <p14:tracePt t="81749" x="4991100" y="3259138"/>
          <p14:tracePt t="81765" x="5027613" y="3259138"/>
          <p14:tracePt t="81782" x="5089525" y="3259138"/>
          <p14:tracePt t="81799" x="5126038" y="3259138"/>
          <p14:tracePt t="81815" x="5160963" y="3259138"/>
          <p14:tracePt t="81832" x="5197475" y="3268663"/>
          <p14:tracePt t="81849" x="5241925" y="3268663"/>
          <p14:tracePt t="81865" x="5268913" y="3276600"/>
          <p14:tracePt t="81882" x="5303838" y="3276600"/>
          <p14:tracePt t="81899" x="5322888" y="3286125"/>
          <p14:tracePt t="81915" x="5348288" y="3303588"/>
          <p14:tracePt t="81932" x="5357813" y="3313113"/>
          <p14:tracePt t="81965" x="5375275" y="3322638"/>
          <p14:tracePt t="81982" x="5394325" y="3330575"/>
          <p14:tracePt t="82015" x="5402263" y="3330575"/>
          <p14:tracePt t="82032" x="5429250" y="3348038"/>
          <p14:tracePt t="82049" x="5438775" y="3348038"/>
          <p14:tracePt t="82065" x="5465763" y="3367088"/>
          <p14:tracePt t="82082" x="5491163" y="3375025"/>
          <p14:tracePt t="82099" x="5510213" y="3384550"/>
          <p14:tracePt t="82115" x="5518150" y="3394075"/>
          <p14:tracePt t="82132" x="5537200" y="3394075"/>
          <p14:tracePt t="82149" x="5545138" y="3402013"/>
          <p14:tracePt t="82165" x="5554663" y="3411538"/>
          <p14:tracePt t="82182" x="5562600" y="3411538"/>
          <p14:tracePt t="82374" x="5562600" y="3419475"/>
          <p14:tracePt t="82390" x="5545138" y="3438525"/>
          <p14:tracePt t="82398" x="5537200" y="3446463"/>
          <p14:tracePt t="82423" x="5527675" y="3446463"/>
          <p14:tracePt t="82430" x="5518150" y="3446463"/>
          <p14:tracePt t="82439" x="5510213" y="3446463"/>
          <p14:tracePt t="82462" x="5491163" y="3446463"/>
          <p14:tracePt t="82471" x="5465763" y="3465513"/>
          <p14:tracePt t="82482" x="5456238" y="3465513"/>
          <p14:tracePt t="82499" x="5438775" y="3473450"/>
          <p14:tracePt t="82516" x="5419725" y="3482975"/>
          <p14:tracePt t="82532" x="5394325" y="3482975"/>
          <p14:tracePt t="82687" x="5375275" y="3482975"/>
          <p14:tracePt t="82719" x="5367338" y="3482975"/>
          <p14:tracePt t="82751" x="5357813" y="3490913"/>
          <p14:tracePt t="82991" x="5357813" y="3500438"/>
          <p14:tracePt t="82999" x="5375275" y="3509963"/>
          <p14:tracePt t="83007" x="5438775" y="3509963"/>
          <p14:tracePt t="83016" x="5483225" y="3509963"/>
          <p14:tracePt t="83033" x="5572125" y="3509963"/>
          <p14:tracePt t="83050" x="5608638" y="3490913"/>
          <p14:tracePt t="83066" x="5634038" y="3465513"/>
          <p14:tracePt t="83083" x="5653088" y="3446463"/>
          <p14:tracePt t="83100" x="5661025" y="3438525"/>
          <p14:tracePt t="83116" x="5670550" y="3429000"/>
          <p14:tracePt t="83133" x="5670550" y="3419475"/>
          <p14:tracePt t="83150" x="5670550" y="3411538"/>
          <p14:tracePt t="83319" x="5670550" y="3402013"/>
          <p14:tracePt t="83327" x="5661025" y="3402013"/>
          <p14:tracePt t="83343" x="5643563" y="3402013"/>
          <p14:tracePt t="83359" x="5634038" y="3402013"/>
          <p14:tracePt t="83399" x="5626100" y="3375025"/>
          <p14:tracePt t="83407" x="5626100" y="3340100"/>
          <p14:tracePt t="83417" x="5626100" y="3313113"/>
          <p14:tracePt t="83433" x="5626100" y="3251200"/>
          <p14:tracePt t="83450" x="5626100" y="3214688"/>
          <p14:tracePt t="83467" x="5616575" y="3205163"/>
          <p14:tracePt t="83543" x="5616575" y="3197225"/>
          <p14:tracePt t="83551" x="5616575" y="3187700"/>
          <p14:tracePt t="83559" x="5616575" y="3179763"/>
          <p14:tracePt t="83567" x="5653088" y="3170238"/>
          <p14:tracePt t="83583" x="5768975" y="3143250"/>
          <p14:tracePt t="83600" x="5857875" y="3116263"/>
          <p14:tracePt t="83617" x="5911850" y="3116263"/>
          <p14:tracePt t="83633" x="5919788" y="3116263"/>
          <p14:tracePt t="83650" x="5919788" y="3143250"/>
          <p14:tracePt t="83667" x="5867400" y="3286125"/>
          <p14:tracePt t="83683" x="5803900" y="3455988"/>
          <p14:tracePt t="83700" x="5715000" y="3616325"/>
          <p14:tracePt t="83717" x="5626100" y="3741738"/>
          <p14:tracePt t="83733" x="5562600" y="3803650"/>
          <p14:tracePt t="83750" x="5483225" y="3857625"/>
          <p14:tracePt t="83767" x="5357813" y="3894138"/>
          <p14:tracePt t="83784" x="5286375" y="3894138"/>
          <p14:tracePt t="83800" x="5143500" y="3938588"/>
          <p14:tracePt t="83817" x="4983163" y="4027488"/>
          <p14:tracePt t="83834" x="4741863" y="4205288"/>
          <p14:tracePt t="83850" x="4473575" y="4446588"/>
          <p14:tracePt t="83867" x="4160838" y="4705350"/>
          <p14:tracePt t="83884" x="3902075" y="4929188"/>
          <p14:tracePt t="83900" x="3705225" y="5062538"/>
          <p14:tracePt t="83917" x="3554413" y="5180013"/>
          <p14:tracePt t="83934" x="3402013" y="5276850"/>
          <p14:tracePt t="83950" x="3286125" y="5330825"/>
          <p14:tracePt t="83967" x="3152775" y="5384800"/>
          <p14:tracePt t="83984" x="3125788" y="5394325"/>
          <p14:tracePt t="84000" x="3108325" y="5394325"/>
          <p14:tracePt t="84017" x="3098800" y="5394325"/>
          <p14:tracePt t="84034" x="3081338" y="5394325"/>
          <p14:tracePt t="84050" x="3062288" y="5394325"/>
          <p14:tracePt t="84067" x="3044825" y="5394325"/>
          <p14:tracePt t="84084" x="3027363" y="5394325"/>
          <p14:tracePt t="84101" x="3017838" y="5394325"/>
          <p14:tracePt t="84117" x="3000375" y="5394325"/>
          <p14:tracePt t="84134" x="2982913" y="5402263"/>
          <p14:tracePt t="84150" x="2965450" y="5411788"/>
          <p14:tracePt t="84152" x="2955925" y="5429250"/>
          <p14:tracePt t="84175" x="2938463" y="5438775"/>
          <p14:tracePt t="84184" x="2919413" y="5446713"/>
          <p14:tracePt t="84200" x="2919413" y="5456238"/>
          <p14:tracePt t="84217" x="2901950" y="5456238"/>
          <p14:tracePt t="84234" x="2874963" y="5456238"/>
          <p14:tracePt t="84251" x="2840038" y="5456238"/>
          <p14:tracePt t="84267" x="2830513" y="5456238"/>
          <p14:tracePt t="84284" x="2795588" y="5456238"/>
          <p14:tracePt t="84301" x="2786063" y="5456238"/>
          <p14:tracePt t="84368" x="2776538" y="5456238"/>
          <p14:tracePt t="84415" x="2768600" y="5456238"/>
          <p14:tracePt t="84431" x="2759075" y="5456238"/>
          <p14:tracePt t="84488" x="2741613" y="5456238"/>
          <p14:tracePt t="84536" x="2732088" y="5456238"/>
          <p14:tracePt t="84552" x="2714625" y="5456238"/>
          <p14:tracePt t="84576" x="2705100" y="5456238"/>
          <p14:tracePt t="84583" x="2697163" y="5456238"/>
          <p14:tracePt t="84591" x="2697163" y="5446713"/>
          <p14:tracePt t="84601" x="2687638" y="5438775"/>
          <p14:tracePt t="84618" x="2679700" y="5394325"/>
          <p14:tracePt t="84634" x="2679700" y="5348288"/>
          <p14:tracePt t="84651" x="2679700" y="5295900"/>
          <p14:tracePt t="84668" x="2679700" y="5232400"/>
          <p14:tracePt t="84684" x="2687638" y="5143500"/>
          <p14:tracePt t="84701" x="2705100" y="4991100"/>
          <p14:tracePt t="84718" x="2732088" y="4840288"/>
          <p14:tracePt t="84734" x="2741613" y="4660900"/>
          <p14:tracePt t="84751" x="2768600" y="4473575"/>
          <p14:tracePt t="84768" x="2803525" y="4179888"/>
          <p14:tracePt t="84784" x="2840038" y="3973513"/>
          <p14:tracePt t="84801" x="2840038" y="3840163"/>
          <p14:tracePt t="84818" x="2867025" y="3759200"/>
          <p14:tracePt t="84834" x="2867025" y="3687763"/>
          <p14:tracePt t="84851" x="2867025" y="3589338"/>
          <p14:tracePt t="84868" x="2867025" y="3527425"/>
          <p14:tracePt t="84884" x="2847975" y="3473450"/>
          <p14:tracePt t="84901" x="2830513" y="3438525"/>
          <p14:tracePt t="84918" x="2822575" y="3384550"/>
          <p14:tracePt t="84935" x="2813050" y="3367088"/>
          <p14:tracePt t="84952" x="2795588" y="3330575"/>
          <p14:tracePt t="84968" x="2768600" y="3295650"/>
          <p14:tracePt t="84985" x="2759075" y="3286125"/>
          <p14:tracePt t="85032" x="2751138" y="3276600"/>
          <p14:tracePt t="85056" x="2741613" y="3276600"/>
          <p14:tracePt t="85072" x="2724150" y="3268663"/>
          <p14:tracePt t="85080" x="2714625" y="3268663"/>
          <p14:tracePt t="85096" x="2705100" y="3268663"/>
          <p14:tracePt t="85104" x="2697163" y="3268663"/>
          <p14:tracePt t="85118" x="2687638" y="3268663"/>
          <p14:tracePt t="85135" x="2679700" y="3268663"/>
          <p14:tracePt t="85152" x="2652713" y="3268663"/>
          <p14:tracePt t="85184" x="2652713" y="3276600"/>
          <p14:tracePt t="85216" x="2652713" y="3286125"/>
          <p14:tracePt t="85232" x="2652713" y="3295650"/>
          <p14:tracePt t="85240" x="2652713" y="3303588"/>
          <p14:tracePt t="85251" x="2652713" y="3313113"/>
          <p14:tracePt t="85268" x="2652713" y="3330575"/>
          <p14:tracePt t="85285" x="2652713" y="3375025"/>
          <p14:tracePt t="85302" x="2652713" y="3402013"/>
          <p14:tracePt t="85318" x="2652713" y="3411538"/>
          <p14:tracePt t="85335" x="2652713" y="3419475"/>
          <p14:tracePt t="85504" x="2652713" y="3429000"/>
          <p14:tracePt t="85512" x="2660650" y="3438525"/>
          <p14:tracePt t="85520" x="2697163" y="3438525"/>
          <p14:tracePt t="85535" x="2724150" y="3438525"/>
          <p14:tracePt t="85552" x="2857500" y="3473450"/>
          <p14:tracePt t="85568" x="2938463" y="3490913"/>
          <p14:tracePt t="85585" x="2990850" y="3500438"/>
          <p14:tracePt t="85602" x="3027363" y="3500438"/>
          <p14:tracePt t="85680" x="3036888" y="3500438"/>
          <p14:tracePt t="85720" x="3017838" y="3500438"/>
          <p14:tracePt t="85728" x="2982913" y="3500438"/>
          <p14:tracePt t="85736" x="2973388" y="3500438"/>
          <p14:tracePt t="85752" x="2938463" y="3500438"/>
          <p14:tracePt t="85769" x="2911475" y="3509963"/>
          <p14:tracePt t="85785" x="2901950" y="3517900"/>
          <p14:tracePt t="85802" x="2901950" y="3527425"/>
          <p14:tracePt t="85819" x="2901950" y="3536950"/>
          <p14:tracePt t="85835" x="2911475" y="3562350"/>
          <p14:tracePt t="85852" x="2965450" y="3562350"/>
          <p14:tracePt t="85869" x="3000375" y="3571875"/>
          <p14:tracePt t="85885" x="3036888" y="3581400"/>
          <p14:tracePt t="85902" x="3054350" y="3581400"/>
          <p14:tracePt t="85919" x="3062288" y="3581400"/>
          <p14:tracePt t="85935" x="3089275" y="3581400"/>
          <p14:tracePt t="85952" x="3108325" y="3562350"/>
          <p14:tracePt t="85969" x="3125788" y="3544888"/>
          <p14:tracePt t="85985" x="3125788" y="3536950"/>
          <p14:tracePt t="86002" x="3125788" y="3517900"/>
          <p14:tracePt t="86019" x="3125788" y="3509963"/>
          <p14:tracePt t="86036" x="3125788" y="3490913"/>
          <p14:tracePt t="86052" x="3125788" y="3482975"/>
          <p14:tracePt t="86069" x="3125788" y="3473450"/>
          <p14:tracePt t="86085" x="3125788" y="3465513"/>
          <p14:tracePt t="86119" x="3125788" y="3455988"/>
          <p14:tracePt t="86144" x="3125788" y="3465513"/>
          <p14:tracePt t="86153" x="3160713" y="3500438"/>
          <p14:tracePt t="86169" x="3268663" y="3554413"/>
          <p14:tracePt t="86186" x="3402013" y="3589338"/>
          <p14:tracePt t="86202" x="3517900" y="3633788"/>
          <p14:tracePt t="86219" x="3544888" y="3643313"/>
          <p14:tracePt t="86236" x="3562350" y="3643313"/>
          <p14:tracePt t="86269" x="3527425" y="3625850"/>
          <p14:tracePt t="86286" x="3490913" y="3598863"/>
          <p14:tracePt t="86302" x="3446463" y="3589338"/>
          <p14:tracePt t="86319" x="3348038" y="3562350"/>
          <p14:tracePt t="86336" x="3143250" y="3517900"/>
          <p14:tracePt t="86353" x="3009900" y="3473450"/>
          <p14:tracePt t="86369" x="2919413" y="3465513"/>
          <p14:tracePt t="86386" x="2894013" y="3465513"/>
          <p14:tracePt t="86402" x="2894013" y="3455988"/>
          <p14:tracePt t="86448" x="2911475" y="3465513"/>
          <p14:tracePt t="86456" x="2946400" y="3473450"/>
          <p14:tracePt t="86469" x="2982913" y="3482975"/>
          <p14:tracePt t="86486" x="3071813" y="3509963"/>
          <p14:tracePt t="86503" x="3116263" y="3517900"/>
          <p14:tracePt t="86519" x="3143250" y="3517900"/>
          <p14:tracePt t="86536" x="3152775" y="3536950"/>
          <p14:tracePt t="86553" x="3143250" y="3536950"/>
          <p14:tracePt t="86569" x="3027363" y="3517900"/>
          <p14:tracePt t="86586" x="2803525" y="3465513"/>
          <p14:tracePt t="86603" x="2598738" y="3394075"/>
          <p14:tracePt t="86619" x="2401888" y="3367088"/>
          <p14:tracePt t="86636" x="2330450" y="3348038"/>
          <p14:tracePt t="86672" x="2366963" y="3348038"/>
          <p14:tracePt t="86686" x="2428875" y="3357563"/>
          <p14:tracePt t="86703" x="2571750" y="3402013"/>
          <p14:tracePt t="86719" x="2687638" y="3438525"/>
          <p14:tracePt t="86736" x="2714625" y="3438525"/>
          <p14:tracePt t="86769" x="2670175" y="3438525"/>
          <p14:tracePt t="86786" x="2581275" y="3429000"/>
          <p14:tracePt t="86803" x="2473325" y="3394075"/>
          <p14:tracePt t="86819" x="2428875" y="3384550"/>
          <p14:tracePt t="86836" x="2419350" y="3384550"/>
          <p14:tracePt t="86873" x="2465388" y="3394075"/>
          <p14:tracePt t="86886" x="2500313" y="3394075"/>
          <p14:tracePt t="86903" x="2625725" y="3411538"/>
          <p14:tracePt t="86920" x="2670175" y="3419475"/>
          <p14:tracePt t="86936" x="2679700" y="3429000"/>
          <p14:tracePt t="86953" x="2660650" y="3429000"/>
          <p14:tracePt t="86969" x="2589213" y="3429000"/>
          <p14:tracePt t="86986" x="2500313" y="3429000"/>
          <p14:tracePt t="87003" x="2401888" y="3402013"/>
          <p14:tracePt t="87020" x="2357438" y="3384550"/>
          <p14:tracePt t="87036" x="2347913" y="3384550"/>
          <p14:tracePt t="87070" x="2384425" y="3384550"/>
          <p14:tracePt t="87086" x="2490788" y="3384550"/>
          <p14:tracePt t="87103" x="2589213" y="3402013"/>
          <p14:tracePt t="87120" x="2652713" y="3411538"/>
          <p14:tracePt t="87136" x="2660650" y="3411538"/>
          <p14:tracePt t="87177" x="2643188" y="3411538"/>
          <p14:tracePt t="87185" x="2616200" y="3411538"/>
          <p14:tracePt t="87193" x="2589213" y="3411538"/>
          <p14:tracePt t="87203" x="2562225" y="3411538"/>
          <p14:tracePt t="87220" x="2536825" y="3411538"/>
          <p14:tracePt t="87236" x="2527300" y="3411538"/>
          <p14:tracePt t="87270" x="2670175" y="3465513"/>
          <p14:tracePt t="87287" x="3000375" y="3490913"/>
          <p14:tracePt t="87303" x="3482975" y="3562350"/>
          <p14:tracePt t="87320" x="3803650" y="3616325"/>
          <p14:tracePt t="87337" x="3884613" y="3625850"/>
          <p14:tracePt t="87353" x="3884613" y="3608388"/>
          <p14:tracePt t="87370" x="3724275" y="3544888"/>
          <p14:tracePt t="87387" x="3394075" y="3419475"/>
          <p14:tracePt t="87403" x="3108325" y="3340100"/>
          <p14:tracePt t="87420" x="2919413" y="3276600"/>
          <p14:tracePt t="87437" x="2847975" y="3276600"/>
          <p14:tracePt t="87470" x="2847975" y="3295650"/>
          <p14:tracePt t="87487" x="2946400" y="3330575"/>
          <p14:tracePt t="87503" x="3081338" y="3375025"/>
          <p14:tracePt t="87520" x="3143250" y="3375025"/>
          <p14:tracePt t="87561" x="3098800" y="3394075"/>
          <p14:tracePt t="87570" x="3081338" y="3411538"/>
          <p14:tracePt t="87587" x="2965450" y="3490913"/>
          <p14:tracePt t="87604" x="2867025" y="3616325"/>
          <p14:tracePt t="87620" x="2732088" y="3848100"/>
          <p14:tracePt t="87637" x="2589213" y="4268788"/>
          <p14:tracePt t="87654" x="2517775" y="4670425"/>
          <p14:tracePt t="87670" x="2500313" y="4956175"/>
          <p14:tracePt t="87687" x="2536825" y="5116513"/>
          <p14:tracePt t="87704" x="2608263" y="5170488"/>
          <p14:tracePt t="87720" x="2670175" y="5187950"/>
          <p14:tracePt t="87737" x="2714625" y="5197475"/>
          <p14:tracePt t="87754" x="2741613" y="5197475"/>
          <p14:tracePt t="87770" x="2768600" y="5205413"/>
          <p14:tracePt t="87787" x="2786063" y="5232400"/>
          <p14:tracePt t="87804" x="2847975" y="5313363"/>
          <p14:tracePt t="87820" x="2884488" y="5384800"/>
          <p14:tracePt t="87837" x="2911475" y="5456238"/>
          <p14:tracePt t="87854" x="2919413" y="5491163"/>
          <p14:tracePt t="87870" x="2919413" y="5537200"/>
          <p14:tracePt t="87887" x="2919413" y="5572125"/>
          <p14:tracePt t="87904" x="2919413" y="5589588"/>
          <p14:tracePt t="87945" x="2919413" y="5599113"/>
          <p14:tracePt t="87969" x="2901950" y="5599113"/>
          <p14:tracePt t="87977" x="2894013" y="5599113"/>
          <p14:tracePt t="87987" x="2847975" y="5554663"/>
          <p14:tracePt t="88004" x="2795588" y="5491163"/>
          <p14:tracePt t="88020" x="2759075" y="5438775"/>
          <p14:tracePt t="88037" x="2732088" y="5394325"/>
          <p14:tracePt t="88054" x="2714625" y="5367338"/>
          <p14:tracePt t="88071" x="2714625" y="5357813"/>
          <p14:tracePt t="88087" x="2714625" y="5330825"/>
          <p14:tracePt t="88104" x="2705100" y="5322888"/>
          <p14:tracePt t="88121" x="2705100" y="5303838"/>
          <p14:tracePt t="88137" x="2705100" y="5286375"/>
          <p14:tracePt t="88154" x="2705100" y="5276850"/>
          <p14:tracePt t="88171" x="2705100" y="5268913"/>
          <p14:tracePt t="88187" x="2705100" y="5259388"/>
          <p14:tracePt t="88204" x="2697163" y="5251450"/>
          <p14:tracePt t="88233" x="2697163" y="5241925"/>
          <p14:tracePt t="88241" x="2697163" y="5232400"/>
          <p14:tracePt t="88254" x="2697163" y="5214938"/>
          <p14:tracePt t="88271" x="2786063" y="5214938"/>
          <p14:tracePt t="88287" x="2919413" y="5214938"/>
          <p14:tracePt t="88304" x="3044825" y="5214938"/>
          <p14:tracePt t="88321" x="3125788" y="5205413"/>
          <p14:tracePt t="88370" x="3133725" y="5197475"/>
          <p14:tracePt t="88377" x="3133725" y="5187950"/>
          <p14:tracePt t="88387" x="3108325" y="5180013"/>
          <p14:tracePt t="88404" x="3044825" y="5170488"/>
          <p14:tracePt t="88421" x="3017838" y="5170488"/>
          <p14:tracePt t="88457" x="3000375" y="5170488"/>
          <p14:tracePt t="88474" x="3027363" y="5170488"/>
          <p14:tracePt t="88488" x="3098800" y="5170488"/>
          <p14:tracePt t="88504" x="3241675" y="5187950"/>
          <p14:tracePt t="88521" x="3340100" y="5197475"/>
          <p14:tracePt t="88538" x="3357563" y="5197475"/>
          <p14:tracePt t="88593" x="3313113" y="5197475"/>
          <p14:tracePt t="88601" x="3286125" y="5187950"/>
          <p14:tracePt t="88609" x="3232150" y="5160963"/>
          <p14:tracePt t="88621" x="3205163" y="5153025"/>
          <p14:tracePt t="88638" x="3170238" y="5143500"/>
          <p14:tracePt t="88674" x="3205163" y="5143500"/>
          <p14:tracePt t="88688" x="3268663" y="5153025"/>
          <p14:tracePt t="88704" x="3419475" y="5170488"/>
          <p14:tracePt t="88721" x="3527425" y="5187950"/>
          <p14:tracePt t="88769" x="3517900" y="5187950"/>
          <p14:tracePt t="88785" x="3490913" y="5187950"/>
          <p14:tracePt t="88801" x="3473450" y="5180013"/>
          <p14:tracePt t="88810" x="3455988" y="5170488"/>
          <p14:tracePt t="88986" x="3446463" y="5160963"/>
          <p14:tracePt t="89002" x="3429000" y="5143500"/>
          <p14:tracePt t="89010" x="3419475" y="5133975"/>
          <p14:tracePt t="89021" x="3419475" y="5116513"/>
          <p14:tracePt t="89038" x="3402013" y="5054600"/>
          <p14:tracePt t="89055" x="3384550" y="4991100"/>
          <p14:tracePt t="89071" x="3340100" y="4848225"/>
          <p14:tracePt t="89088" x="3286125" y="4643438"/>
          <p14:tracePt t="89105" x="3251200" y="4608513"/>
          <p14:tracePt t="89122" x="3187700" y="4419600"/>
          <p14:tracePt t="89138" x="3143250" y="4259263"/>
          <p14:tracePt t="89155" x="3108325" y="4125913"/>
          <p14:tracePt t="89171" x="3089275" y="4000500"/>
          <p14:tracePt t="89188" x="3089275" y="3919538"/>
          <p14:tracePt t="89205" x="3089275" y="3867150"/>
          <p14:tracePt t="89221" x="3089275" y="3813175"/>
          <p14:tracePt t="89238" x="3089275" y="3759200"/>
          <p14:tracePt t="89255" x="3089275" y="3705225"/>
          <p14:tracePt t="89271" x="3089275" y="3633788"/>
          <p14:tracePt t="89288" x="3089275" y="3608388"/>
          <p14:tracePt t="89305" x="3089275" y="3544888"/>
          <p14:tracePt t="89322" x="3089275" y="3517900"/>
          <p14:tracePt t="89338" x="3089275" y="3500438"/>
          <p14:tracePt t="89355" x="3089275" y="3490913"/>
          <p14:tracePt t="89388" x="3089275" y="3482975"/>
          <p14:tracePt t="89405" x="3089275" y="3465513"/>
          <p14:tracePt t="89422" x="3089275" y="3429000"/>
          <p14:tracePt t="89438" x="3071813" y="3384550"/>
          <p14:tracePt t="89455" x="3054350" y="3340100"/>
          <p14:tracePt t="89472" x="3054350" y="3303588"/>
          <p14:tracePt t="89488" x="3044825" y="3286125"/>
          <p14:tracePt t="89522" x="3044825" y="3276600"/>
          <p14:tracePt t="89539" x="3044825" y="3268663"/>
          <p14:tracePt t="89674" x="3044825" y="3276600"/>
          <p14:tracePt t="90098" x="3044825" y="3303588"/>
          <p14:tracePt t="90106" x="3108325" y="3367088"/>
          <p14:tracePt t="90114" x="3241675" y="3455988"/>
          <p14:tracePt t="90123" x="3446463" y="3562350"/>
          <p14:tracePt t="90139" x="3990975" y="3759200"/>
          <p14:tracePt t="90156" x="4589463" y="3902075"/>
          <p14:tracePt t="90172" x="4840288" y="3929063"/>
          <p14:tracePt t="90189" x="4946650" y="3965575"/>
          <p14:tracePt t="90206" x="4965700" y="3965575"/>
          <p14:tracePt t="90250" x="4956175" y="3965575"/>
          <p14:tracePt t="90258" x="4946650" y="3956050"/>
          <p14:tracePt t="90272" x="4919663" y="3956050"/>
          <p14:tracePt t="90289" x="4741863" y="3894138"/>
          <p14:tracePt t="90306" x="4456113" y="3813175"/>
          <p14:tracePt t="90322" x="4295775" y="3768725"/>
          <p14:tracePt t="90339" x="4205288" y="3697288"/>
          <p14:tracePt t="90356" x="4179888" y="3670300"/>
          <p14:tracePt t="90373" x="4160838" y="3652838"/>
          <p14:tracePt t="90389" x="4143375" y="3633788"/>
          <p14:tracePt t="90406" x="4116388" y="3598863"/>
          <p14:tracePt t="90423" x="4017963" y="3536950"/>
          <p14:tracePt t="90439" x="3902075" y="3465513"/>
          <p14:tracePt t="90456" x="3795713" y="3411538"/>
          <p14:tracePt t="90473" x="3724275" y="3384550"/>
          <p14:tracePt t="90489" x="3679825" y="3367088"/>
          <p14:tracePt t="90506" x="3660775" y="3367088"/>
          <p14:tracePt t="90546" x="3643313" y="3367088"/>
          <p14:tracePt t="90578" x="3633788" y="3375025"/>
          <p14:tracePt t="90587" x="3633788" y="3384550"/>
          <p14:tracePt t="90602" x="3625850" y="3384550"/>
          <p14:tracePt t="90610" x="3598863" y="3411538"/>
          <p14:tracePt t="90623" x="3589338" y="3411538"/>
          <p14:tracePt t="90639" x="3554413" y="3411538"/>
          <p14:tracePt t="90656" x="3517900" y="3411538"/>
          <p14:tracePt t="90673" x="3500438" y="3411538"/>
          <p14:tracePt t="90674" x="3482975" y="3419475"/>
          <p14:tracePt t="90930" x="3482975" y="3438525"/>
          <p14:tracePt t="90939" x="3482975" y="3465513"/>
          <p14:tracePt t="90947" x="3473450" y="3500438"/>
          <p14:tracePt t="90956" x="3446463" y="3571875"/>
          <p14:tracePt t="90973" x="3429000" y="3751263"/>
          <p14:tracePt t="90990" x="3429000" y="4010025"/>
          <p14:tracePt t="91006" x="3429000" y="4330700"/>
          <p14:tracePt t="91023" x="3429000" y="4608513"/>
          <p14:tracePt t="91040" x="3429000" y="4830763"/>
          <p14:tracePt t="91056" x="3429000" y="4938713"/>
          <p14:tracePt t="91073" x="3429000" y="4991100"/>
          <p14:tracePt t="91090" x="3438525" y="5000625"/>
          <p14:tracePt t="91227" x="3438525" y="5027613"/>
          <p14:tracePt t="91235" x="3438525" y="5037138"/>
          <p14:tracePt t="91243" x="3446463" y="5045075"/>
          <p14:tracePt t="91256" x="3455988" y="5062538"/>
          <p14:tracePt t="91273" x="3465513" y="5081588"/>
          <p14:tracePt t="91611" x="3473450" y="5081588"/>
          <p14:tracePt t="91771" x="3465513" y="5081588"/>
          <p14:tracePt t="95805" x="3438525" y="5027613"/>
          <p14:tracePt t="95813" x="3429000" y="4857750"/>
          <p14:tracePt t="95821" x="3429000" y="4616450"/>
          <p14:tracePt t="95829" x="3509963" y="4322763"/>
          <p14:tracePt t="95844" x="3598863" y="4071938"/>
          <p14:tracePt t="95861" x="3625850" y="3340100"/>
          <p14:tracePt t="95877" x="3581400" y="2973388"/>
          <p14:tracePt t="95894" x="3446463" y="2795588"/>
          <p14:tracePt t="95911" x="3330575" y="2670175"/>
          <p14:tracePt t="95927" x="3259138" y="2652713"/>
          <p14:tracePt t="95944" x="3197225" y="2643188"/>
          <p14:tracePt t="95961" x="3125788" y="2643188"/>
          <p14:tracePt t="95977" x="3089275" y="2652713"/>
          <p14:tracePt t="95994" x="3071813" y="2652713"/>
          <p14:tracePt t="96011" x="3062288" y="2652713"/>
          <p14:tracePt t="96028" x="3036888" y="2652713"/>
          <p14:tracePt t="96044" x="3000375" y="2652713"/>
          <p14:tracePt t="96061" x="2982913" y="2714625"/>
          <p14:tracePt t="96077" x="3009900" y="2768600"/>
          <p14:tracePt t="96094" x="3473450" y="2795588"/>
          <p14:tracePt t="96111" x="4589463" y="2714625"/>
          <p14:tracePt t="96128" x="5884863" y="2428875"/>
          <p14:tracePt t="96144" x="6894513" y="2160588"/>
          <p14:tracePt t="96161" x="7572375" y="1982788"/>
          <p14:tracePt t="96177" x="7777163" y="1965325"/>
          <p14:tracePt t="96194" x="7823200" y="1946275"/>
          <p14:tracePt t="96211" x="7885113" y="1955800"/>
          <p14:tracePt t="96228" x="7991475" y="2062163"/>
          <p14:tracePt t="96244" x="8304213" y="2428875"/>
          <p14:tracePt t="96261" x="9037638" y="3170238"/>
          <p14:tracePt t="96278" x="9572625" y="3571875"/>
          <p14:tracePt t="96294" x="9956800" y="3875088"/>
          <p14:tracePt t="96311" x="10277475" y="4098925"/>
          <p14:tracePt t="96328" x="10466388" y="4152900"/>
          <p14:tracePt t="96344" x="10518775" y="4152900"/>
          <p14:tracePt t="96361" x="10528300" y="4116388"/>
          <p14:tracePt t="96378" x="10466388" y="4017963"/>
          <p14:tracePt t="96394" x="10385425" y="3919538"/>
          <p14:tracePt t="96411" x="10340975" y="3911600"/>
          <p14:tracePt t="96428" x="10313988" y="3894138"/>
          <p14:tracePt t="96444" x="10304463" y="3894138"/>
          <p14:tracePt t="96461" x="10252075" y="3973513"/>
          <p14:tracePt t="96478" x="10198100" y="4071938"/>
          <p14:tracePt t="96494" x="10144125" y="4125913"/>
          <p14:tracePt t="96511" x="10134600" y="4125913"/>
          <p14:tracePt t="96549" x="10117138" y="4125913"/>
          <p14:tracePt t="96561" x="10099675" y="4125913"/>
          <p14:tracePt t="96578" x="9991725" y="4098925"/>
          <p14:tracePt t="96594" x="9796463" y="4010025"/>
          <p14:tracePt t="96611" x="9483725" y="3848100"/>
          <p14:tracePt t="96628" x="9259888" y="3679825"/>
          <p14:tracePt t="96644" x="9109075" y="3581400"/>
          <p14:tracePt t="96661" x="9018588" y="3500438"/>
          <p14:tracePt t="96709" x="9010650" y="3490913"/>
          <p14:tracePt t="96717" x="9010650" y="3482975"/>
          <p14:tracePt t="96728" x="9001125" y="3473450"/>
          <p14:tracePt t="96744" x="8991600" y="3446463"/>
          <p14:tracePt t="96761" x="8991600" y="3419475"/>
          <p14:tracePt t="96778" x="8947150" y="3384550"/>
          <p14:tracePt t="96795" x="8894763" y="3330575"/>
          <p14:tracePt t="96811" x="8831263" y="3295650"/>
          <p14:tracePt t="96828" x="8804275" y="3268663"/>
          <p14:tracePt t="96845" x="8786813" y="3251200"/>
          <p14:tracePt t="96861" x="8786813" y="3224213"/>
          <p14:tracePt t="96878" x="8786813" y="3197225"/>
          <p14:tracePt t="96895" x="8786813" y="3143250"/>
          <p14:tracePt t="96912" x="8759825" y="3081338"/>
          <p14:tracePt t="96928" x="8715375" y="3000375"/>
          <p14:tracePt t="96945" x="8670925" y="2928938"/>
          <p14:tracePt t="96961" x="8634413" y="2884488"/>
          <p14:tracePt t="96997" x="8626475" y="2901950"/>
          <p14:tracePt t="97012" x="8626475" y="2911475"/>
          <p14:tracePt t="97028" x="8616950" y="2955925"/>
          <p14:tracePt t="97045" x="8616950" y="3000375"/>
          <p14:tracePt t="97062" x="8616950" y="3071813"/>
          <p14:tracePt t="97078" x="8670925" y="3133725"/>
          <p14:tracePt t="97095" x="8759825" y="3205163"/>
          <p14:tracePt t="97112" x="8804275" y="3232150"/>
          <p14:tracePt t="97128" x="8823325" y="3241675"/>
          <p14:tracePt t="97145" x="8831263" y="3241675"/>
          <p14:tracePt t="97162" x="8867775" y="3197225"/>
          <p14:tracePt t="97178" x="8885238" y="3133725"/>
          <p14:tracePt t="97195" x="8885238" y="3089275"/>
          <p14:tracePt t="97212" x="8885238" y="3036888"/>
          <p14:tracePt t="97228" x="8848725" y="3000375"/>
          <p14:tracePt t="97245" x="8759825" y="2990850"/>
          <p14:tracePt t="97262" x="8705850" y="3000375"/>
          <p14:tracePt t="97278" x="8661400" y="3054350"/>
          <p14:tracePt t="97295" x="8634413" y="3098800"/>
          <p14:tracePt t="97312" x="8616950" y="3133725"/>
          <p14:tracePt t="97328" x="8616950" y="3170238"/>
          <p14:tracePt t="97345" x="8616950" y="3187700"/>
          <p14:tracePt t="97362" x="8616950" y="3197225"/>
          <p14:tracePt t="97379" x="8643938" y="3197225"/>
          <p14:tracePt t="97395" x="8661400" y="3197225"/>
          <p14:tracePt t="97412" x="8680450" y="3197225"/>
          <p14:tracePt t="97478" x="8680450" y="3205163"/>
          <p14:tracePt t="97502" x="8680450" y="3214688"/>
          <p14:tracePt t="97534" x="8680450" y="3224213"/>
          <p14:tracePt t="97622" x="8680450" y="3232150"/>
          <p14:tracePt t="97630" x="8680450" y="3241675"/>
          <p14:tracePt t="97638" x="8680450" y="3251200"/>
          <p14:tracePt t="97646" x="8697913" y="3251200"/>
          <p14:tracePt t="97662" x="8732838" y="3276600"/>
          <p14:tracePt t="97679" x="8759825" y="3286125"/>
          <p14:tracePt t="97696" x="8777288" y="3286125"/>
          <p14:tracePt t="97712" x="8796338" y="3286125"/>
          <p14:tracePt t="97729" x="8813800" y="3286125"/>
          <p14:tracePt t="97745" x="8823325" y="3286125"/>
          <p14:tracePt t="97762" x="8823325" y="3276600"/>
          <p14:tracePt t="97779" x="8823325" y="3259138"/>
          <p14:tracePt t="97812" x="8823325" y="3251200"/>
          <p14:tracePt t="98046" x="8831263" y="3241675"/>
          <p14:tracePt t="98782" x="8823325" y="3251200"/>
          <p14:tracePt t="98814" x="8823325" y="3259138"/>
          <p14:tracePt t="98822" x="8831263" y="3259138"/>
          <p14:tracePt t="98902" x="8831263" y="3268663"/>
          <p14:tracePt t="98958" x="8831263" y="3276600"/>
          <p14:tracePt t="98966" x="8831263" y="3303588"/>
          <p14:tracePt t="98975" x="8813800" y="3313113"/>
          <p14:tracePt t="98982" x="8813800" y="3322638"/>
          <p14:tracePt t="99070" x="8804275" y="3330575"/>
          <p14:tracePt t="99102" x="8796338" y="3330575"/>
          <p14:tracePt t="99279" x="8796338" y="3322638"/>
          <p14:tracePt t="99815" x="8786813" y="3322638"/>
          <p14:tracePt t="99823" x="8777288" y="3322638"/>
          <p14:tracePt t="100111" x="8769350" y="3322638"/>
          <p14:tracePt t="100119" x="8769350" y="3303588"/>
          <p14:tracePt t="100143" x="8769350" y="3286125"/>
          <p14:tracePt t="100159" x="8759825" y="3268663"/>
          <p14:tracePt t="100167" x="8751888" y="3268663"/>
          <p14:tracePt t="100183" x="8732838" y="3259138"/>
          <p14:tracePt t="100198" x="8715375" y="3251200"/>
          <p14:tracePt t="100214" x="8670925" y="3232150"/>
          <p14:tracePt t="100231" x="8643938" y="3232150"/>
          <p14:tracePt t="100248" x="8616950" y="3224213"/>
          <p14:tracePt t="100264" x="8599488" y="3224213"/>
          <p14:tracePt t="100281" x="8562975" y="3214688"/>
          <p14:tracePt t="100298" x="8510588" y="3205163"/>
          <p14:tracePt t="100314" x="8447088" y="3205163"/>
          <p14:tracePt t="100331" x="8367713" y="3179763"/>
          <p14:tracePt t="100348" x="8296275" y="3170238"/>
          <p14:tracePt t="100364" x="8215313" y="3160713"/>
          <p14:tracePt t="100381" x="8161338" y="3143250"/>
          <p14:tracePt t="100398" x="8116888" y="3125788"/>
          <p14:tracePt t="100415" x="8089900" y="3125788"/>
          <p14:tracePt t="100448" x="8081963" y="3125788"/>
          <p14:tracePt t="100464" x="8054975" y="3116263"/>
          <p14:tracePt t="100481" x="8037513" y="3116263"/>
          <p14:tracePt t="100498" x="8010525" y="3108325"/>
          <p14:tracePt t="100514" x="7974013" y="3098800"/>
          <p14:tracePt t="100531" x="7939088" y="3081338"/>
          <p14:tracePt t="100548" x="7902575" y="3071813"/>
          <p14:tracePt t="100564" x="7894638" y="3071813"/>
          <p14:tracePt t="100581" x="7858125" y="3062288"/>
          <p14:tracePt t="100598" x="7848600" y="3062288"/>
          <p14:tracePt t="100614" x="7840663" y="3054350"/>
          <p14:tracePt t="101247" x="7840663" y="3044825"/>
          <p14:tracePt t="101279" x="7848600" y="3044825"/>
          <p14:tracePt t="101303" x="7858125" y="3044825"/>
          <p14:tracePt t="101320" x="7867650" y="3044825"/>
          <p14:tracePt t="101327" x="7875588" y="3044825"/>
          <p14:tracePt t="101336" x="7885113" y="3044825"/>
          <p14:tracePt t="101360" x="7894638" y="3044825"/>
          <p14:tracePt t="101375" x="7902575" y="3044825"/>
          <p14:tracePt t="101399" x="7912100" y="3044825"/>
          <p14:tracePt t="101416" x="7920038" y="3044825"/>
          <p14:tracePt t="101431" x="7929563" y="3054350"/>
          <p14:tracePt t="101447" x="7939088" y="3054350"/>
          <p14:tracePt t="101455" x="7947025" y="3054350"/>
          <p14:tracePt t="101465" x="7956550" y="3054350"/>
          <p14:tracePt t="101482" x="7983538" y="3054350"/>
          <p14:tracePt t="101499" x="8010525" y="3054350"/>
          <p14:tracePt t="101515" x="8062913" y="3054350"/>
          <p14:tracePt t="101532" x="8116888" y="3054350"/>
          <p14:tracePt t="101549" x="8161338" y="3054350"/>
          <p14:tracePt t="101565" x="8215313" y="3062288"/>
          <p14:tracePt t="101582" x="8251825" y="3062288"/>
          <p14:tracePt t="101599" x="8286750" y="3062288"/>
          <p14:tracePt t="101615" x="8331200" y="3062288"/>
          <p14:tracePt t="101632" x="8375650" y="3062288"/>
          <p14:tracePt t="101649" x="8412163" y="3062288"/>
          <p14:tracePt t="101665" x="8429625" y="3062288"/>
          <p14:tracePt t="101682" x="8456613" y="3062288"/>
          <p14:tracePt t="101699" x="8466138" y="3062288"/>
          <p14:tracePt t="101715" x="8483600" y="3062288"/>
          <p14:tracePt t="101732" x="8518525" y="3062288"/>
          <p14:tracePt t="101749" x="8545513" y="3062288"/>
          <p14:tracePt t="101765" x="8572500" y="3071813"/>
          <p14:tracePt t="101782" x="8582025" y="3071813"/>
          <p14:tracePt t="101799" x="8599488" y="3081338"/>
          <p14:tracePt t="101888" x="8609013" y="3081338"/>
          <p14:tracePt t="103256" x="8626475" y="3098800"/>
          <p14:tracePt t="103264" x="8705850" y="3116263"/>
          <p14:tracePt t="103272" x="8804275" y="3116263"/>
          <p14:tracePt t="103283" x="8902700" y="3125788"/>
          <p14:tracePt t="103300" x="9126538" y="3133725"/>
          <p14:tracePt t="103317" x="9375775" y="3133725"/>
          <p14:tracePt t="103334" x="9537700" y="3133725"/>
          <p14:tracePt t="103350" x="9626600" y="3133725"/>
          <p14:tracePt t="103367" x="9653588" y="3133725"/>
          <p14:tracePt t="103544" x="9661525" y="3133725"/>
          <p14:tracePt t="103552" x="9671050" y="3133725"/>
          <p14:tracePt t="103560" x="9688513" y="3125788"/>
          <p14:tracePt t="103569" x="9715500" y="3116263"/>
          <p14:tracePt t="103584" x="9742488" y="3108325"/>
          <p14:tracePt t="103600" x="9823450" y="3098800"/>
          <p14:tracePt t="103617" x="9885363" y="3081338"/>
          <p14:tracePt t="103634" x="9920288" y="3071813"/>
          <p14:tracePt t="103650" x="9939338" y="3071813"/>
          <p14:tracePt t="103667" x="9947275" y="3071813"/>
          <p14:tracePt t="103833" x="9974263" y="3071813"/>
          <p14:tracePt t="103841" x="10010775" y="3071813"/>
          <p14:tracePt t="103851" x="10045700" y="3071813"/>
          <p14:tracePt t="103867" x="10153650" y="3089275"/>
          <p14:tracePt t="103884" x="10233025" y="3098800"/>
          <p14:tracePt t="103901" x="10304463" y="3098800"/>
          <p14:tracePt t="103917" x="10367963" y="3098800"/>
          <p14:tracePt t="103934" x="10439400" y="3098800"/>
          <p14:tracePt t="103951" x="10501313" y="3098800"/>
          <p14:tracePt t="103967" x="10545763" y="3098800"/>
          <p14:tracePt t="103984" x="10617200" y="3098800"/>
          <p14:tracePt t="104001" x="10661650" y="3098800"/>
          <p14:tracePt t="104017" x="10680700" y="3098800"/>
          <p14:tracePt t="104034" x="10698163" y="3098800"/>
          <p14:tracePt t="104067" x="10715625" y="3098800"/>
          <p14:tracePt t="104084" x="10725150" y="3098800"/>
          <p14:tracePt t="104101" x="10752138" y="3098800"/>
          <p14:tracePt t="104118" x="10787063" y="3098800"/>
          <p14:tracePt t="104134" x="10841038" y="3098800"/>
          <p14:tracePt t="104151" x="10875963" y="3098800"/>
          <p14:tracePt t="104168" x="10895013" y="3098800"/>
          <p14:tracePt t="104185" x="10956925" y="3098800"/>
          <p14:tracePt t="104201" x="11010900" y="3098800"/>
          <p14:tracePt t="104217" x="11063288" y="3098800"/>
          <p14:tracePt t="104234" x="11099800" y="3089275"/>
          <p14:tracePt t="104251" x="11117263" y="3089275"/>
          <p14:tracePt t="104601" x="11082338" y="3089275"/>
          <p14:tracePt t="104609" x="10991850" y="3089275"/>
          <p14:tracePt t="104618" x="10868025" y="3089275"/>
          <p14:tracePt t="104635" x="10528300" y="3089275"/>
          <p14:tracePt t="104651" x="10001250" y="3116263"/>
          <p14:tracePt t="104668" x="9491663" y="3276600"/>
          <p14:tracePt t="104685" x="9028113" y="3500438"/>
          <p14:tracePt t="104701" x="8609013" y="3633788"/>
          <p14:tracePt t="104718" x="8197850" y="3830638"/>
          <p14:tracePt t="104735" x="7920038" y="3929063"/>
          <p14:tracePt t="104751" x="7732713" y="3965575"/>
          <p14:tracePt t="104768" x="7670800" y="3983038"/>
          <p14:tracePt t="104785" x="7599363" y="3983038"/>
          <p14:tracePt t="104802" x="7581900" y="3983038"/>
          <p14:tracePt t="104818" x="7572375" y="3983038"/>
          <p14:tracePt t="104835" x="7554913" y="3983038"/>
          <p14:tracePt t="104851" x="7554913" y="3965575"/>
          <p14:tracePt t="104868" x="7545388" y="3946525"/>
          <p14:tracePt t="104885" x="7545388" y="3919538"/>
          <p14:tracePt t="104901" x="7545388" y="3894138"/>
          <p14:tracePt t="104918" x="7545388" y="3884613"/>
          <p14:tracePt t="104935" x="7545388" y="3848100"/>
          <p14:tracePt t="104952" x="7562850" y="3830638"/>
          <p14:tracePt t="104968" x="7599363" y="3803650"/>
          <p14:tracePt t="104985" x="7680325" y="3759200"/>
          <p14:tracePt t="105002" x="7732713" y="3724275"/>
          <p14:tracePt t="105018" x="7786688" y="3697288"/>
          <p14:tracePt t="105035" x="7823200" y="3687763"/>
          <p14:tracePt t="105052" x="7858125" y="3660775"/>
          <p14:tracePt t="105068" x="7894638" y="3652838"/>
          <p14:tracePt t="105085" x="7920038" y="3643313"/>
          <p14:tracePt t="105102" x="7939088" y="3625850"/>
          <p14:tracePt t="105118" x="7956550" y="3616325"/>
          <p14:tracePt t="105135" x="7966075" y="3616325"/>
          <p14:tracePt t="105152" x="7983538" y="3616325"/>
          <p14:tracePt t="105169" x="8001000" y="3616325"/>
          <p14:tracePt t="105185" x="8045450" y="3616325"/>
          <p14:tracePt t="105202" x="8062913" y="3616325"/>
          <p14:tracePt t="105218" x="8089900" y="3616325"/>
          <p14:tracePt t="105235" x="8116888" y="3616325"/>
          <p14:tracePt t="105252" x="8170863" y="3616325"/>
          <p14:tracePt t="105269" x="8251825" y="3616325"/>
          <p14:tracePt t="105285" x="8340725" y="3616325"/>
          <p14:tracePt t="105302" x="8429625" y="3616325"/>
          <p14:tracePt t="105319" x="8528050" y="3616325"/>
          <p14:tracePt t="105335" x="8572500" y="3616325"/>
          <p14:tracePt t="105352" x="8616950" y="3598863"/>
          <p14:tracePt t="105369" x="8643938" y="3589338"/>
          <p14:tracePt t="105385" x="8653463" y="3581400"/>
          <p14:tracePt t="105402" x="8670925" y="3562350"/>
          <p14:tracePt t="105419" x="8688388" y="3554413"/>
          <p14:tracePt t="105435" x="8697913" y="3536950"/>
          <p14:tracePt t="105452" x="8705850" y="3536950"/>
          <p14:tracePt t="105469" x="8715375" y="3527425"/>
          <p14:tracePt t="105485" x="8724900" y="3517900"/>
          <p14:tracePt t="105502" x="8732838" y="3517900"/>
          <p14:tracePt t="105519" x="8786813" y="3517900"/>
          <p14:tracePt t="105535" x="8858250" y="3517900"/>
          <p14:tracePt t="105552" x="8912225" y="3527425"/>
          <p14:tracePt t="105569" x="8983663" y="3544888"/>
          <p14:tracePt t="105890" x="8983663" y="3554413"/>
          <p14:tracePt t="105905" x="8966200" y="3554413"/>
          <p14:tracePt t="105921" x="8956675" y="3554413"/>
          <p14:tracePt t="105945" x="8939213" y="3554413"/>
          <p14:tracePt t="105978" x="8929688" y="3554413"/>
          <p14:tracePt t="106066" x="8912225" y="3554413"/>
          <p14:tracePt t="106082" x="8912225" y="3562350"/>
          <p14:tracePt t="106106" x="8902700" y="3571875"/>
          <p14:tracePt t="106122" x="8902700" y="3581400"/>
          <p14:tracePt t="106138" x="8902700" y="3608388"/>
          <p14:tracePt t="106146" x="8912225" y="3616325"/>
          <p14:tracePt t="106154" x="8947150" y="3616325"/>
          <p14:tracePt t="106169" x="9063038" y="3643313"/>
          <p14:tracePt t="106186" x="9197975" y="3660775"/>
          <p14:tracePt t="106203" x="9348788" y="3687763"/>
          <p14:tracePt t="106219" x="9501188" y="3705225"/>
          <p14:tracePt t="106236" x="9671050" y="3724275"/>
          <p14:tracePt t="106253" x="9796463" y="3724275"/>
          <p14:tracePt t="106269" x="9885363" y="3724275"/>
          <p14:tracePt t="106286" x="9947275" y="3724275"/>
          <p14:tracePt t="106303" x="9966325" y="3724275"/>
          <p14:tracePt t="106319" x="9983788" y="3724275"/>
          <p14:tracePt t="106336" x="9991725" y="3714750"/>
          <p14:tracePt t="106353" x="10001250" y="3714750"/>
          <p14:tracePt t="106369" x="10010775" y="3705225"/>
          <p14:tracePt t="106506" x="10018713" y="3697288"/>
          <p14:tracePt t="106514" x="10028238" y="3697288"/>
          <p14:tracePt t="106522" x="10037763" y="3697288"/>
          <p14:tracePt t="106536" x="10037763" y="3679825"/>
          <p14:tracePt t="106553" x="10055225" y="3679825"/>
          <p14:tracePt t="106570" x="10099675" y="3670300"/>
          <p14:tracePt t="106586" x="10144125" y="3660775"/>
          <p14:tracePt t="106603" x="10198100" y="3652838"/>
          <p14:tracePt t="106620" x="10260013" y="3643313"/>
          <p14:tracePt t="106636" x="10340975" y="3643313"/>
          <p14:tracePt t="106653" x="10412413" y="3625850"/>
          <p14:tracePt t="106670" x="10456863" y="3608388"/>
          <p14:tracePt t="106686" x="10501313" y="3598863"/>
          <p14:tracePt t="106703" x="10518775" y="3598863"/>
          <p14:tracePt t="106720" x="10537825" y="3598863"/>
          <p14:tracePt t="106736" x="10545763" y="3598863"/>
          <p14:tracePt t="106753" x="10563225" y="3589338"/>
          <p14:tracePt t="106770" x="10590213" y="3589338"/>
          <p14:tracePt t="106787" x="10599738" y="3589338"/>
          <p14:tracePt t="106803" x="10653713" y="3571875"/>
          <p14:tracePt t="106820" x="10706100" y="3571875"/>
          <p14:tracePt t="106836" x="10769600" y="3562350"/>
          <p14:tracePt t="106853" x="10823575" y="3554413"/>
          <p14:tracePt t="106870" x="10841038" y="3544888"/>
          <p14:tracePt t="106887" x="10858500" y="3544888"/>
          <p14:tracePt t="106903" x="10868025" y="3544888"/>
          <p14:tracePt t="106937" x="10885488" y="3544888"/>
          <p14:tracePt t="106954" x="10902950" y="3544888"/>
          <p14:tracePt t="106970" x="10920413" y="3536950"/>
          <p14:tracePt t="107003" x="10939463" y="3536950"/>
          <p14:tracePt t="107020" x="10947400" y="3536950"/>
          <p14:tracePt t="107037" x="10956925" y="3536950"/>
          <p14:tracePt t="107066" x="10966450" y="3536950"/>
          <p14:tracePt t="107834" x="10966450" y="3544888"/>
          <p14:tracePt t="107843" x="10939463" y="3544888"/>
          <p14:tracePt t="107854" x="10902950" y="3544888"/>
          <p14:tracePt t="107871" x="10760075" y="3571875"/>
          <p14:tracePt t="107887" x="10572750" y="3608388"/>
          <p14:tracePt t="107904" x="10206038" y="3679825"/>
          <p14:tracePt t="107921" x="9680575" y="3732213"/>
          <p14:tracePt t="107937" x="8875713" y="3848100"/>
          <p14:tracePt t="107954" x="7348538" y="3867150"/>
          <p14:tracePt t="107971" x="6242050" y="3867150"/>
          <p14:tracePt t="107987" x="5232400" y="3768725"/>
          <p14:tracePt t="108004" x="4527550" y="3679825"/>
          <p14:tracePt t="108021" x="4205288" y="3589338"/>
          <p14:tracePt t="108038" x="4081463" y="3562350"/>
          <p14:tracePt t="108054" x="4054475" y="3562350"/>
          <p14:tracePt t="108071" x="4027488" y="3562350"/>
          <p14:tracePt t="108088" x="4017963" y="3544888"/>
          <p14:tracePt t="108104" x="3990975" y="3527425"/>
          <p14:tracePt t="108121" x="3965575" y="3500438"/>
          <p14:tracePt t="108138" x="3956050" y="3473450"/>
          <p14:tracePt t="108155" x="3956050" y="3419475"/>
          <p14:tracePt t="108171" x="3956050" y="3375025"/>
          <p14:tracePt t="108188" x="3956050" y="3367088"/>
          <p14:tracePt t="108221" x="3946525" y="3348038"/>
          <p14:tracePt t="108238" x="3911600" y="3340100"/>
          <p14:tracePt t="108254" x="3848100" y="3340100"/>
          <p14:tracePt t="108271" x="3795713" y="3340100"/>
          <p14:tracePt t="108288" x="3732213" y="3340100"/>
          <p14:tracePt t="108304" x="3643313" y="3340100"/>
          <p14:tracePt t="108321" x="3544888" y="3367088"/>
          <p14:tracePt t="108338" x="3438525" y="3375025"/>
          <p14:tracePt t="108355" x="3303588" y="3465513"/>
          <p14:tracePt t="108371" x="3205163" y="3490913"/>
          <p14:tracePt t="108388" x="3152775" y="3500438"/>
          <p14:tracePt t="108404" x="3116263" y="3500438"/>
          <p14:tracePt t="108421" x="3098800" y="3500438"/>
          <p14:tracePt t="108438" x="3071813" y="3517900"/>
          <p14:tracePt t="108454" x="3044825" y="3517900"/>
          <p14:tracePt t="108471" x="3017838" y="3517900"/>
          <p14:tracePt t="108488" x="2982913" y="3517900"/>
          <p14:tracePt t="108505" x="2946400" y="3517900"/>
          <p14:tracePt t="108521" x="2901950" y="3517900"/>
          <p14:tracePt t="108538" x="2857500" y="3517900"/>
          <p14:tracePt t="108555" x="2803525" y="3509963"/>
          <p14:tracePt t="108571" x="2768600" y="3509963"/>
          <p14:tracePt t="108588" x="2751138" y="3500438"/>
          <p14:tracePt t="108707" x="2751138" y="3490913"/>
          <p14:tracePt t="108731" x="2759075" y="3490913"/>
          <p14:tracePt t="108739" x="2768600" y="3490913"/>
          <p14:tracePt t="108747" x="2776538" y="3490913"/>
          <p14:tracePt t="108755" x="2795588" y="3490913"/>
          <p14:tracePt t="108771" x="2822575" y="3490913"/>
          <p14:tracePt t="108788" x="2840038" y="3490913"/>
          <p14:tracePt t="108805" x="2867025" y="3490913"/>
          <p14:tracePt t="108822" x="2919413" y="3490913"/>
          <p14:tracePt t="108838" x="3009900" y="3500438"/>
          <p14:tracePt t="108855" x="3116263" y="3500438"/>
          <p14:tracePt t="108872" x="3197225" y="3500438"/>
          <p14:tracePt t="108888" x="3295650" y="3500438"/>
          <p14:tracePt t="108905" x="3411538" y="3509963"/>
          <p14:tracePt t="108922" x="3500438" y="3509963"/>
          <p14:tracePt t="108939" x="3571875" y="3527425"/>
          <p14:tracePt t="109691" x="3581400" y="3527425"/>
          <p14:tracePt t="109699" x="3598863" y="3527425"/>
          <p14:tracePt t="109707" x="3643313" y="3527425"/>
          <p14:tracePt t="109722" x="3687763" y="3527425"/>
          <p14:tracePt t="109739" x="3973513" y="3527425"/>
          <p14:tracePt t="109756" x="4259263" y="3571875"/>
          <p14:tracePt t="109772" x="4724400" y="3643313"/>
          <p14:tracePt t="109789" x="5295900" y="3687763"/>
          <p14:tracePt t="109806" x="5983288" y="3732213"/>
          <p14:tracePt t="109822" x="6518275" y="3732213"/>
          <p14:tracePt t="109839" x="6884988" y="3732213"/>
          <p14:tracePt t="109856" x="7161213" y="3732213"/>
          <p14:tracePt t="109872" x="7367588" y="3732213"/>
          <p14:tracePt t="109889" x="7581900" y="3732213"/>
          <p14:tracePt t="109906" x="7796213" y="3732213"/>
          <p14:tracePt t="109922" x="7956550" y="3732213"/>
          <p14:tracePt t="109939" x="8197850" y="3732213"/>
          <p14:tracePt t="109956" x="8251825" y="3724275"/>
          <p14:tracePt t="109973" x="8269288" y="3724275"/>
          <p14:tracePt t="109989" x="8269288" y="3714750"/>
          <p14:tracePt t="110006" x="8269288" y="3705225"/>
          <p14:tracePt t="110023" x="8277225" y="3705225"/>
          <p14:tracePt t="110068" x="8286750" y="3705225"/>
          <p14:tracePt t="110084" x="8304213" y="3697288"/>
          <p14:tracePt t="110100" x="8313738" y="3687763"/>
          <p14:tracePt t="110108" x="8323263" y="3670300"/>
          <p14:tracePt t="110124" x="8331200" y="3652838"/>
          <p14:tracePt t="110140" x="8358188" y="3616325"/>
          <p14:tracePt t="110156" x="8385175" y="3562350"/>
          <p14:tracePt t="110173" x="8420100" y="3517900"/>
          <p14:tracePt t="110189" x="8456613" y="3473450"/>
          <p14:tracePt t="110206" x="8466138" y="3455988"/>
          <p14:tracePt t="110223" x="8466138" y="3446463"/>
          <p14:tracePt t="110348" x="8447088" y="3455988"/>
          <p14:tracePt t="110355" x="8447088" y="3465513"/>
          <p14:tracePt t="110372" x="8447088" y="3473450"/>
          <p14:tracePt t="110380" x="8447088" y="3482975"/>
          <p14:tracePt t="110389" x="8447088" y="3500438"/>
          <p14:tracePt t="110406" x="8456613" y="3527425"/>
          <p14:tracePt t="110423" x="8528050" y="3527425"/>
          <p14:tracePt t="110440" x="8599488" y="3536950"/>
          <p14:tracePt t="110456" x="8626475" y="3536950"/>
          <p14:tracePt t="110473" x="8634413" y="3536950"/>
          <p14:tracePt t="110516" x="8634413" y="3527425"/>
          <p14:tracePt t="110524" x="8626475" y="3527425"/>
          <p14:tracePt t="110540" x="8616950" y="3517900"/>
          <p14:tracePt t="110556" x="8589963" y="3509963"/>
          <p14:tracePt t="110573" x="8582025" y="3509963"/>
          <p14:tracePt t="110620" x="8582025" y="3500438"/>
          <p14:tracePt t="110636" x="8582025" y="3490913"/>
          <p14:tracePt t="110900" x="8582025" y="3500438"/>
          <p14:tracePt t="111148" x="8572500" y="3500438"/>
          <p14:tracePt t="111156" x="8555038" y="3509963"/>
          <p14:tracePt t="111164" x="8510588" y="3517900"/>
          <p14:tracePt t="111173" x="8456613" y="3536950"/>
          <p14:tracePt t="111190" x="8286750" y="3562350"/>
          <p14:tracePt t="111207" x="8037513" y="3608388"/>
          <p14:tracePt t="111224" x="7688263" y="3697288"/>
          <p14:tracePt t="111240" x="7296150" y="3830638"/>
          <p14:tracePt t="111257" x="6831013" y="3956050"/>
          <p14:tracePt t="111274" x="6438900" y="4071938"/>
          <p14:tracePt t="111290" x="6027738" y="4143375"/>
          <p14:tracePt t="111307" x="5626100" y="4205288"/>
          <p14:tracePt t="111324" x="5251450" y="4224338"/>
          <p14:tracePt t="111340" x="5081588" y="4241800"/>
          <p14:tracePt t="111357" x="4965700" y="4251325"/>
          <p14:tracePt t="111374" x="4867275" y="4268788"/>
          <p14:tracePt t="111390" x="4732338" y="4295775"/>
          <p14:tracePt t="111407" x="4589463" y="4322763"/>
          <p14:tracePt t="111424" x="4411663" y="4375150"/>
          <p14:tracePt t="111440" x="4259263" y="4384675"/>
          <p14:tracePt t="111457" x="4089400" y="4394200"/>
          <p14:tracePt t="111474" x="3956050" y="4419600"/>
          <p14:tracePt t="111490" x="3840163" y="4438650"/>
          <p14:tracePt t="111507" x="3732213" y="4456113"/>
          <p14:tracePt t="111524" x="3544888" y="4500563"/>
          <p14:tracePt t="111541" x="3429000" y="4581525"/>
          <p14:tracePt t="111557" x="3340100" y="4643438"/>
          <p14:tracePt t="111574" x="3259138" y="4670425"/>
          <p14:tracePt t="111591" x="3232150" y="4724400"/>
          <p14:tracePt t="111607" x="3205163" y="4768850"/>
          <p14:tracePt t="111624" x="3187700" y="4795838"/>
          <p14:tracePt t="111641" x="3187700" y="4813300"/>
          <p14:tracePt t="111657" x="3187700" y="4830763"/>
          <p14:tracePt t="111674" x="3187700" y="4840288"/>
          <p14:tracePt t="111691" x="3187700" y="4857750"/>
          <p14:tracePt t="111707" x="3187700" y="4875213"/>
          <p14:tracePt t="111724" x="3179763" y="4894263"/>
          <p14:tracePt t="111741" x="3152775" y="4911725"/>
          <p14:tracePt t="111758" x="3116263" y="4929188"/>
          <p14:tracePt t="111774" x="3071813" y="4938713"/>
          <p14:tracePt t="111791" x="3036888" y="4973638"/>
          <p14:tracePt t="111807" x="2990850" y="4983163"/>
          <p14:tracePt t="111824" x="2965450" y="4991100"/>
          <p14:tracePt t="111841" x="2938463" y="5000625"/>
          <p14:tracePt t="111858" x="2911475" y="5010150"/>
          <p14:tracePt t="111874" x="2901950" y="5018088"/>
          <p14:tracePt t="112020" x="2901950" y="5027613"/>
          <p14:tracePt t="112060" x="2901950" y="5037138"/>
          <p14:tracePt t="112077" x="2901950" y="5045075"/>
          <p14:tracePt t="112092" x="2901950" y="5054600"/>
          <p14:tracePt t="112100" x="2901950" y="5081588"/>
          <p14:tracePt t="112109" x="2911475" y="5081588"/>
          <p14:tracePt t="112124" x="2955925" y="5108575"/>
          <p14:tracePt t="112141" x="2982913" y="5108575"/>
          <p14:tracePt t="112158" x="3009900" y="5116513"/>
          <p14:tracePt t="112237" x="3017838" y="5126038"/>
          <p14:tracePt t="112268" x="3009900" y="5143500"/>
          <p14:tracePt t="112309" x="3000375" y="5153025"/>
          <p14:tracePt t="112405" x="2982913" y="5160963"/>
          <p14:tracePt t="112421" x="2965450" y="5160963"/>
          <p14:tracePt t="112437" x="2955925" y="5160963"/>
          <p14:tracePt t="112452" x="2946400" y="5160963"/>
          <p14:tracePt t="112484" x="2938463" y="5160963"/>
          <p14:tracePt t="112509" x="2928938" y="5153025"/>
          <p14:tracePt t="112517" x="2928938" y="5143500"/>
          <p14:tracePt t="112549" x="2928938" y="5133975"/>
          <p14:tracePt t="112605" x="2946400" y="5133975"/>
          <p14:tracePt t="112621" x="2955925" y="5133975"/>
          <p14:tracePt t="112629" x="2973388" y="5133975"/>
          <p14:tracePt t="112641" x="3000375" y="5133975"/>
          <p14:tracePt t="112659" x="3036888" y="5133975"/>
          <p14:tracePt t="112675" x="3062288" y="5133975"/>
          <p14:tracePt t="112691" x="3081338" y="5133975"/>
          <p14:tracePt t="112708" x="3125788" y="5133975"/>
          <p14:tracePt t="112725" x="3152775" y="5133975"/>
          <p14:tracePt t="112742" x="3179763" y="5133975"/>
          <p14:tracePt t="112758" x="3224213" y="5116513"/>
          <p14:tracePt t="112775" x="3259138" y="5108575"/>
          <p14:tracePt t="112792" x="3268663" y="5099050"/>
          <p14:tracePt t="112808" x="3303588" y="5099050"/>
          <p14:tracePt t="112825" x="3348038" y="5081588"/>
          <p14:tracePt t="112842" x="3429000" y="5072063"/>
          <p14:tracePt t="112858" x="3482975" y="5045075"/>
          <p14:tracePt t="112875" x="3527425" y="5045075"/>
          <p14:tracePt t="112892" x="3554413" y="5045075"/>
          <p14:tracePt t="112908" x="3571875" y="5037138"/>
          <p14:tracePt t="112925" x="3581400" y="5037138"/>
          <p14:tracePt t="112973" x="3589338" y="5037138"/>
          <p14:tracePt t="113261" x="3571875" y="5037138"/>
          <p14:tracePt t="113277" x="3562350" y="5037138"/>
          <p14:tracePt t="113725" x="3589338" y="5037138"/>
          <p14:tracePt t="113733" x="3679825" y="5027613"/>
          <p14:tracePt t="113742" x="3813175" y="4991100"/>
          <p14:tracePt t="113759" x="4340225" y="4848225"/>
          <p14:tracePt t="113776" x="5143500" y="4724400"/>
          <p14:tracePt t="113792" x="6081713" y="4473575"/>
          <p14:tracePt t="113809" x="6946900" y="4224338"/>
          <p14:tracePt t="113826" x="7653338" y="4037013"/>
          <p14:tracePt t="113842" x="8108950" y="3848100"/>
          <p14:tracePt t="113859" x="8367713" y="3687763"/>
          <p14:tracePt t="113876" x="8518525" y="3589338"/>
          <p14:tracePt t="113893" x="8724900" y="3446463"/>
          <p14:tracePt t="113909" x="8823325" y="3394075"/>
          <p14:tracePt t="113926" x="8902700" y="3322638"/>
          <p14:tracePt t="113943" x="8929688" y="3303588"/>
          <p14:tracePt t="113959" x="8974138" y="3286125"/>
          <p14:tracePt t="113976" x="9028113" y="3276600"/>
          <p14:tracePt t="113993" x="9134475" y="3241675"/>
          <p14:tracePt t="114009" x="9340850" y="3224213"/>
          <p14:tracePt t="114026" x="9626600" y="3179763"/>
          <p14:tracePt t="114043" x="9947275" y="3098800"/>
          <p14:tracePt t="114059" x="10144125" y="3027363"/>
          <p14:tracePt t="114076" x="10225088" y="2955925"/>
          <p14:tracePt t="114093" x="10269538" y="2901950"/>
          <p14:tracePt t="114109" x="10277475" y="2874963"/>
          <p14:tracePt t="114126" x="10287000" y="2867025"/>
          <p14:tracePt t="114159" x="10296525" y="2857500"/>
          <p14:tracePt t="114214" x="10296525" y="2874963"/>
          <p14:tracePt t="114221" x="10296525" y="2928938"/>
          <p14:tracePt t="114229" x="10296525" y="2955925"/>
          <p14:tracePt t="114243" x="10277475" y="3009900"/>
          <p14:tracePt t="114260" x="10269538" y="3027363"/>
          <p14:tracePt t="114276" x="10269538" y="3036888"/>
          <p14:tracePt t="114293" x="10260013" y="3036888"/>
          <p14:tracePt t="114333" x="10277475" y="3027363"/>
          <p14:tracePt t="114350" x="10296525" y="3000375"/>
          <p14:tracePt t="114358" x="10296525" y="2990850"/>
          <p14:tracePt t="114374" x="10313988" y="2990850"/>
          <p14:tracePt t="114382" x="10348913" y="2990850"/>
          <p14:tracePt t="114393" x="10385425" y="2990850"/>
          <p14:tracePt t="114410" x="10518775" y="2990850"/>
          <p14:tracePt t="114427" x="10590213" y="3009900"/>
          <p14:tracePt t="114443" x="10609263" y="3017838"/>
          <p14:tracePt t="114476" x="10617200" y="3027363"/>
          <p14:tracePt t="114493" x="10563225" y="3036888"/>
          <p14:tracePt t="114510" x="10491788" y="3027363"/>
          <p14:tracePt t="114527" x="10402888" y="3017838"/>
          <p14:tracePt t="114543" x="10331450" y="3009900"/>
          <p14:tracePt t="114560" x="10313988" y="2990850"/>
          <p14:tracePt t="114598" x="10331450" y="2990850"/>
          <p14:tracePt t="114610" x="10394950" y="2990850"/>
          <p14:tracePt t="114627" x="10537825" y="3009900"/>
          <p14:tracePt t="114643" x="10626725" y="3009900"/>
          <p14:tracePt t="114660" x="10653713" y="3009900"/>
          <p14:tracePt t="114734" x="10626725" y="3009900"/>
          <p14:tracePt t="114742" x="10599738" y="3009900"/>
          <p14:tracePt t="114750" x="10582275" y="3009900"/>
          <p14:tracePt t="114766" x="10572750" y="3009900"/>
          <p14:tracePt t="114822" x="10582275" y="3009900"/>
          <p14:tracePt t="114830" x="10609263" y="3009900"/>
          <p14:tracePt t="114838" x="10626725" y="3009900"/>
          <p14:tracePt t="114854" x="10644188" y="3009900"/>
          <p14:tracePt t="114950" x="10634663" y="3009900"/>
          <p14:tracePt t="114958" x="10626725" y="3009900"/>
          <p14:tracePt t="115014" x="10661650" y="3017838"/>
          <p14:tracePt t="115022" x="10725150" y="3036888"/>
          <p14:tracePt t="115030" x="10796588" y="3062288"/>
          <p14:tracePt t="115043" x="10841038" y="3071813"/>
          <p14:tracePt t="115060" x="10895013" y="3089275"/>
          <p14:tracePt t="115110" x="10885488" y="3089275"/>
          <p14:tracePt t="115118" x="10858500" y="3098800"/>
          <p14:tracePt t="115127" x="10831513" y="3098800"/>
          <p14:tracePt t="115144" x="10760075" y="3098800"/>
          <p14:tracePt t="115160" x="10680700" y="3089275"/>
          <p14:tracePt t="115177" x="10653713" y="3081338"/>
          <p14:tracePt t="115194" x="10634663" y="3081338"/>
          <p14:tracePt t="115246" x="10644188" y="3081338"/>
          <p14:tracePt t="115254" x="10653713" y="3081338"/>
          <p14:tracePt t="115414" x="10688638" y="3108325"/>
          <p14:tracePt t="115422" x="10733088" y="3116263"/>
          <p14:tracePt t="115430" x="10777538" y="3125788"/>
          <p14:tracePt t="115444" x="10814050" y="3133725"/>
          <p14:tracePt t="115461" x="10848975" y="3143250"/>
          <p14:tracePt t="115494" x="10858500" y="3152775"/>
          <p14:tracePt t="115511" x="10841038" y="3152775"/>
          <p14:tracePt t="115527" x="10787063" y="3152775"/>
          <p14:tracePt t="115544" x="10742613" y="3133725"/>
          <p14:tracePt t="115561" x="10688638" y="3125788"/>
          <p14:tracePt t="115622" x="10680700" y="3125788"/>
          <p14:tracePt t="115630" x="10680700" y="3116263"/>
          <p14:tracePt t="115638" x="10688638" y="3116263"/>
          <p14:tracePt t="115646" x="10706100" y="3108325"/>
          <p14:tracePt t="115661" x="10715625" y="3108325"/>
          <p14:tracePt t="115677" x="10733088" y="3098800"/>
          <p14:tracePt t="115758" x="10706100" y="3089275"/>
          <p14:tracePt t="115774" x="10698163" y="3089275"/>
          <p14:tracePt t="115814" x="10715625" y="3089275"/>
          <p14:tracePt t="115822" x="10769600" y="3098800"/>
          <p14:tracePt t="115830" x="10823575" y="3108325"/>
          <p14:tracePt t="115844" x="10875963" y="3125788"/>
          <p14:tracePt t="115861" x="10956925" y="3152775"/>
          <p14:tracePt t="115877" x="10974388" y="3152775"/>
          <p14:tracePt t="115926" x="10966450" y="3152775"/>
          <p14:tracePt t="115934" x="10956925" y="3152775"/>
          <p14:tracePt t="115944" x="10920413" y="3152775"/>
          <p14:tracePt t="115961" x="10885488" y="3143250"/>
          <p14:tracePt t="115978" x="10858500" y="3133725"/>
          <p14:tracePt t="116030" x="10868025" y="3133725"/>
          <p14:tracePt t="116038" x="10895013" y="3133725"/>
          <p14:tracePt t="116046" x="10920413" y="3143250"/>
          <p14:tracePt t="116062" x="10929938" y="3143250"/>
          <p14:tracePt t="116126" x="10920413" y="3143250"/>
          <p14:tracePt t="116134" x="10902950" y="3143250"/>
          <p14:tracePt t="116144" x="10895013" y="3143250"/>
          <p14:tracePt t="116161" x="10868025" y="3133725"/>
          <p14:tracePt t="116286" x="10868025" y="3125788"/>
          <p14:tracePt t="116383" x="10868025" y="3116263"/>
          <p14:tracePt t="116390" x="10868025" y="3108325"/>
          <p14:tracePt t="116406" x="10875963" y="3098800"/>
          <p14:tracePt t="116422" x="10895013" y="3089275"/>
          <p14:tracePt t="116431" x="10939463" y="3054350"/>
          <p14:tracePt t="116445" x="10983913" y="3036888"/>
          <p14:tracePt t="116461" x="11090275" y="2928938"/>
          <p14:tracePt t="116478" x="11153775" y="2697163"/>
          <p14:tracePt t="116495" x="11134725" y="2581275"/>
          <p14:tracePt t="116511" x="11072813" y="2490788"/>
          <p14:tracePt t="116528" x="11010900" y="2465388"/>
          <p14:tracePt t="116545" x="10966450" y="2455863"/>
          <p14:tracePt t="116562" x="10947400" y="2455863"/>
          <p14:tracePt t="116578" x="10929938" y="2455863"/>
          <p14:tracePt t="116595" x="10920413" y="2455863"/>
          <p14:tracePt t="116611" x="10912475" y="2455863"/>
          <p14:tracePt t="116774" x="10902950" y="2465388"/>
          <p14:tracePt t="116846" x="10895013" y="2465388"/>
          <p14:tracePt t="117047" x="10885488" y="2465388"/>
          <p14:tracePt t="117103" x="10875963" y="2473325"/>
          <p14:tracePt t="117567" x="10858500" y="2482850"/>
          <p14:tracePt t="117615" x="10848975" y="2482850"/>
          <p14:tracePt t="117751" x="10848975" y="24907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5307" y="502276"/>
            <a:ext cx="1074098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 smtClean="0"/>
              <a:t>1 € = </a:t>
            </a:r>
            <a:r>
              <a:rPr lang="pt-PT" sz="2400" b="1" dirty="0" err="1" smtClean="0"/>
              <a:t>ein</a:t>
            </a:r>
            <a:r>
              <a:rPr lang="pt-PT" sz="2400" b="1" dirty="0" smtClean="0"/>
              <a:t> Euro</a:t>
            </a:r>
          </a:p>
          <a:p>
            <a:pPr>
              <a:lnSpc>
                <a:spcPct val="150000"/>
              </a:lnSpc>
            </a:pPr>
            <a:r>
              <a:rPr lang="pt-PT" sz="2400" b="1" dirty="0" smtClean="0"/>
              <a:t>0,10 € = </a:t>
            </a:r>
            <a:r>
              <a:rPr lang="pt-PT" sz="2400" b="1" dirty="0" err="1" smtClean="0"/>
              <a:t>zehn</a:t>
            </a:r>
            <a:r>
              <a:rPr lang="pt-PT" sz="2400" b="1" dirty="0" smtClean="0"/>
              <a:t> Cent</a:t>
            </a:r>
          </a:p>
          <a:p>
            <a:pPr>
              <a:lnSpc>
                <a:spcPct val="150000"/>
              </a:lnSpc>
            </a:pPr>
            <a:r>
              <a:rPr lang="pt-PT" sz="2400" b="1" dirty="0" smtClean="0"/>
              <a:t>1,10 € = </a:t>
            </a:r>
            <a:r>
              <a:rPr lang="pt-PT" sz="2400" b="1" dirty="0" err="1" smtClean="0"/>
              <a:t>ein</a:t>
            </a:r>
            <a:r>
              <a:rPr lang="pt-PT" sz="2400" b="1" dirty="0" smtClean="0"/>
              <a:t> Euro </a:t>
            </a:r>
            <a:r>
              <a:rPr lang="pt-PT" sz="2400" b="1" dirty="0" err="1" smtClean="0"/>
              <a:t>zehn</a:t>
            </a:r>
            <a:endParaRPr lang="pt-PT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605307" y="3013656"/>
            <a:ext cx="6722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 smtClean="0"/>
              <a:t>1 kg = </a:t>
            </a:r>
            <a:r>
              <a:rPr lang="pt-PT" sz="2400" b="1" dirty="0" err="1" smtClean="0"/>
              <a:t>ein</a:t>
            </a:r>
            <a:r>
              <a:rPr lang="pt-PT" sz="2400" b="1" dirty="0" smtClean="0"/>
              <a:t> Kilo</a:t>
            </a:r>
          </a:p>
          <a:p>
            <a:pPr>
              <a:lnSpc>
                <a:spcPct val="150000"/>
              </a:lnSpc>
            </a:pPr>
            <a:r>
              <a:rPr lang="pt-PT" sz="2400" b="1" dirty="0" smtClean="0"/>
              <a:t>100g = 100 </a:t>
            </a:r>
            <a:r>
              <a:rPr lang="pt-PT" sz="2400" b="1" dirty="0" err="1" smtClean="0"/>
              <a:t>Gramm</a:t>
            </a:r>
            <a:endParaRPr lang="pt-PT" sz="2400" b="1" dirty="0" smtClean="0"/>
          </a:p>
          <a:p>
            <a:pPr>
              <a:lnSpc>
                <a:spcPct val="150000"/>
              </a:lnSpc>
            </a:pPr>
            <a:r>
              <a:rPr lang="pt-PT" sz="2400" b="1" dirty="0" smtClean="0"/>
              <a:t>500g = </a:t>
            </a:r>
            <a:r>
              <a:rPr lang="pt-PT" sz="2400" b="1" dirty="0" err="1" smtClean="0"/>
              <a:t>ein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Pfund</a:t>
            </a:r>
            <a:endParaRPr lang="pt-PT" sz="2400" b="1" dirty="0" smtClean="0"/>
          </a:p>
          <a:p>
            <a:pPr>
              <a:lnSpc>
                <a:spcPct val="150000"/>
              </a:lnSpc>
            </a:pPr>
            <a:r>
              <a:rPr lang="pt-PT" sz="2400" b="1" dirty="0" smtClean="0"/>
              <a:t>1 L = </a:t>
            </a:r>
            <a:r>
              <a:rPr lang="pt-PT" sz="2400" b="1" dirty="0" err="1" smtClean="0"/>
              <a:t>ein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Liter</a:t>
            </a:r>
            <a:endParaRPr lang="pt-PT" sz="2400" b="1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48" y="279717"/>
            <a:ext cx="2326783" cy="232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09" y="3317781"/>
            <a:ext cx="2109855" cy="210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6968612" y="1715799"/>
            <a:ext cx="44045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 err="1"/>
              <a:t>e</a:t>
            </a:r>
            <a:r>
              <a:rPr lang="pt-PT" sz="2400" b="1" dirty="0" err="1" smtClean="0"/>
              <a:t>ine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Flasche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Saft</a:t>
            </a:r>
            <a:endParaRPr lang="pt-PT" sz="2400" b="1" dirty="0" smtClean="0"/>
          </a:p>
          <a:p>
            <a:pPr>
              <a:lnSpc>
                <a:spcPct val="150000"/>
              </a:lnSpc>
            </a:pPr>
            <a:endParaRPr lang="pt-PT" sz="2400" b="1" dirty="0" smtClean="0"/>
          </a:p>
          <a:p>
            <a:pPr>
              <a:lnSpc>
                <a:spcPct val="150000"/>
              </a:lnSpc>
            </a:pPr>
            <a:r>
              <a:rPr lang="pt-PT" sz="2400" b="1" dirty="0" err="1" smtClean="0"/>
              <a:t>eine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Packung</a:t>
            </a:r>
            <a:r>
              <a:rPr lang="pt-PT" sz="2400" b="1" dirty="0" smtClean="0"/>
              <a:t> Tee</a:t>
            </a:r>
          </a:p>
          <a:p>
            <a:pPr>
              <a:lnSpc>
                <a:spcPct val="150000"/>
              </a:lnSpc>
            </a:pPr>
            <a:endParaRPr lang="pt-PT" sz="2400" b="1" dirty="0" smtClean="0"/>
          </a:p>
          <a:p>
            <a:pPr>
              <a:lnSpc>
                <a:spcPct val="150000"/>
              </a:lnSpc>
            </a:pPr>
            <a:r>
              <a:rPr lang="pt-PT" sz="2400" b="1" dirty="0" err="1"/>
              <a:t>e</a:t>
            </a:r>
            <a:r>
              <a:rPr lang="pt-PT" sz="2400" b="1" dirty="0" err="1" smtClean="0"/>
              <a:t>ine</a:t>
            </a:r>
            <a:r>
              <a:rPr lang="pt-PT" sz="2400" b="1" dirty="0" smtClean="0"/>
              <a:t> Dose </a:t>
            </a:r>
            <a:r>
              <a:rPr lang="pt-PT" sz="2400" b="1" dirty="0" err="1" smtClean="0"/>
              <a:t>Tomaten</a:t>
            </a:r>
            <a:endParaRPr lang="pt-PT" sz="2400" b="1" dirty="0" smtClean="0"/>
          </a:p>
          <a:p>
            <a:pPr>
              <a:lnSpc>
                <a:spcPct val="150000"/>
              </a:lnSpc>
            </a:pPr>
            <a:endParaRPr lang="pt-PT" sz="2400" b="1" dirty="0" smtClean="0"/>
          </a:p>
          <a:p>
            <a:pPr>
              <a:lnSpc>
                <a:spcPct val="150000"/>
              </a:lnSpc>
            </a:pPr>
            <a:r>
              <a:rPr lang="pt-PT" sz="2400" b="1" dirty="0" err="1"/>
              <a:t>e</a:t>
            </a:r>
            <a:r>
              <a:rPr lang="pt-PT" sz="2400" b="1" dirty="0" err="1" smtClean="0"/>
              <a:t>in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Becher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Joghurt</a:t>
            </a:r>
            <a:endParaRPr lang="pt-PT" sz="2400" b="1" dirty="0"/>
          </a:p>
        </p:txBody>
      </p:sp>
      <p:pic>
        <p:nvPicPr>
          <p:cNvPr id="8" name="Imagem 7" descr="Stock Bild von 'Flasche Ananas-Saft isoliert auf weiß'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289" y="1310111"/>
            <a:ext cx="1085248" cy="129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https://www.ostprodukte-versand.de/images/products/LETE1020_L_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205" y="2601942"/>
            <a:ext cx="1073454" cy="8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lenty_xl_image_1349496901_0" descr="Gut &amp;amp; Günstig Tomaten ganz und geschält 800g">
            <a:hlinkClick r:id="rId8" tooltip="&quot;Gut &amp; Günstig Tomaten ganz und geschält 800g&quot;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053" y="3679594"/>
            <a:ext cx="707040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36" y="4583316"/>
            <a:ext cx="877801" cy="1274141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28"/>
    </mc:Choice>
    <mc:Fallback xmlns="">
      <p:transition spd="slow" advTm="7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4" x="10858500" y="2490788"/>
          <p14:tracePt t="1041" x="10885488" y="2482850"/>
          <p14:tracePt t="1049" x="10902950" y="2473325"/>
          <p14:tracePt t="1058" x="10912475" y="2455863"/>
          <p14:tracePt t="1074" x="10912475" y="2312988"/>
          <p14:tracePt t="1091" x="10715625" y="1866900"/>
          <p14:tracePt t="1108" x="10466388" y="1295400"/>
          <p14:tracePt t="1124" x="10252075" y="938213"/>
          <p14:tracePt t="1141" x="10063163" y="758825"/>
          <p14:tracePt t="1158" x="9902825" y="704850"/>
          <p14:tracePt t="1174" x="9769475" y="696913"/>
          <p14:tracePt t="1191" x="9609138" y="696913"/>
          <p14:tracePt t="1208" x="9402763" y="696913"/>
          <p14:tracePt t="1224" x="9010650" y="642938"/>
          <p14:tracePt t="1241" x="8018463" y="339725"/>
          <p14:tracePt t="1258" x="7340600" y="142875"/>
          <p14:tracePt t="1274" x="6848475" y="0"/>
          <p14:tracePt t="1291" x="6473825" y="0"/>
          <p14:tracePt t="1308" x="6251575" y="0"/>
          <p14:tracePt t="1325" x="6054725" y="0"/>
          <p14:tracePt t="1341" x="5741988" y="88900"/>
          <p14:tracePt t="1358" x="5367338" y="276225"/>
          <p14:tracePt t="1375" x="5072063" y="482600"/>
          <p14:tracePt t="1391" x="4884738" y="731838"/>
          <p14:tracePt t="1408" x="4732338" y="982663"/>
          <p14:tracePt t="1425" x="4562475" y="1295400"/>
          <p14:tracePt t="1441" x="4465638" y="1482725"/>
          <p14:tracePt t="1458" x="4375150" y="1652588"/>
          <p14:tracePt t="1475" x="4340225" y="1839913"/>
          <p14:tracePt t="1491" x="4340225" y="2054225"/>
          <p14:tracePt t="1508" x="4340225" y="2286000"/>
          <p14:tracePt t="1525" x="4340225" y="2536825"/>
          <p14:tracePt t="1541" x="4357688" y="2786063"/>
          <p14:tracePt t="1558" x="4446588" y="3000375"/>
          <p14:tracePt t="1575" x="4660900" y="3197225"/>
          <p14:tracePt t="1591" x="5054600" y="3357563"/>
          <p14:tracePt t="1608" x="5581650" y="3473450"/>
          <p14:tracePt t="1625" x="5991225" y="3527425"/>
          <p14:tracePt t="1641" x="6402388" y="3527425"/>
          <p14:tracePt t="1658" x="6510338" y="3465513"/>
          <p14:tracePt t="1675" x="6572250" y="3303588"/>
          <p14:tracePt t="1691" x="6589713" y="3098800"/>
          <p14:tracePt t="1708" x="6589713" y="2901950"/>
          <p14:tracePt t="1725" x="6562725" y="2643188"/>
          <p14:tracePt t="1742" x="6411913" y="2374900"/>
          <p14:tracePt t="1758" x="6108700" y="2036763"/>
          <p14:tracePt t="1775" x="5732463" y="1731963"/>
          <p14:tracePt t="1792" x="5367338" y="1465263"/>
          <p14:tracePt t="1808" x="5037138" y="1295400"/>
          <p14:tracePt t="1825" x="4705350" y="1196975"/>
          <p14:tracePt t="1842" x="4491038" y="1196975"/>
          <p14:tracePt t="1858" x="4251325" y="1204913"/>
          <p14:tracePt t="1875" x="3990975" y="1250950"/>
          <p14:tracePt t="1892" x="3714750" y="1312863"/>
          <p14:tracePt t="1908" x="3536950" y="1428750"/>
          <p14:tracePt t="1925" x="3402013" y="1581150"/>
          <p14:tracePt t="1942" x="3303588" y="1724025"/>
          <p14:tracePt t="1958" x="3241675" y="1874838"/>
          <p14:tracePt t="1975" x="3205163" y="1982788"/>
          <p14:tracePt t="1992" x="3187700" y="2062163"/>
          <p14:tracePt t="2008" x="3170238" y="2170113"/>
          <p14:tracePt t="2010" x="3170238" y="2214563"/>
          <p14:tracePt t="2025" x="3170238" y="2347913"/>
          <p14:tracePt t="2042" x="3170238" y="2490788"/>
          <p14:tracePt t="2058" x="3170238" y="2660650"/>
          <p14:tracePt t="2075" x="3170238" y="2687638"/>
          <p14:tracePt t="2218" x="3170238" y="2714625"/>
          <p14:tracePt t="2226" x="3160713" y="2724150"/>
          <p14:tracePt t="2290" x="3133725" y="2724150"/>
          <p14:tracePt t="2298" x="3098800" y="2670175"/>
          <p14:tracePt t="2309" x="3044825" y="2670175"/>
          <p14:tracePt t="2325" x="2894013" y="2527300"/>
          <p14:tracePt t="2342" x="2670175" y="2232025"/>
          <p14:tracePt t="2359" x="2401888" y="1901825"/>
          <p14:tracePt t="2375" x="2044700" y="1598613"/>
          <p14:tracePt t="2392" x="1571625" y="1330325"/>
          <p14:tracePt t="2409" x="1133475" y="1133475"/>
          <p14:tracePt t="2426" x="847725" y="1054100"/>
          <p14:tracePt t="2442" x="785813" y="1036638"/>
          <p14:tracePt t="2459" x="758825" y="1036638"/>
          <p14:tracePt t="2475" x="750888" y="1089025"/>
          <p14:tracePt t="2492" x="714375" y="1160463"/>
          <p14:tracePt t="2509" x="669925" y="1223963"/>
          <p14:tracePt t="2526" x="571500" y="1312863"/>
          <p14:tracePt t="2542" x="544513" y="1312863"/>
          <p14:tracePt t="2559" x="509588" y="1312863"/>
          <p14:tracePt t="2576" x="438150" y="1241425"/>
          <p14:tracePt t="2592" x="374650" y="1143000"/>
          <p14:tracePt t="2609" x="295275" y="1044575"/>
          <p14:tracePt t="2626" x="231775" y="982663"/>
          <p14:tracePt t="2642" x="214313" y="965200"/>
          <p14:tracePt t="2730" x="214313" y="973138"/>
          <p14:tracePt t="2738" x="223838" y="990600"/>
          <p14:tracePt t="2754" x="241300" y="1000125"/>
          <p14:tracePt t="2762" x="268288" y="1009650"/>
          <p14:tracePt t="2776" x="295275" y="1027113"/>
          <p14:tracePt t="2792" x="330200" y="1027113"/>
          <p14:tracePt t="2809" x="411163" y="1071563"/>
          <p14:tracePt t="2826" x="544513" y="1116013"/>
          <p14:tracePt t="2842" x="633413" y="1125538"/>
          <p14:tracePt t="2859" x="768350" y="1152525"/>
          <p14:tracePt t="2876" x="901700" y="1169988"/>
          <p14:tracePt t="2892" x="1000125" y="1169988"/>
          <p14:tracePt t="2909" x="1081088" y="1187450"/>
          <p14:tracePt t="2926" x="1160463" y="1187450"/>
          <p14:tracePt t="2943" x="1214438" y="1187450"/>
          <p14:tracePt t="2959" x="1223963" y="1187450"/>
          <p14:tracePt t="2976" x="1231900" y="1187450"/>
          <p14:tracePt t="2993" x="1250950" y="1179513"/>
          <p14:tracePt t="3050" x="1250950" y="1169988"/>
          <p14:tracePt t="3082" x="1268413" y="1169988"/>
          <p14:tracePt t="3090" x="1285875" y="1169988"/>
          <p14:tracePt t="3098" x="1312863" y="1169988"/>
          <p14:tracePt t="3109" x="1339850" y="1169988"/>
          <p14:tracePt t="3126" x="1411288" y="1187450"/>
          <p14:tracePt t="3143" x="1490663" y="1214438"/>
          <p14:tracePt t="3159" x="1554163" y="1214438"/>
          <p14:tracePt t="3176" x="1608138" y="1214438"/>
          <p14:tracePt t="3193" x="1679575" y="1196975"/>
          <p14:tracePt t="3210" x="1731963" y="1179513"/>
          <p14:tracePt t="3226" x="1812925" y="1125538"/>
          <p14:tracePt t="3243" x="1857375" y="1116013"/>
          <p14:tracePt t="3260" x="1874838" y="1108075"/>
          <p14:tracePt t="3276" x="1884363" y="1098550"/>
          <p14:tracePt t="3310" x="1901825" y="1089025"/>
          <p14:tracePt t="3326" x="1911350" y="1089025"/>
          <p14:tracePt t="3359" x="1928813" y="1089025"/>
          <p14:tracePt t="3376" x="1938338" y="1089025"/>
          <p14:tracePt t="3393" x="1965325" y="1089025"/>
          <p14:tracePt t="3410" x="1990725" y="1071563"/>
          <p14:tracePt t="3426" x="2000250" y="1071563"/>
          <p14:tracePt t="3443" x="2017713" y="1071563"/>
          <p14:tracePt t="3460" x="2036763" y="1054100"/>
          <p14:tracePt t="3476" x="2054225" y="1044575"/>
          <p14:tracePt t="3493" x="2062163" y="1044575"/>
          <p14:tracePt t="3510" x="2071688" y="1036638"/>
          <p14:tracePt t="3526" x="2089150" y="1036638"/>
          <p14:tracePt t="3543" x="2098675" y="1036638"/>
          <p14:tracePt t="3560" x="2108200" y="1036638"/>
          <p14:tracePt t="3576" x="2116138" y="1027113"/>
          <p14:tracePt t="3593" x="2125663" y="1027113"/>
          <p14:tracePt t="3610" x="2133600" y="1017588"/>
          <p14:tracePt t="3626" x="2143125" y="1009650"/>
          <p14:tracePt t="3698" x="2152650" y="1009650"/>
          <p14:tracePt t="3971" x="2160588" y="1000125"/>
          <p14:tracePt t="3986" x="2125663" y="1000125"/>
          <p14:tracePt t="3994" x="2081213" y="1000125"/>
          <p14:tracePt t="4002" x="2027238" y="1000125"/>
          <p14:tracePt t="4011" x="1965325" y="1027113"/>
          <p14:tracePt t="4027" x="1839913" y="1081088"/>
          <p14:tracePt t="4043" x="1714500" y="1143000"/>
          <p14:tracePt t="4060" x="1625600" y="1169988"/>
          <p14:tracePt t="4077" x="1562100" y="1214438"/>
          <p14:tracePt t="4094" x="1517650" y="1241425"/>
          <p14:tracePt t="4110" x="1500188" y="1268413"/>
          <p14:tracePt t="4127" x="1482725" y="1295400"/>
          <p14:tracePt t="4144" x="1455738" y="1322388"/>
          <p14:tracePt t="4160" x="1446213" y="1339850"/>
          <p14:tracePt t="4177" x="1428750" y="1357313"/>
          <p14:tracePt t="4194" x="1401763" y="1401763"/>
          <p14:tracePt t="4210" x="1384300" y="1428750"/>
          <p14:tracePt t="4227" x="1384300" y="1455738"/>
          <p14:tracePt t="4244" x="1366838" y="1482725"/>
          <p14:tracePt t="4260" x="1366838" y="1490663"/>
          <p14:tracePt t="4277" x="1366838" y="1500188"/>
          <p14:tracePt t="4310" x="1366838" y="1509713"/>
          <p14:tracePt t="4327" x="1366838" y="1517650"/>
          <p14:tracePt t="4344" x="1366838" y="1527175"/>
          <p14:tracePt t="4363" x="1366838" y="1544638"/>
          <p14:tracePt t="4377" x="1366838" y="1554163"/>
          <p14:tracePt t="4394" x="1357313" y="1562100"/>
          <p14:tracePt t="4411" x="1347788" y="1571625"/>
          <p14:tracePt t="4427" x="1339850" y="1571625"/>
          <p14:tracePt t="4444" x="1322388" y="1571625"/>
          <p14:tracePt t="4461" x="1295400" y="1589088"/>
          <p14:tracePt t="4477" x="1276350" y="1589088"/>
          <p14:tracePt t="4494" x="1258888" y="1589088"/>
          <p14:tracePt t="4511" x="1250950" y="1589088"/>
          <p14:tracePt t="4527" x="1241425" y="1589088"/>
          <p14:tracePt t="4544" x="1231900" y="1589088"/>
          <p14:tracePt t="4561" x="1223963" y="1598613"/>
          <p14:tracePt t="4577" x="1214438" y="1598613"/>
          <p14:tracePt t="4691" x="1204913" y="1598613"/>
          <p14:tracePt t="5179" x="1241425" y="1598613"/>
          <p14:tracePt t="5187" x="1303338" y="1598613"/>
          <p14:tracePt t="5195" x="1384300" y="1598613"/>
          <p14:tracePt t="5211" x="1581150" y="1598613"/>
          <p14:tracePt t="5228" x="1795463" y="1598613"/>
          <p14:tracePt t="5244" x="1982788" y="1581150"/>
          <p14:tracePt t="5261" x="2116138" y="1581150"/>
          <p14:tracePt t="5278" x="2214563" y="1562100"/>
          <p14:tracePt t="5295" x="2268538" y="1554163"/>
          <p14:tracePt t="5311" x="2312988" y="1544638"/>
          <p14:tracePt t="5328" x="2347913" y="1544638"/>
          <p14:tracePt t="5345" x="2401888" y="1544638"/>
          <p14:tracePt t="5361" x="2446338" y="1544638"/>
          <p14:tracePt t="5378" x="2509838" y="1544638"/>
          <p14:tracePt t="5395" x="2608263" y="1544638"/>
          <p14:tracePt t="5411" x="2687638" y="1544638"/>
          <p14:tracePt t="5428" x="2813050" y="1544638"/>
          <p14:tracePt t="5445" x="2911475" y="1554163"/>
          <p14:tracePt t="5461" x="3000375" y="1562100"/>
          <p14:tracePt t="5478" x="3036888" y="1571625"/>
          <p14:tracePt t="5495" x="3044825" y="1571625"/>
          <p14:tracePt t="6036" x="3062288" y="1571625"/>
          <p14:tracePt t="6044" x="3071813" y="1581150"/>
          <p14:tracePt t="6051" x="3098800" y="1581150"/>
          <p14:tracePt t="6062" x="3108325" y="1581150"/>
          <p14:tracePt t="6079" x="3133725" y="1581150"/>
          <p14:tracePt t="19194" x="3197225" y="1581150"/>
          <p14:tracePt t="19202" x="3303588" y="1581150"/>
          <p14:tracePt t="19210" x="3348038" y="1562100"/>
          <p14:tracePt t="19234" x="3348038" y="1581150"/>
          <p14:tracePt t="19242" x="3295650" y="1581150"/>
          <p14:tracePt t="19256" x="3187700" y="1616075"/>
          <p14:tracePt t="19274" x="2901950" y="1822450"/>
          <p14:tracePt t="19290" x="2840038" y="1919288"/>
          <p14:tracePt t="19306" x="2795588" y="2017713"/>
          <p14:tracePt t="19323" x="2741613" y="2089150"/>
          <p14:tracePt t="19340" x="2652713" y="2143125"/>
          <p14:tracePt t="19357" x="2509838" y="2205038"/>
          <p14:tracePt t="19373" x="2393950" y="2232025"/>
          <p14:tracePt t="19390" x="2268538" y="2232025"/>
          <p14:tracePt t="19407" x="2170113" y="2232025"/>
          <p14:tracePt t="19423" x="2089150" y="2232025"/>
          <p14:tracePt t="19440" x="2017713" y="2232025"/>
          <p14:tracePt t="19457" x="1901825" y="2241550"/>
          <p14:tracePt t="19474" x="1776413" y="2276475"/>
          <p14:tracePt t="19490" x="1751013" y="2286000"/>
          <p14:tracePt t="19562" x="1741488" y="2286000"/>
          <p14:tracePt t="19570" x="1741488" y="2276475"/>
          <p14:tracePt t="19578" x="1741488" y="2268538"/>
          <p14:tracePt t="19594" x="1741488" y="2251075"/>
          <p14:tracePt t="19610" x="1741488" y="2241550"/>
          <p14:tracePt t="19658" x="1741488" y="2232025"/>
          <p14:tracePt t="19666" x="1741488" y="2224088"/>
          <p14:tracePt t="19674" x="1751013" y="2224088"/>
          <p14:tracePt t="19690" x="1758950" y="2205038"/>
          <p14:tracePt t="19707" x="1768475" y="2197100"/>
          <p14:tracePt t="19723" x="1785938" y="2197100"/>
          <p14:tracePt t="19740" x="1785938" y="2187575"/>
          <p14:tracePt t="19757" x="1795463" y="2187575"/>
          <p14:tracePt t="19818" x="1812925" y="2187575"/>
          <p14:tracePt t="19834" x="1822450" y="2187575"/>
          <p14:tracePt t="19842" x="1839913" y="2187575"/>
          <p14:tracePt t="19850" x="1866900" y="2187575"/>
          <p14:tracePt t="19858" x="1901825" y="2187575"/>
          <p14:tracePt t="19874" x="1990725" y="2187575"/>
          <p14:tracePt t="19890" x="2081213" y="2187575"/>
          <p14:tracePt t="19907" x="2187575" y="2179638"/>
          <p14:tracePt t="19924" x="2276475" y="2152650"/>
          <p14:tracePt t="19940" x="2339975" y="2133600"/>
          <p14:tracePt t="19957" x="2374900" y="2125663"/>
          <p14:tracePt t="19974" x="2384425" y="2116138"/>
          <p14:tracePt t="20007" x="2401888" y="2116138"/>
          <p14:tracePt t="20024" x="2411413" y="2116138"/>
          <p14:tracePt t="20040" x="2428875" y="2116138"/>
          <p14:tracePt t="20057" x="2428875" y="2108200"/>
          <p14:tracePt t="20074" x="2438400" y="2108200"/>
          <p14:tracePt t="20106" x="2446338" y="2098675"/>
          <p14:tracePt t="20114" x="2455863" y="2098675"/>
          <p14:tracePt t="20146" x="2455863" y="2089150"/>
          <p14:tracePt t="20370" x="2465388" y="2089150"/>
          <p14:tracePt t="20378" x="2527300" y="2089150"/>
          <p14:tracePt t="20391" x="2581275" y="2089150"/>
          <p14:tracePt t="20407" x="2741613" y="2089150"/>
          <p14:tracePt t="20424" x="2857500" y="2089150"/>
          <p14:tracePt t="20441" x="2946400" y="2089150"/>
          <p14:tracePt t="20457" x="2973388" y="2089150"/>
          <p14:tracePt t="20474" x="2982913" y="2089150"/>
          <p14:tracePt t="20530" x="2990850" y="2081213"/>
          <p14:tracePt t="20546" x="3009900" y="2081213"/>
          <p14:tracePt t="20554" x="3036888" y="2081213"/>
          <p14:tracePt t="20562" x="3062288" y="2081213"/>
          <p14:tracePt t="20574" x="3098800" y="2098675"/>
          <p14:tracePt t="20591" x="3160713" y="2108200"/>
          <p14:tracePt t="20608" x="3205163" y="2125663"/>
          <p14:tracePt t="20624" x="3259138" y="2133600"/>
          <p14:tracePt t="20641" x="3268663" y="2143125"/>
          <p14:tracePt t="21427" x="3268663" y="2133600"/>
          <p14:tracePt t="21443" x="3268663" y="2116138"/>
          <p14:tracePt t="21451" x="3268663" y="2108200"/>
          <p14:tracePt t="21459" x="3268663" y="2089150"/>
          <p14:tracePt t="21475" x="3268663" y="2036763"/>
          <p14:tracePt t="21492" x="3268663" y="1901825"/>
          <p14:tracePt t="21508" x="3232150" y="1768475"/>
          <p14:tracePt t="21525" x="3224213" y="1633538"/>
          <p14:tracePt t="21542" x="3197225" y="1509713"/>
          <p14:tracePt t="21558" x="3187700" y="1438275"/>
          <p14:tracePt t="21575" x="3187700" y="1357313"/>
          <p14:tracePt t="21592" x="3187700" y="1303338"/>
          <p14:tracePt t="21608" x="3170238" y="1268413"/>
          <p14:tracePt t="21625" x="3170238" y="1241425"/>
          <p14:tracePt t="21642" x="3170238" y="1223963"/>
          <p14:tracePt t="21658" x="3170238" y="1204913"/>
          <p14:tracePt t="21675" x="3170238" y="1187450"/>
          <p14:tracePt t="21692" x="3170238" y="1169988"/>
          <p14:tracePt t="21709" x="3160713" y="1143000"/>
          <p14:tracePt t="21725" x="3152775" y="1108075"/>
          <p14:tracePt t="21742" x="3125788" y="1054100"/>
          <p14:tracePt t="21759" x="3116263" y="1036638"/>
          <p14:tracePt t="21775" x="3098800" y="1017588"/>
          <p14:tracePt t="21792" x="3071813" y="1009650"/>
          <p14:tracePt t="21809" x="3054350" y="1009650"/>
          <p14:tracePt t="21825" x="3017838" y="1009650"/>
          <p14:tracePt t="21842" x="2982913" y="1009650"/>
          <p14:tracePt t="21859" x="2911475" y="1027113"/>
          <p14:tracePt t="21875" x="2847975" y="1027113"/>
          <p14:tracePt t="21892" x="2776538" y="1036638"/>
          <p14:tracePt t="21909" x="2714625" y="1054100"/>
          <p14:tracePt t="21925" x="2660650" y="1062038"/>
          <p14:tracePt t="21942" x="2616200" y="1062038"/>
          <p14:tracePt t="21959" x="2562225" y="1071563"/>
          <p14:tracePt t="21975" x="2536825" y="1089025"/>
          <p14:tracePt t="21992" x="2490788" y="1098550"/>
          <p14:tracePt t="22009" x="2465388" y="1108075"/>
          <p14:tracePt t="22025" x="2411413" y="1108075"/>
          <p14:tracePt t="22027" x="2401888" y="1116013"/>
          <p14:tracePt t="22042" x="2374900" y="1116013"/>
          <p14:tracePt t="22059" x="2303463" y="1125538"/>
          <p14:tracePt t="22076" x="2241550" y="1125538"/>
          <p14:tracePt t="22092" x="2197100" y="1125538"/>
          <p14:tracePt t="22109" x="2143125" y="1125538"/>
          <p14:tracePt t="22126" x="2108200" y="1125538"/>
          <p14:tracePt t="22142" x="2062163" y="1116013"/>
          <p14:tracePt t="22159" x="2009775" y="1116013"/>
          <p14:tracePt t="22176" x="1965325" y="1116013"/>
          <p14:tracePt t="22192" x="1901825" y="1116013"/>
          <p14:tracePt t="22209" x="1847850" y="1116013"/>
          <p14:tracePt t="22226" x="1785938" y="1116013"/>
          <p14:tracePt t="22242" x="1724025" y="1116013"/>
          <p14:tracePt t="22259" x="1643063" y="1108075"/>
          <p14:tracePt t="22276" x="1571625" y="1081088"/>
          <p14:tracePt t="22292" x="1509713" y="1071563"/>
          <p14:tracePt t="22309" x="1455738" y="1071563"/>
          <p14:tracePt t="22326" x="1419225" y="1071563"/>
          <p14:tracePt t="22342" x="1366838" y="1071563"/>
          <p14:tracePt t="22359" x="1322388" y="1054100"/>
          <p14:tracePt t="22376" x="1258888" y="1044575"/>
          <p14:tracePt t="22392" x="1214438" y="1036638"/>
          <p14:tracePt t="22409" x="1152525" y="1036638"/>
          <p14:tracePt t="22426" x="1089025" y="1036638"/>
          <p14:tracePt t="22443" x="1036638" y="1036638"/>
          <p14:tracePt t="22459" x="973138" y="1036638"/>
          <p14:tracePt t="22476" x="938213" y="1036638"/>
          <p14:tracePt t="22493" x="884238" y="1036638"/>
          <p14:tracePt t="22509" x="839788" y="1036638"/>
          <p14:tracePt t="22526" x="785813" y="1036638"/>
          <p14:tracePt t="22543" x="750888" y="1036638"/>
          <p14:tracePt t="22559" x="723900" y="1036638"/>
          <p14:tracePt t="22576" x="687388" y="1044575"/>
          <p14:tracePt t="22593" x="642938" y="1062038"/>
          <p14:tracePt t="22609" x="598488" y="1089025"/>
          <p14:tracePt t="22626" x="571500" y="1116013"/>
          <p14:tracePt t="22643" x="536575" y="1133475"/>
          <p14:tracePt t="22659" x="517525" y="1160463"/>
          <p14:tracePt t="22676" x="490538" y="1187450"/>
          <p14:tracePt t="22693" x="490538" y="1214438"/>
          <p14:tracePt t="22709" x="482600" y="1268413"/>
          <p14:tracePt t="22726" x="482600" y="1312863"/>
          <p14:tracePt t="22743" x="482600" y="1357313"/>
          <p14:tracePt t="22759" x="482600" y="1411288"/>
          <p14:tracePt t="22776" x="482600" y="1465263"/>
          <p14:tracePt t="22793" x="490538" y="1509713"/>
          <p14:tracePt t="22809" x="517525" y="1536700"/>
          <p14:tracePt t="22826" x="588963" y="1571625"/>
          <p14:tracePt t="22843" x="731838" y="1616075"/>
          <p14:tracePt t="22859" x="839788" y="1633538"/>
          <p14:tracePt t="22876" x="946150" y="1652588"/>
          <p14:tracePt t="22893" x="1027113" y="1660525"/>
          <p14:tracePt t="22910" x="1143000" y="1670050"/>
          <p14:tracePt t="22926" x="1285875" y="1697038"/>
          <p14:tracePt t="22943" x="1455738" y="1704975"/>
          <p14:tracePt t="22960" x="1608138" y="1714500"/>
          <p14:tracePt t="22976" x="1785938" y="1714500"/>
          <p14:tracePt t="22993" x="1946275" y="1724025"/>
          <p14:tracePt t="23010" x="2081213" y="1724025"/>
          <p14:tracePt t="23026" x="2205038" y="1724025"/>
          <p14:tracePt t="23027" x="2251075" y="1704975"/>
          <p14:tracePt t="23043" x="2357438" y="1697038"/>
          <p14:tracePt t="23060" x="2446338" y="1697038"/>
          <p14:tracePt t="23076" x="2554288" y="1697038"/>
          <p14:tracePt t="23093" x="2660650" y="1697038"/>
          <p14:tracePt t="23110" x="2795588" y="1697038"/>
          <p14:tracePt t="23126" x="2946400" y="1697038"/>
          <p14:tracePt t="23143" x="3081338" y="1697038"/>
          <p14:tracePt t="23160" x="3187700" y="1697038"/>
          <p14:tracePt t="23176" x="3286125" y="1697038"/>
          <p14:tracePt t="23193" x="3375025" y="1687513"/>
          <p14:tracePt t="23210" x="3455988" y="1670050"/>
          <p14:tracePt t="23227" x="3500438" y="1652588"/>
          <p14:tracePt t="23243" x="3554413" y="1625600"/>
          <p14:tracePt t="23260" x="3562350" y="1616075"/>
          <p14:tracePt t="23276" x="3581400" y="1598613"/>
          <p14:tracePt t="23293" x="3589338" y="1589088"/>
          <p14:tracePt t="23310" x="3608388" y="1562100"/>
          <p14:tracePt t="23327" x="3608388" y="1554163"/>
          <p14:tracePt t="23343" x="3608388" y="1527175"/>
          <p14:tracePt t="23360" x="3608388" y="1490663"/>
          <p14:tracePt t="23377" x="3608388" y="1455738"/>
          <p14:tracePt t="23393" x="3608388" y="1419225"/>
          <p14:tracePt t="23410" x="3608388" y="1401763"/>
          <p14:tracePt t="23427" x="3598863" y="1366838"/>
          <p14:tracePt t="23444" x="3571875" y="1312863"/>
          <p14:tracePt t="23460" x="3554413" y="1285875"/>
          <p14:tracePt t="23477" x="3527425" y="1258888"/>
          <p14:tracePt t="23493" x="3509963" y="1241425"/>
          <p14:tracePt t="23510" x="3482975" y="1223963"/>
          <p14:tracePt t="23527" x="3465513" y="1214438"/>
          <p14:tracePt t="23544" x="3446463" y="1204913"/>
          <p14:tracePt t="23560" x="3429000" y="1196975"/>
          <p14:tracePt t="23577" x="3402013" y="1196975"/>
          <p14:tracePt t="23593" x="3340100" y="1179513"/>
          <p14:tracePt t="23610" x="3313113" y="1169988"/>
          <p14:tracePt t="23627" x="3268663" y="1160463"/>
          <p14:tracePt t="23644" x="3224213" y="1152525"/>
          <p14:tracePt t="23660" x="3187700" y="1143000"/>
          <p14:tracePt t="23677" x="3143250" y="1143000"/>
          <p14:tracePt t="23693" x="3098800" y="1143000"/>
          <p14:tracePt t="23710" x="3036888" y="1143000"/>
          <p14:tracePt t="23727" x="2982913" y="1143000"/>
          <p14:tracePt t="23744" x="2938463" y="1143000"/>
          <p14:tracePt t="23760" x="2884488" y="1143000"/>
          <p14:tracePt t="23777" x="2830513" y="1143000"/>
          <p14:tracePt t="23794" x="2776538" y="1143000"/>
          <p14:tracePt t="23810" x="2705100" y="1143000"/>
          <p14:tracePt t="23827" x="2643188" y="1143000"/>
          <p14:tracePt t="23844" x="2509838" y="1143000"/>
          <p14:tracePt t="23860" x="2366963" y="1143000"/>
          <p14:tracePt t="23877" x="2232025" y="1143000"/>
          <p14:tracePt t="23894" x="2062163" y="1143000"/>
          <p14:tracePt t="23910" x="1928813" y="1133475"/>
          <p14:tracePt t="23927" x="1830388" y="1125538"/>
          <p14:tracePt t="23944" x="1758950" y="1108075"/>
          <p14:tracePt t="23960" x="1714500" y="1108075"/>
          <p14:tracePt t="23977" x="1670050" y="1108075"/>
          <p14:tracePt t="23994" x="1643063" y="1098550"/>
          <p14:tracePt t="24010" x="1616075" y="1098550"/>
          <p14:tracePt t="24028" x="1536700" y="1071563"/>
          <p14:tracePt t="24044" x="1509713" y="1071563"/>
          <p14:tracePt t="24061" x="1455738" y="1036638"/>
          <p14:tracePt t="24077" x="1428750" y="1027113"/>
          <p14:tracePt t="24094" x="1401763" y="1017588"/>
          <p14:tracePt t="24111" x="1374775" y="1009650"/>
          <p14:tracePt t="24128" x="1347788" y="1000125"/>
          <p14:tracePt t="24160" x="1330325" y="1000125"/>
          <p14:tracePt t="24177" x="1312863" y="1000125"/>
          <p14:tracePt t="24194" x="1250950" y="990600"/>
          <p14:tracePt t="24211" x="1179513" y="990600"/>
          <p14:tracePt t="24228" x="1009650" y="990600"/>
          <p14:tracePt t="24244" x="893763" y="990600"/>
          <p14:tracePt t="24261" x="768350" y="990600"/>
          <p14:tracePt t="24277" x="660400" y="982663"/>
          <p14:tracePt t="24294" x="544513" y="955675"/>
          <p14:tracePt t="24311" x="473075" y="946150"/>
          <p14:tracePt t="24327" x="428625" y="946150"/>
          <p14:tracePt t="24344" x="401638" y="946150"/>
          <p14:tracePt t="24361" x="374650" y="946150"/>
          <p14:tracePt t="24377" x="347663" y="955675"/>
          <p14:tracePt t="24394" x="339725" y="965200"/>
          <p14:tracePt t="24411" x="312738" y="973138"/>
          <p14:tracePt t="24428" x="285750" y="1009650"/>
          <p14:tracePt t="24444" x="276225" y="1036638"/>
          <p14:tracePt t="24461" x="268288" y="1081088"/>
          <p14:tracePt t="24478" x="250825" y="1160463"/>
          <p14:tracePt t="24494" x="250825" y="1223963"/>
          <p14:tracePt t="24511" x="250825" y="1268413"/>
          <p14:tracePt t="24528" x="250825" y="1312863"/>
          <p14:tracePt t="24545" x="268288" y="1374775"/>
          <p14:tracePt t="24561" x="285750" y="1401763"/>
          <p14:tracePt t="24578" x="347663" y="1473200"/>
          <p14:tracePt t="24594" x="446088" y="1517650"/>
          <p14:tracePt t="24611" x="554038" y="1581150"/>
          <p14:tracePt t="24628" x="687388" y="1670050"/>
          <p14:tracePt t="24645" x="795338" y="1704975"/>
          <p14:tracePt t="24661" x="874713" y="1704975"/>
          <p14:tracePt t="24678" x="946150" y="1714500"/>
          <p14:tracePt t="24694" x="1009650" y="1714500"/>
          <p14:tracePt t="24711" x="1054100" y="1714500"/>
          <p14:tracePt t="24728" x="1116013" y="1714500"/>
          <p14:tracePt t="24745" x="1204913" y="1714500"/>
          <p14:tracePt t="24761" x="1303338" y="1714500"/>
          <p14:tracePt t="24778" x="1401763" y="1714500"/>
          <p14:tracePt t="24794" x="1509713" y="1714500"/>
          <p14:tracePt t="24811" x="1616075" y="1714500"/>
          <p14:tracePt t="24828" x="1839913" y="1731963"/>
          <p14:tracePt t="24845" x="2017713" y="1731963"/>
          <p14:tracePt t="24861" x="2197100" y="1731963"/>
          <p14:tracePt t="24878" x="2357438" y="1731963"/>
          <p14:tracePt t="24894" x="2482850" y="1731963"/>
          <p14:tracePt t="24911" x="2598738" y="1731963"/>
          <p14:tracePt t="24928" x="2679700" y="1731963"/>
          <p14:tracePt t="24945" x="2768600" y="1731963"/>
          <p14:tracePt t="24961" x="2840038" y="1731963"/>
          <p14:tracePt t="24978" x="2955925" y="1714500"/>
          <p14:tracePt t="24995" x="3062288" y="1697038"/>
          <p14:tracePt t="25011" x="3179763" y="1679575"/>
          <p14:tracePt t="25028" x="3286125" y="1652588"/>
          <p14:tracePt t="25045" x="3330575" y="1633538"/>
          <p14:tracePt t="25061" x="3375025" y="1608138"/>
          <p14:tracePt t="25078" x="3394075" y="1598613"/>
          <p14:tracePt t="25095" x="3402013" y="1589088"/>
          <p14:tracePt t="25111" x="3411538" y="1581150"/>
          <p14:tracePt t="25128" x="3411538" y="1571625"/>
          <p14:tracePt t="25145" x="3419475" y="1562100"/>
          <p14:tracePt t="25178" x="3419475" y="1544638"/>
          <p14:tracePt t="25195" x="3419475" y="1536700"/>
          <p14:tracePt t="25212" x="3419475" y="1517650"/>
          <p14:tracePt t="25228" x="3411538" y="1500188"/>
          <p14:tracePt t="25245" x="3411538" y="1490663"/>
          <p14:tracePt t="25348" x="3402013" y="1482725"/>
          <p14:tracePt t="25476" x="3394075" y="1482725"/>
          <p14:tracePt t="25661" x="3375025" y="1482725"/>
          <p14:tracePt t="25669" x="3357563" y="1473200"/>
          <p14:tracePt t="25679" x="3348038" y="1465263"/>
          <p14:tracePt t="25695" x="3330575" y="1438275"/>
          <p14:tracePt t="25712" x="3303588" y="1401763"/>
          <p14:tracePt t="25729" x="3286125" y="1384300"/>
          <p14:tracePt t="25745" x="3276600" y="1374775"/>
          <p14:tracePt t="25762" x="3259138" y="1357313"/>
          <p14:tracePt t="25795" x="3241675" y="1339850"/>
          <p14:tracePt t="25812" x="3224213" y="1322388"/>
          <p14:tracePt t="25829" x="3214688" y="1312863"/>
          <p14:tracePt t="25845" x="3197225" y="1312863"/>
          <p14:tracePt t="25862" x="3187700" y="1303338"/>
          <p14:tracePt t="25879" x="3179763" y="1303338"/>
          <p14:tracePt t="25895" x="3160713" y="1303338"/>
          <p14:tracePt t="25912" x="3152775" y="1295400"/>
          <p14:tracePt t="25929" x="3133725" y="1295400"/>
          <p14:tracePt t="25945" x="3108325" y="1285875"/>
          <p14:tracePt t="25962" x="3089275" y="1276350"/>
          <p14:tracePt t="25979" x="3071813" y="1268413"/>
          <p14:tracePt t="25995" x="3054350" y="1268413"/>
          <p14:tracePt t="26013" x="3017838" y="1258888"/>
          <p14:tracePt t="26029" x="2990850" y="1241425"/>
          <p14:tracePt t="26046" x="2955925" y="1241425"/>
          <p14:tracePt t="26062" x="2901950" y="1223963"/>
          <p14:tracePt t="26079" x="2830513" y="1187450"/>
          <p14:tracePt t="26096" x="2776538" y="1160463"/>
          <p14:tracePt t="26113" x="2714625" y="1133475"/>
          <p14:tracePt t="26129" x="2652713" y="1125538"/>
          <p14:tracePt t="26146" x="2571750" y="1098550"/>
          <p14:tracePt t="26162" x="2517775" y="1081088"/>
          <p14:tracePt t="26179" x="2465388" y="1062038"/>
          <p14:tracePt t="26196" x="2401888" y="1044575"/>
          <p14:tracePt t="26213" x="2330450" y="1027113"/>
          <p14:tracePt t="26229" x="2286000" y="1017588"/>
          <p14:tracePt t="26246" x="2241550" y="1017588"/>
          <p14:tracePt t="26262" x="2205038" y="1009650"/>
          <p14:tracePt t="26279" x="2152650" y="990600"/>
          <p14:tracePt t="26296" x="2098675" y="982663"/>
          <p14:tracePt t="26313" x="2071688" y="982663"/>
          <p14:tracePt t="26329" x="2036763" y="973138"/>
          <p14:tracePt t="26346" x="1982788" y="973138"/>
          <p14:tracePt t="26362" x="1928813" y="973138"/>
          <p14:tracePt t="26379" x="1847850" y="973138"/>
          <p14:tracePt t="26396" x="1741488" y="973138"/>
          <p14:tracePt t="26413" x="1589088" y="973138"/>
          <p14:tracePt t="26429" x="1490663" y="973138"/>
          <p14:tracePt t="26446" x="1401763" y="973138"/>
          <p14:tracePt t="26463" x="1330325" y="973138"/>
          <p14:tracePt t="26479" x="1268413" y="973138"/>
          <p14:tracePt t="26496" x="1231900" y="973138"/>
          <p14:tracePt t="26513" x="1204913" y="973138"/>
          <p14:tracePt t="26529" x="1187450" y="973138"/>
          <p14:tracePt t="26546" x="1179513" y="973138"/>
          <p14:tracePt t="26563" x="1160463" y="973138"/>
          <p14:tracePt t="26579" x="1152525" y="973138"/>
          <p14:tracePt t="26596" x="1133475" y="973138"/>
          <p14:tracePt t="26613" x="1125538" y="973138"/>
          <p14:tracePt t="26629" x="1108075" y="973138"/>
          <p14:tracePt t="26663" x="1098550" y="973138"/>
          <p14:tracePt t="26693" x="1081088" y="973138"/>
          <p14:tracePt t="26717" x="1071563" y="973138"/>
          <p14:tracePt t="26733" x="1054100" y="973138"/>
          <p14:tracePt t="26741" x="1044575" y="973138"/>
          <p14:tracePt t="26766" x="1027113" y="973138"/>
          <p14:tracePt t="26789" x="1017588" y="982663"/>
          <p14:tracePt t="26805" x="1009650" y="982663"/>
          <p14:tracePt t="26821" x="1009650" y="1000125"/>
          <p14:tracePt t="26829" x="1009650" y="1009650"/>
          <p14:tracePt t="26837" x="1000125" y="1009650"/>
          <p14:tracePt t="26846" x="990600" y="1009650"/>
          <p14:tracePt t="26863" x="982663" y="1017588"/>
          <p14:tracePt t="26880" x="965200" y="1036638"/>
          <p14:tracePt t="26896" x="955675" y="1044575"/>
          <p14:tracePt t="26913" x="938213" y="1062038"/>
          <p14:tracePt t="26930" x="938213" y="1071563"/>
          <p14:tracePt t="26946" x="928688" y="1071563"/>
          <p14:tracePt t="26963" x="928688" y="1089025"/>
          <p14:tracePt t="26997" x="919163" y="1098550"/>
          <p14:tracePt t="27269" x="911225" y="1098550"/>
          <p14:tracePt t="27277" x="901700" y="1108075"/>
          <p14:tracePt t="27285" x="893763" y="1108075"/>
          <p14:tracePt t="27297" x="874713" y="1125538"/>
          <p14:tracePt t="27313" x="847725" y="1133475"/>
          <p14:tracePt t="27330" x="839788" y="1133475"/>
          <p14:tracePt t="27366" x="830263" y="1133475"/>
          <p14:tracePt t="27838" x="822325" y="1133475"/>
          <p14:tracePt t="27846" x="803275" y="1125538"/>
          <p14:tracePt t="27854" x="795338" y="1125538"/>
          <p14:tracePt t="27864" x="785813" y="1116013"/>
          <p14:tracePt t="27880" x="758825" y="1108075"/>
          <p14:tracePt t="27897" x="723900" y="1071563"/>
          <p14:tracePt t="27914" x="687388" y="1017588"/>
          <p14:tracePt t="27930" x="652463" y="982663"/>
          <p14:tracePt t="27947" x="642938" y="965200"/>
          <p14:tracePt t="27964" x="633413" y="955675"/>
          <p14:tracePt t="28038" x="625475" y="955675"/>
          <p14:tracePt t="28054" x="625475" y="965200"/>
          <p14:tracePt t="28070" x="625475" y="990600"/>
          <p14:tracePt t="28078" x="625475" y="1017588"/>
          <p14:tracePt t="28086" x="625475" y="1027113"/>
          <p14:tracePt t="28098" x="625475" y="1054100"/>
          <p14:tracePt t="28126" x="625475" y="1081088"/>
          <p14:tracePt t="28134" x="625475" y="1108075"/>
          <p14:tracePt t="28147" x="633413" y="1143000"/>
          <p14:tracePt t="28164" x="696913" y="1250950"/>
          <p14:tracePt t="28181" x="750888" y="1366838"/>
          <p14:tracePt t="28198" x="893763" y="1589088"/>
          <p14:tracePt t="28214" x="1027113" y="1768475"/>
          <p14:tracePt t="28231" x="1169988" y="1938338"/>
          <p14:tracePt t="28247" x="1285875" y="2062163"/>
          <p14:tracePt t="28264" x="1401763" y="2160588"/>
          <p14:tracePt t="28281" x="1517650" y="2224088"/>
          <p14:tracePt t="28298" x="1589088" y="2259013"/>
          <p14:tracePt t="28314" x="1652588" y="2295525"/>
          <p14:tracePt t="28331" x="1697038" y="2303463"/>
          <p14:tracePt t="28348" x="1751013" y="2322513"/>
          <p14:tracePt t="28364" x="1795463" y="2339975"/>
          <p14:tracePt t="28381" x="1893888" y="2366963"/>
          <p14:tracePt t="28398" x="2027238" y="2401888"/>
          <p14:tracePt t="28414" x="2125663" y="2419350"/>
          <p14:tracePt t="28431" x="2232025" y="2438400"/>
          <p14:tracePt t="28448" x="2357438" y="2446338"/>
          <p14:tracePt t="28464" x="2465388" y="2446338"/>
          <p14:tracePt t="28481" x="2562225" y="2446338"/>
          <p14:tracePt t="28498" x="2643188" y="2428875"/>
          <p14:tracePt t="28514" x="2687638" y="2401888"/>
          <p14:tracePt t="28531" x="2714625" y="2393950"/>
          <p14:tracePt t="28548" x="2741613" y="2374900"/>
          <p14:tracePt t="28564" x="2759075" y="2366963"/>
          <p14:tracePt t="28581" x="2786063" y="2357438"/>
          <p14:tracePt t="28598" x="2795588" y="2339975"/>
          <p14:tracePt t="28614" x="2803525" y="2330450"/>
          <p14:tracePt t="28631" x="2813050" y="2322513"/>
          <p14:tracePt t="28648" x="2813050" y="2312988"/>
          <p14:tracePt t="28664" x="2813050" y="2295525"/>
          <p14:tracePt t="28681" x="2813050" y="2268538"/>
          <p14:tracePt t="28698" x="2813050" y="2251075"/>
          <p14:tracePt t="28714" x="2776538" y="2214563"/>
          <p14:tracePt t="28731" x="2741613" y="2205038"/>
          <p14:tracePt t="28748" x="2670175" y="2187575"/>
          <p14:tracePt t="28764" x="2608263" y="2160588"/>
          <p14:tracePt t="28781" x="2509838" y="2152650"/>
          <p14:tracePt t="28798" x="2330450" y="2116138"/>
          <p14:tracePt t="28815" x="2232025" y="2098675"/>
          <p14:tracePt t="28831" x="2152650" y="2089150"/>
          <p14:tracePt t="28848" x="2108200" y="2089150"/>
          <p14:tracePt t="28865" x="2062163" y="2081213"/>
          <p14:tracePt t="28881" x="2044700" y="2081213"/>
          <p14:tracePt t="28898" x="2017713" y="2071688"/>
          <p14:tracePt t="28915" x="1990725" y="2071688"/>
          <p14:tracePt t="28931" x="1955800" y="2071688"/>
          <p14:tracePt t="28948" x="1919288" y="2062163"/>
          <p14:tracePt t="28965" x="1893888" y="2062163"/>
          <p14:tracePt t="28981" x="1822450" y="2044700"/>
          <p14:tracePt t="28998" x="1741488" y="2036763"/>
          <p14:tracePt t="29015" x="1670050" y="2027238"/>
          <p14:tracePt t="29031" x="1589088" y="2009775"/>
          <p14:tracePt t="29048" x="1536700" y="2009775"/>
          <p14:tracePt t="29065" x="1517650" y="2000250"/>
          <p14:tracePt t="29082" x="1509713" y="2000250"/>
          <p14:tracePt t="29115" x="1490663" y="1990725"/>
          <p14:tracePt t="29131" x="1482725" y="1990725"/>
          <p14:tracePt t="29148" x="1473200" y="1990725"/>
          <p14:tracePt t="29165" x="1465263" y="1982788"/>
          <p14:tracePt t="29182" x="1438275" y="1955800"/>
          <p14:tracePt t="29198" x="1411288" y="1938338"/>
          <p14:tracePt t="29215" x="1374775" y="1911350"/>
          <p14:tracePt t="29232" x="1322388" y="1901825"/>
          <p14:tracePt t="29248" x="1295400" y="1893888"/>
          <p14:tracePt t="29265" x="1258888" y="1893888"/>
          <p14:tracePt t="29282" x="1250950" y="1893888"/>
          <p14:tracePt t="29298" x="1231900" y="1893888"/>
          <p14:tracePt t="29315" x="1196975" y="1928813"/>
          <p14:tracePt t="29332" x="1179513" y="1938338"/>
          <p14:tracePt t="29348" x="1160463" y="1955800"/>
          <p14:tracePt t="29365" x="1152525" y="1955800"/>
          <p14:tracePt t="29382" x="1143000" y="1973263"/>
          <p14:tracePt t="29415" x="1133475" y="1982788"/>
          <p14:tracePt t="29550" x="1125538" y="1982788"/>
          <p14:tracePt t="29559" x="1108075" y="1982788"/>
          <p14:tracePt t="29567" x="1071563" y="2000250"/>
          <p14:tracePt t="29582" x="1009650" y="2027238"/>
          <p14:tracePt t="29599" x="973138" y="2054225"/>
          <p14:tracePt t="29615" x="938213" y="2081213"/>
          <p14:tracePt t="29632" x="928688" y="2089150"/>
          <p14:tracePt t="29649" x="928688" y="2098675"/>
          <p14:tracePt t="29682" x="938213" y="2098675"/>
          <p14:tracePt t="29699" x="955675" y="2062163"/>
          <p14:tracePt t="29715" x="982663" y="2036763"/>
          <p14:tracePt t="29732" x="982663" y="2017713"/>
          <p14:tracePt t="29749" x="982663" y="2009775"/>
          <p14:tracePt t="29790" x="982663" y="2017713"/>
          <p14:tracePt t="29799" x="965200" y="2044700"/>
          <p14:tracePt t="29815" x="919163" y="2108200"/>
          <p14:tracePt t="29832" x="911225" y="2152650"/>
          <p14:tracePt t="29849" x="901700" y="2160588"/>
          <p14:tracePt t="29903" x="901700" y="2170113"/>
          <p14:tracePt t="29910" x="928688" y="2170113"/>
          <p14:tracePt t="29919" x="938213" y="2160588"/>
          <p14:tracePt t="29935" x="946150" y="2160588"/>
          <p14:tracePt t="29959" x="946150" y="2152650"/>
          <p14:tracePt t="30023" x="946150" y="2160588"/>
          <p14:tracePt t="30031" x="946150" y="2170113"/>
          <p14:tracePt t="30039" x="946150" y="2179638"/>
          <p14:tracePt t="30049" x="938213" y="2187575"/>
          <p14:tracePt t="30066" x="928688" y="2197100"/>
          <p14:tracePt t="30127" x="938213" y="2170113"/>
          <p14:tracePt t="30135" x="938213" y="2160588"/>
          <p14:tracePt t="30143" x="938213" y="2152650"/>
          <p14:tracePt t="30151" x="938213" y="2143125"/>
          <p14:tracePt t="30166" x="938213" y="2125663"/>
          <p14:tracePt t="30182" x="938213" y="2116138"/>
          <p14:tracePt t="30311" x="946150" y="2125663"/>
          <p14:tracePt t="30479" x="965200" y="2133600"/>
          <p14:tracePt t="30487" x="982663" y="2133600"/>
          <p14:tracePt t="30499" x="1000125" y="2143125"/>
          <p14:tracePt t="30516" x="1054100" y="2160588"/>
          <p14:tracePt t="30533" x="1089025" y="2160588"/>
          <p14:tracePt t="30549" x="1125538" y="2187575"/>
          <p14:tracePt t="30583" x="1133475" y="2197100"/>
          <p14:tracePt t="30599" x="1125538" y="2197100"/>
          <p14:tracePt t="30616" x="1062038" y="2214563"/>
          <p14:tracePt t="30633" x="1054100" y="2214563"/>
          <p14:tracePt t="30649" x="1036638" y="2214563"/>
          <p14:tracePt t="30711" x="1054100" y="2214563"/>
          <p14:tracePt t="30719" x="1108075" y="2224088"/>
          <p14:tracePt t="30727" x="1152525" y="2224088"/>
          <p14:tracePt t="30735" x="1223963" y="2232025"/>
          <p14:tracePt t="30750" x="1285875" y="2251075"/>
          <p14:tracePt t="30766" x="1446213" y="2268538"/>
          <p14:tracePt t="30783" x="1633538" y="2303463"/>
          <p14:tracePt t="30800" x="1714500" y="2312988"/>
          <p14:tracePt t="30816" x="1758950" y="2322513"/>
          <p14:tracePt t="30833" x="1812925" y="2339975"/>
          <p14:tracePt t="30850" x="1857375" y="2339975"/>
          <p14:tracePt t="30866" x="1928813" y="2347913"/>
          <p14:tracePt t="30883" x="2009775" y="2374900"/>
          <p14:tracePt t="30900" x="2081213" y="2393950"/>
          <p14:tracePt t="30916" x="2133600" y="2393950"/>
          <p14:tracePt t="30933" x="2143125" y="2393950"/>
          <p14:tracePt t="30950" x="2152650" y="2393950"/>
          <p14:tracePt t="30983" x="2170113" y="2393950"/>
          <p14:tracePt t="31000" x="2179638" y="2384425"/>
          <p14:tracePt t="31016" x="2224088" y="2384425"/>
          <p14:tracePt t="31033" x="2241550" y="2374900"/>
          <p14:tracePt t="31050" x="2259013" y="2366963"/>
          <p14:tracePt t="31066" x="2276475" y="2357438"/>
          <p14:tracePt t="31083" x="2286000" y="2347913"/>
          <p14:tracePt t="31143" x="2286000" y="2330450"/>
          <p14:tracePt t="31151" x="2276475" y="2330450"/>
          <p14:tracePt t="31159" x="2259013" y="2322513"/>
          <p14:tracePt t="31168" x="2232025" y="2312988"/>
          <p14:tracePt t="31183" x="2224088" y="2312988"/>
          <p14:tracePt t="31200" x="2214563" y="2312988"/>
          <p14:tracePt t="31319" x="2214563" y="2303463"/>
          <p14:tracePt t="31343" x="2232025" y="2303463"/>
          <p14:tracePt t="31351" x="2259013" y="2303463"/>
          <p14:tracePt t="31359" x="2286000" y="2303463"/>
          <p14:tracePt t="31367" x="2312988" y="2303463"/>
          <p14:tracePt t="31384" x="2401888" y="2295525"/>
          <p14:tracePt t="31400" x="2482850" y="2295525"/>
          <p14:tracePt t="31417" x="2562225" y="2286000"/>
          <p14:tracePt t="31433" x="2625725" y="2286000"/>
          <p14:tracePt t="31450" x="2643188" y="2286000"/>
          <p14:tracePt t="31467" x="2652713" y="2286000"/>
          <p14:tracePt t="31527" x="2633663" y="2286000"/>
          <p14:tracePt t="31535" x="2616200" y="2286000"/>
          <p14:tracePt t="31543" x="2598738" y="2286000"/>
          <p14:tracePt t="31551" x="2554288" y="2286000"/>
          <p14:tracePt t="31567" x="2428875" y="2286000"/>
          <p14:tracePt t="31584" x="2286000" y="2268538"/>
          <p14:tracePt t="31600" x="2152650" y="2251075"/>
          <p14:tracePt t="31617" x="2027238" y="2232025"/>
          <p14:tracePt t="31634" x="1955800" y="2224088"/>
          <p14:tracePt t="31650" x="1901825" y="2214563"/>
          <p14:tracePt t="31667" x="1893888" y="2214563"/>
          <p14:tracePt t="31700" x="1884363" y="2214563"/>
          <p14:tracePt t="31717" x="1874838" y="2214563"/>
          <p14:tracePt t="31744" x="1866900" y="2214563"/>
          <p14:tracePt t="31752" x="1857375" y="2214563"/>
          <p14:tracePt t="31767" x="1830388" y="2214563"/>
          <p14:tracePt t="31784" x="1795463" y="2214563"/>
          <p14:tracePt t="31800" x="1758950" y="2205038"/>
          <p14:tracePt t="31817" x="1704975" y="2197100"/>
          <p14:tracePt t="31834" x="1652588" y="2179638"/>
          <p14:tracePt t="31850" x="1608138" y="2160588"/>
          <p14:tracePt t="31867" x="1562100" y="2160588"/>
          <p14:tracePt t="31884" x="1517650" y="2143125"/>
          <p14:tracePt t="31900" x="1500188" y="2143125"/>
          <p14:tracePt t="31934" x="1490663" y="2143125"/>
          <p14:tracePt t="31951" x="1473200" y="2143125"/>
          <p14:tracePt t="31967" x="1446213" y="2133600"/>
          <p14:tracePt t="31984" x="1419225" y="2133600"/>
          <p14:tracePt t="32001" x="1384300" y="2133600"/>
          <p14:tracePt t="32017" x="1330325" y="2133600"/>
          <p14:tracePt t="32034" x="1268413" y="2133600"/>
          <p14:tracePt t="32051" x="1196975" y="2152650"/>
          <p14:tracePt t="32067" x="1125538" y="2170113"/>
          <p14:tracePt t="32084" x="1116013" y="2170113"/>
          <p14:tracePt t="32101" x="1098550" y="2170113"/>
          <p14:tracePt t="32176" x="1098550" y="2160588"/>
          <p14:tracePt t="32184" x="1098550" y="2152650"/>
          <p14:tracePt t="32312" x="1098550" y="2143125"/>
          <p14:tracePt t="32344" x="1108075" y="2125663"/>
          <p14:tracePt t="32368" x="1125538" y="2125663"/>
          <p14:tracePt t="32480" x="1133475" y="2125663"/>
          <p14:tracePt t="32544" x="1152525" y="2125663"/>
          <p14:tracePt t="34977" x="1169988" y="2125663"/>
          <p14:tracePt t="34985" x="1241425" y="2133600"/>
          <p14:tracePt t="34993" x="1330325" y="2170113"/>
          <p14:tracePt t="35003" x="1411288" y="2187575"/>
          <p14:tracePt t="35020" x="1625600" y="2241550"/>
          <p14:tracePt t="35037" x="1812925" y="2303463"/>
          <p14:tracePt t="35053" x="1938338" y="2330450"/>
          <p14:tracePt t="35070" x="2017713" y="2347913"/>
          <p14:tracePt t="35087" x="2054225" y="2347913"/>
          <p14:tracePt t="35103" x="2071688" y="2347913"/>
          <p14:tracePt t="35120" x="2089150" y="2347913"/>
          <p14:tracePt t="35137" x="2108200" y="2347913"/>
          <p14:tracePt t="35153" x="2116138" y="2347913"/>
          <p14:tracePt t="35187" x="2133600" y="2347913"/>
          <p14:tracePt t="35203" x="2143125" y="2347913"/>
          <p14:tracePt t="35220" x="2160588" y="2347913"/>
          <p14:tracePt t="35237" x="2170113" y="2347913"/>
          <p14:tracePt t="35253" x="2187575" y="2330450"/>
          <p14:tracePt t="35270" x="2214563" y="2322513"/>
          <p14:tracePt t="35287" x="2276475" y="2295525"/>
          <p14:tracePt t="35303" x="2322513" y="2286000"/>
          <p14:tracePt t="35320" x="2357438" y="2286000"/>
          <p14:tracePt t="35337" x="2401888" y="2276475"/>
          <p14:tracePt t="35353" x="2438400" y="2268538"/>
          <p14:tracePt t="35370" x="2465388" y="2259013"/>
          <p14:tracePt t="35387" x="2517775" y="2251075"/>
          <p14:tracePt t="35403" x="2571750" y="2232025"/>
          <p14:tracePt t="35420" x="2616200" y="2232025"/>
          <p14:tracePt t="35437" x="2643188" y="2224088"/>
          <p14:tracePt t="35489" x="2652713" y="2224088"/>
          <p14:tracePt t="36338" x="2660650" y="2214563"/>
          <p14:tracePt t="36345" x="2660650" y="2205038"/>
          <p14:tracePt t="36401" x="2670175" y="2197100"/>
          <p14:tracePt t="36450" x="2679700" y="2197100"/>
          <p14:tracePt t="36466" x="2687638" y="2197100"/>
          <p14:tracePt t="36474" x="2705100" y="2197100"/>
          <p14:tracePt t="36490" x="2714625" y="2197100"/>
          <p14:tracePt t="36498" x="2714625" y="2187575"/>
          <p14:tracePt t="36506" x="2724150" y="2187575"/>
          <p14:tracePt t="36522" x="2732088" y="2187575"/>
          <p14:tracePt t="36546" x="2741613" y="2179638"/>
          <p14:tracePt t="36555" x="2751138" y="2170113"/>
          <p14:tracePt t="36578" x="2768600" y="2170113"/>
          <p14:tracePt t="36588" x="2786063" y="2170113"/>
          <p14:tracePt t="36605" x="2830513" y="2170113"/>
          <p14:tracePt t="36621" x="2938463" y="2170113"/>
          <p14:tracePt t="36638" x="3054350" y="2170113"/>
          <p14:tracePt t="36655" x="3187700" y="2170113"/>
          <p14:tracePt t="36671" x="3286125" y="2160588"/>
          <p14:tracePt t="36688" x="3394075" y="2160588"/>
          <p14:tracePt t="36705" x="3438525" y="2160588"/>
          <p14:tracePt t="36722" x="3500438" y="2133600"/>
          <p14:tracePt t="36738" x="3509963" y="2133600"/>
          <p14:tracePt t="36755" x="3536950" y="2116138"/>
          <p14:tracePt t="36771" x="3536950" y="2108200"/>
          <p14:tracePt t="37946" x="3536950" y="2116138"/>
          <p14:tracePt t="37954" x="3536950" y="2143125"/>
          <p14:tracePt t="37962" x="3527425" y="2152650"/>
          <p14:tracePt t="37972" x="3517900" y="2179638"/>
          <p14:tracePt t="37989" x="3455988" y="2286000"/>
          <p14:tracePt t="38006" x="3375025" y="2446338"/>
          <p14:tracePt t="38022" x="3276600" y="2633663"/>
          <p14:tracePt t="38039" x="3152775" y="2847975"/>
          <p14:tracePt t="38056" x="3089275" y="3000375"/>
          <p14:tracePt t="38072" x="3054350" y="3071813"/>
          <p14:tracePt t="38089" x="3044825" y="3089275"/>
          <p14:tracePt t="38106" x="3036888" y="3089275"/>
          <p14:tracePt t="38122" x="3017838" y="3108325"/>
          <p14:tracePt t="38139" x="2982913" y="3160713"/>
          <p14:tracePt t="38156" x="2928938" y="3224213"/>
          <p14:tracePt t="38173" x="2884488" y="3259138"/>
          <p14:tracePt t="38189" x="2840038" y="3286125"/>
          <p14:tracePt t="38206" x="2776538" y="3303588"/>
          <p14:tracePt t="38223" x="2705100" y="3322638"/>
          <p14:tracePt t="38239" x="2616200" y="3340100"/>
          <p14:tracePt t="38256" x="2554288" y="3357563"/>
          <p14:tracePt t="38273" x="2482850" y="3375025"/>
          <p14:tracePt t="38289" x="2393950" y="3419475"/>
          <p14:tracePt t="38306" x="2224088" y="3465513"/>
          <p14:tracePt t="38323" x="2098675" y="3509963"/>
          <p14:tracePt t="38339" x="1955800" y="3554413"/>
          <p14:tracePt t="38356" x="1785938" y="3625850"/>
          <p14:tracePt t="38373" x="1643063" y="3679825"/>
          <p14:tracePt t="38389" x="1500188" y="3741738"/>
          <p14:tracePt t="38406" x="1384300" y="3786188"/>
          <p14:tracePt t="38423" x="1285875" y="3822700"/>
          <p14:tracePt t="38439" x="1204913" y="3857625"/>
          <p14:tracePt t="38456" x="1125538" y="3857625"/>
          <p14:tracePt t="38473" x="1062038" y="3867150"/>
          <p14:tracePt t="38489" x="1036638" y="3867150"/>
          <p14:tracePt t="38506" x="1017588" y="3867150"/>
          <p14:tracePt t="38546" x="1009650" y="3867150"/>
          <p14:tracePt t="38579" x="1000125" y="3867150"/>
          <p14:tracePt t="38595" x="990600" y="3867150"/>
          <p14:tracePt t="38611" x="982663" y="3857625"/>
          <p14:tracePt t="38619" x="973138" y="3857625"/>
          <p14:tracePt t="38627" x="955675" y="3848100"/>
          <p14:tracePt t="38640" x="955675" y="3840163"/>
          <p14:tracePt t="38656" x="938213" y="3822700"/>
          <p14:tracePt t="38673" x="919163" y="3795713"/>
          <p14:tracePt t="38707" x="911225" y="3768725"/>
          <p14:tracePt t="38723" x="911225" y="3751263"/>
          <p14:tracePt t="38740" x="911225" y="3741738"/>
          <p14:tracePt t="38756" x="911225" y="3732213"/>
          <p14:tracePt t="38811" x="911225" y="3724275"/>
          <p14:tracePt t="38835" x="911225" y="3714750"/>
          <p14:tracePt t="38891" x="919163" y="3714750"/>
          <p14:tracePt t="38899" x="928688" y="3705225"/>
          <p14:tracePt t="38907" x="946150" y="3705225"/>
          <p14:tracePt t="38923" x="1036638" y="3705225"/>
          <p14:tracePt t="38940" x="1214438" y="3705225"/>
          <p14:tracePt t="38957" x="1438275" y="3705225"/>
          <p14:tracePt t="38973" x="1697038" y="3705225"/>
          <p14:tracePt t="38990" x="1911350" y="3705225"/>
          <p14:tracePt t="39007" x="2054225" y="3679825"/>
          <p14:tracePt t="39023" x="2116138" y="3679825"/>
          <p14:tracePt t="39040" x="2143125" y="3670300"/>
          <p14:tracePt t="39057" x="2152650" y="3670300"/>
          <p14:tracePt t="39075" x="2170113" y="3660775"/>
          <p14:tracePt t="39090" x="2179638" y="3652838"/>
          <p14:tracePt t="39107" x="2187575" y="3643313"/>
          <p14:tracePt t="39123" x="2205038" y="3633788"/>
          <p14:tracePt t="39140" x="2224088" y="3633788"/>
          <p14:tracePt t="39157" x="2241550" y="3625850"/>
          <p14:tracePt t="39173" x="2259013" y="3625850"/>
          <p14:tracePt t="39190" x="2286000" y="3625850"/>
          <p14:tracePt t="39207" x="2295525" y="3625850"/>
          <p14:tracePt t="39223" x="2295525" y="3616325"/>
          <p14:tracePt t="39707" x="2303463" y="3616325"/>
          <p14:tracePt t="40675" x="2286000" y="3625850"/>
          <p14:tracePt t="40684" x="2251075" y="3633788"/>
          <p14:tracePt t="40692" x="2224088" y="3660775"/>
          <p14:tracePt t="40708" x="2098675" y="3705225"/>
          <p14:tracePt t="40725" x="1928813" y="3776663"/>
          <p14:tracePt t="40741" x="1803400" y="3848100"/>
          <p14:tracePt t="40758" x="1697038" y="3894138"/>
          <p14:tracePt t="40775" x="1670050" y="3919538"/>
          <p14:tracePt t="40791" x="1652588" y="3929063"/>
          <p14:tracePt t="40808" x="1643063" y="3929063"/>
          <p14:tracePt t="40825" x="1643063" y="3946525"/>
          <p14:tracePt t="40841" x="1633538" y="3956050"/>
          <p14:tracePt t="40858" x="1633538" y="3983038"/>
          <p14:tracePt t="40875" x="1633538" y="4000500"/>
          <p14:tracePt t="40892" x="1625600" y="4044950"/>
          <p14:tracePt t="40908" x="1616075" y="4054475"/>
          <p14:tracePt t="40925" x="1608138" y="4071938"/>
          <p14:tracePt t="40942" x="1598613" y="4089400"/>
          <p14:tracePt t="40958" x="1589088" y="4108450"/>
          <p14:tracePt t="40975" x="1571625" y="4125913"/>
          <p14:tracePt t="40992" x="1571625" y="4133850"/>
          <p14:tracePt t="41008" x="1571625" y="4152900"/>
          <p14:tracePt t="41025" x="1571625" y="4160838"/>
          <p14:tracePt t="41058" x="1562100" y="4160838"/>
          <p14:tracePt t="41075" x="1544638" y="4179888"/>
          <p14:tracePt t="41092" x="1509713" y="4179888"/>
          <p14:tracePt t="41108" x="1473200" y="4179888"/>
          <p14:tracePt t="41125" x="1455738" y="4179888"/>
          <p14:tracePt t="41142" x="1438275" y="4179888"/>
          <p14:tracePt t="41158" x="1428750" y="4179888"/>
          <p14:tracePt t="41175" x="1419225" y="4179888"/>
          <p14:tracePt t="41192" x="1401763" y="4179888"/>
          <p14:tracePt t="41208" x="1393825" y="4179888"/>
          <p14:tracePt t="41225" x="1374775" y="4179888"/>
          <p14:tracePt t="41242" x="1366838" y="4179888"/>
          <p14:tracePt t="41259" x="1347788" y="4179888"/>
          <p14:tracePt t="41275" x="1339850" y="4179888"/>
          <p14:tracePt t="41309" x="1330325" y="4179888"/>
          <p14:tracePt t="41325" x="1312863" y="4170363"/>
          <p14:tracePt t="41342" x="1295400" y="4170363"/>
          <p14:tracePt t="41359" x="1276350" y="4160838"/>
          <p14:tracePt t="41375" x="1268413" y="4160838"/>
          <p14:tracePt t="41392" x="1258888" y="4152900"/>
          <p14:tracePt t="41425" x="1241425" y="4152900"/>
          <p14:tracePt t="41442" x="1231900" y="4152900"/>
          <p14:tracePt t="41459" x="1223963" y="4152900"/>
          <p14:tracePt t="41484" x="1223963" y="4143375"/>
          <p14:tracePt t="41508" x="1214438" y="4143375"/>
          <p14:tracePt t="41524" x="1196975" y="4143375"/>
          <p14:tracePt t="41548" x="1187450" y="4143375"/>
          <p14:tracePt t="41556" x="1179513" y="4143375"/>
          <p14:tracePt t="41572" x="1169988" y="4143375"/>
          <p14:tracePt t="41588" x="1160463" y="4143375"/>
          <p14:tracePt t="41596" x="1152525" y="4143375"/>
          <p14:tracePt t="41644" x="1143000" y="4143375"/>
          <p14:tracePt t="41764" x="1152525" y="4143375"/>
          <p14:tracePt t="41772" x="1179513" y="4143375"/>
          <p14:tracePt t="41780" x="1196975" y="4143375"/>
          <p14:tracePt t="41792" x="1214438" y="4143375"/>
          <p14:tracePt t="41809" x="1268413" y="4143375"/>
          <p14:tracePt t="41826" x="1312863" y="4143375"/>
          <p14:tracePt t="41842" x="1374775" y="4143375"/>
          <p14:tracePt t="41859" x="1438275" y="4152900"/>
          <p14:tracePt t="41876" x="1562100" y="4152900"/>
          <p14:tracePt t="41892" x="1652588" y="4152900"/>
          <p14:tracePt t="41909" x="1731963" y="4152900"/>
          <p14:tracePt t="41926" x="1803400" y="4152900"/>
          <p14:tracePt t="41942" x="1839913" y="4152900"/>
          <p14:tracePt t="41959" x="1857375" y="4152900"/>
          <p14:tracePt t="41992" x="1866900" y="4152900"/>
          <p14:tracePt t="42009" x="1874838" y="4152900"/>
          <p14:tracePt t="42026" x="1884363" y="4152900"/>
          <p14:tracePt t="42042" x="1901825" y="4152900"/>
          <p14:tracePt t="42059" x="1911350" y="4152900"/>
          <p14:tracePt t="42076" x="1938338" y="4152900"/>
          <p14:tracePt t="42109" x="1955800" y="4152900"/>
          <p14:tracePt t="42126" x="1965325" y="4152900"/>
          <p14:tracePt t="42188" x="1973263" y="4152900"/>
          <p14:tracePt t="42196" x="1990725" y="4152900"/>
          <p14:tracePt t="42212" x="2027238" y="4152900"/>
          <p14:tracePt t="42229" x="2054225" y="4152900"/>
          <p14:tracePt t="42236" x="2081213" y="4143375"/>
          <p14:tracePt t="42245" x="2116138" y="4143375"/>
          <p14:tracePt t="42259" x="2152650" y="4143375"/>
          <p14:tracePt t="42276" x="2268538" y="4116388"/>
          <p14:tracePt t="42293" x="2322513" y="4116388"/>
          <p14:tracePt t="42309" x="2347913" y="4116388"/>
          <p14:tracePt t="42326" x="2384425" y="4116388"/>
          <p14:tracePt t="42343" x="2411413" y="4116388"/>
          <p14:tracePt t="42359" x="2428875" y="4116388"/>
          <p14:tracePt t="42376" x="2446338" y="4116388"/>
          <p14:tracePt t="42393" x="2465388" y="4116388"/>
          <p14:tracePt t="42410" x="2482850" y="4116388"/>
          <p14:tracePt t="42426" x="2490788" y="4116388"/>
          <p14:tracePt t="42733" x="2509838" y="4116388"/>
          <p14:tracePt t="42741" x="2517775" y="4116388"/>
          <p14:tracePt t="42749" x="2527300" y="4116388"/>
          <p14:tracePt t="42773" x="2527300" y="4108450"/>
          <p14:tracePt t="42781" x="2527300" y="4098925"/>
          <p14:tracePt t="42805" x="2536825" y="4098925"/>
          <p14:tracePt t="42845" x="2536825" y="4089400"/>
          <p14:tracePt t="42949" x="2527300" y="4089400"/>
          <p14:tracePt t="42957" x="2517775" y="4089400"/>
          <p14:tracePt t="42965" x="2509838" y="4089400"/>
          <p14:tracePt t="42977" x="2500313" y="4089400"/>
          <p14:tracePt t="42993" x="2490788" y="4089400"/>
          <p14:tracePt t="43021" x="2482850" y="4089400"/>
          <p14:tracePt t="43030" x="2473325" y="4081463"/>
          <p14:tracePt t="43221" x="2465388" y="4081463"/>
          <p14:tracePt t="43285" x="2455863" y="4081463"/>
          <p14:tracePt t="43325" x="2446338" y="4081463"/>
          <p14:tracePt t="43349" x="2438400" y="4081463"/>
          <p14:tracePt t="43461" x="2428875" y="4081463"/>
          <p14:tracePt t="45734" x="2465388" y="4071938"/>
          <p14:tracePt t="45742" x="2562225" y="4044950"/>
          <p14:tracePt t="45750" x="2705100" y="3965575"/>
          <p14:tracePt t="45762" x="2894013" y="3919538"/>
          <p14:tracePt t="45779" x="3170238" y="3867150"/>
          <p14:tracePt t="45796" x="3276600" y="3830638"/>
          <p14:tracePt t="45813" x="3357563" y="3830638"/>
          <p14:tracePt t="45829" x="3367088" y="3830638"/>
          <p14:tracePt t="45846" x="3394075" y="3840163"/>
          <p14:tracePt t="45862" x="3429000" y="3919538"/>
          <p14:tracePt t="45879" x="3446463" y="4017963"/>
          <p14:tracePt t="45896" x="3473450" y="4143375"/>
          <p14:tracePt t="45913" x="3482975" y="4251325"/>
          <p14:tracePt t="45929" x="3482975" y="4330700"/>
          <p14:tracePt t="45946" x="3482975" y="4375150"/>
          <p14:tracePt t="45962" x="3482975" y="4394200"/>
          <p14:tracePt t="45979" x="3482975" y="4402138"/>
          <p14:tracePt t="45996" x="3482975" y="4429125"/>
          <p14:tracePt t="46013" x="3402013" y="4429125"/>
          <p14:tracePt t="46029" x="3313113" y="4429125"/>
          <p14:tracePt t="46031" x="3224213" y="4429125"/>
          <p14:tracePt t="46046" x="3081338" y="4438650"/>
          <p14:tracePt t="46063" x="2990850" y="4446588"/>
          <p14:tracePt t="46079" x="2946400" y="4473575"/>
          <p14:tracePt t="46096" x="2901950" y="4483100"/>
          <p14:tracePt t="46113" x="2874963" y="4510088"/>
          <p14:tracePt t="46129" x="2847975" y="4518025"/>
          <p14:tracePt t="46146" x="2822575" y="4518025"/>
          <p14:tracePt t="46163" x="2803525" y="4527550"/>
          <p14:tracePt t="46179" x="2795588" y="4527550"/>
          <p14:tracePt t="46196" x="2776538" y="4537075"/>
          <p14:tracePt t="46213" x="2751138" y="4537075"/>
          <p14:tracePt t="46229" x="2724150" y="4537075"/>
          <p14:tracePt t="46246" x="2687638" y="4554538"/>
          <p14:tracePt t="46263" x="2679700" y="4562475"/>
          <p14:tracePt t="46279" x="2670175" y="4572000"/>
          <p14:tracePt t="46296" x="2660650" y="4581525"/>
          <p14:tracePt t="46313" x="2643188" y="4608513"/>
          <p14:tracePt t="46329" x="2625725" y="4616450"/>
          <p14:tracePt t="46346" x="2616200" y="4643438"/>
          <p14:tracePt t="46998" x="2598738" y="4660900"/>
          <p14:tracePt t="47007" x="2571750" y="4660900"/>
          <p14:tracePt t="47015" x="2527300" y="4679950"/>
          <p14:tracePt t="47030" x="2438400" y="4724400"/>
          <p14:tracePt t="47047" x="2312988" y="4751388"/>
          <p14:tracePt t="47063" x="2187575" y="4776788"/>
          <p14:tracePt t="47080" x="2089150" y="4776788"/>
          <p14:tracePt t="47097" x="2027238" y="4776788"/>
          <p14:tracePt t="47113" x="1965325" y="4776788"/>
          <p14:tracePt t="47130" x="1928813" y="4776788"/>
          <p14:tracePt t="47147" x="1874838" y="4776788"/>
          <p14:tracePt t="47163" x="1822450" y="4776788"/>
          <p14:tracePt t="47181" x="1776413" y="4776788"/>
          <p14:tracePt t="47197" x="1714500" y="4776788"/>
          <p14:tracePt t="47214" x="1660525" y="4776788"/>
          <p14:tracePt t="47230" x="1527175" y="4776788"/>
          <p14:tracePt t="47247" x="1428750" y="4759325"/>
          <p14:tracePt t="47263" x="1357313" y="4751388"/>
          <p14:tracePt t="47281" x="1295400" y="4741863"/>
          <p14:tracePt t="47297" x="1276350" y="4741863"/>
          <p14:tracePt t="47314" x="1268413" y="4741863"/>
          <p14:tracePt t="47347" x="1258888" y="4741863"/>
          <p14:tracePt t="47463" x="1250950" y="4732338"/>
          <p14:tracePt t="47479" x="1250950" y="4724400"/>
          <p14:tracePt t="47495" x="1258888" y="4724400"/>
          <p14:tracePt t="47503" x="1276350" y="4705350"/>
          <p14:tracePt t="47514" x="1295400" y="4705350"/>
          <p14:tracePt t="47530" x="1330325" y="4705350"/>
          <p14:tracePt t="47547" x="1384300" y="4705350"/>
          <p14:tracePt t="47564" x="1438275" y="4705350"/>
          <p14:tracePt t="47581" x="1473200" y="4705350"/>
          <p14:tracePt t="47597" x="1490663" y="4705350"/>
          <p14:tracePt t="47614" x="1517650" y="4705350"/>
          <p14:tracePt t="47631" x="1536700" y="4705350"/>
          <p14:tracePt t="47647" x="1544638" y="4705350"/>
          <p14:tracePt t="47664" x="1554163" y="4705350"/>
          <p14:tracePt t="47681" x="1571625" y="4705350"/>
          <p14:tracePt t="47697" x="1608138" y="4705350"/>
          <p14:tracePt t="47714" x="1697038" y="4705350"/>
          <p14:tracePt t="47731" x="1839913" y="4751388"/>
          <p14:tracePt t="47747" x="2027238" y="4795838"/>
          <p14:tracePt t="47764" x="2170113" y="4813300"/>
          <p14:tracePt t="47781" x="2268538" y="4822825"/>
          <p14:tracePt t="47798" x="2303463" y="4822825"/>
          <p14:tracePt t="47814" x="2312988" y="4822825"/>
          <p14:tracePt t="47831" x="2330450" y="4822825"/>
          <p14:tracePt t="48279" x="2330450" y="4848225"/>
          <p14:tracePt t="48287" x="2303463" y="4857750"/>
          <p14:tracePt t="48298" x="2295525" y="4875213"/>
          <p14:tracePt t="48315" x="2259013" y="4902200"/>
          <p14:tracePt t="48331" x="2224088" y="4956175"/>
          <p14:tracePt t="48348" x="2214563" y="4973638"/>
          <p14:tracePt t="48364" x="2179638" y="5000625"/>
          <p14:tracePt t="48381" x="2170113" y="5010150"/>
          <p14:tracePt t="48398" x="2160588" y="5037138"/>
          <p14:tracePt t="48415" x="2125663" y="5072063"/>
          <p14:tracePt t="48431" x="2108200" y="5099050"/>
          <p14:tracePt t="48448" x="2089150" y="5126038"/>
          <p14:tracePt t="48465" x="2054225" y="5143500"/>
          <p14:tracePt t="48481" x="2036763" y="5160963"/>
          <p14:tracePt t="48498" x="2009775" y="5170488"/>
          <p14:tracePt t="48515" x="1982788" y="5187950"/>
          <p14:tracePt t="48531" x="1946275" y="5205413"/>
          <p14:tracePt t="48548" x="1901825" y="5224463"/>
          <p14:tracePt t="48565" x="1857375" y="5251450"/>
          <p14:tracePt t="48581" x="1812925" y="5276850"/>
          <p14:tracePt t="48598" x="1776413" y="5303838"/>
          <p14:tracePt t="48615" x="1741488" y="5322888"/>
          <p14:tracePt t="48631" x="1731963" y="5340350"/>
          <p14:tracePt t="48648" x="1714500" y="5348288"/>
          <p14:tracePt t="48807" x="1714500" y="5340350"/>
          <p14:tracePt t="48824" x="1724025" y="5340350"/>
          <p14:tracePt t="48839" x="1741488" y="5340350"/>
          <p14:tracePt t="48847" x="1758950" y="5340350"/>
          <p14:tracePt t="48856" x="1768475" y="5322888"/>
          <p14:tracePt t="48865" x="1776413" y="5322888"/>
          <p14:tracePt t="48882" x="1830388" y="5322888"/>
          <p14:tracePt t="48898" x="1901825" y="5322888"/>
          <p14:tracePt t="48915" x="2017713" y="5322888"/>
          <p14:tracePt t="48932" x="2170113" y="5340350"/>
          <p14:tracePt t="48948" x="2286000" y="5357813"/>
          <p14:tracePt t="48965" x="2411413" y="5367338"/>
          <p14:tracePt t="48982" x="2473325" y="5375275"/>
          <p14:tracePt t="48998" x="2527300" y="5375275"/>
          <p14:tracePt t="49015" x="2571750" y="5375275"/>
          <p14:tracePt t="49032" x="2581275" y="5375275"/>
          <p14:tracePt t="49352" x="2589213" y="5375275"/>
          <p14:tracePt t="49360" x="2598738" y="5375275"/>
          <p14:tracePt t="49368" x="2608263" y="5375275"/>
          <p14:tracePt t="49400" x="2616200" y="5375275"/>
          <p14:tracePt t="49416" x="2616200" y="5367338"/>
          <p14:tracePt t="52457" x="2616200" y="5197475"/>
          <p14:tracePt t="52465" x="2660650" y="4276725"/>
          <p14:tracePt t="52473" x="2697163" y="3268663"/>
          <p14:tracePt t="52485" x="2803525" y="2268538"/>
          <p14:tracePt t="52501" x="3017838" y="509588"/>
          <p14:tracePt t="52518" x="3205163" y="0"/>
          <p14:tracePt t="52535" x="3322638" y="0"/>
          <p14:tracePt t="52552" x="3348038" y="0"/>
          <p14:tracePt t="52585" x="3044825" y="0"/>
          <p14:tracePt t="52602" x="2919413" y="0"/>
          <p14:tracePt t="52618" x="2874963" y="0"/>
          <p14:tracePt t="52651" x="3125788" y="0"/>
          <p14:tracePt t="52668" x="3562350" y="0"/>
          <p14:tracePt t="52685" x="3938588" y="0"/>
          <p14:tracePt t="52702" x="4187825" y="0"/>
          <p14:tracePt t="52718" x="4402138" y="0"/>
          <p14:tracePt t="52735" x="4652963" y="0"/>
          <p14:tracePt t="52752" x="4857750" y="0"/>
          <p14:tracePt t="52768" x="5027613" y="36513"/>
          <p14:tracePt t="52785" x="5483225" y="295275"/>
          <p14:tracePt t="52802" x="6215063" y="669925"/>
          <p14:tracePt t="52818" x="7170738" y="1223963"/>
          <p14:tracePt t="52835" x="8242300" y="1768475"/>
          <p14:tracePt t="52852" x="9340850" y="2393950"/>
          <p14:tracePt t="52868" x="10429875" y="2938463"/>
          <p14:tracePt t="52885" x="11341100" y="3348038"/>
          <p14:tracePt t="52902" x="12063413" y="3652838"/>
          <p14:tracePt t="52918" x="12188825" y="3813175"/>
          <p14:tracePt t="52935" x="12188825" y="3857625"/>
          <p14:tracePt t="52952" x="12188825" y="3867150"/>
          <p14:tracePt t="52986" x="12188825" y="3857625"/>
          <p14:tracePt t="53002" x="12188825" y="3786188"/>
          <p14:tracePt t="53019" x="12188825" y="3732213"/>
          <p14:tracePt t="53035" x="12188825" y="3670300"/>
          <p14:tracePt t="53052" x="12188825" y="3625850"/>
          <p14:tracePt t="53069" x="12188825" y="3616325"/>
          <p14:tracePt t="53085" x="12188825" y="3608388"/>
          <p14:tracePt t="53102" x="12188825" y="3554413"/>
          <p14:tracePt t="53119" x="12180888" y="3500438"/>
          <p14:tracePt t="53135" x="12144375" y="3438525"/>
          <p14:tracePt t="53152" x="12117388" y="3402013"/>
          <p14:tracePt t="53169" x="12001500" y="3322638"/>
          <p14:tracePt t="53185" x="11680825" y="3116263"/>
          <p14:tracePt t="53202" x="11403013" y="2973388"/>
          <p14:tracePt t="53219" x="11072813" y="2768600"/>
          <p14:tracePt t="53235" x="10787063" y="2616200"/>
          <p14:tracePt t="53252" x="10617200" y="2536825"/>
          <p14:tracePt t="53269" x="10474325" y="2482850"/>
          <p14:tracePt t="53285" x="10412413" y="2473325"/>
          <p14:tracePt t="53302" x="10358438" y="2438400"/>
          <p14:tracePt t="53319" x="10331450" y="2401888"/>
          <p14:tracePt t="53335" x="10323513" y="2339975"/>
          <p14:tracePt t="53352" x="10296525" y="2268538"/>
          <p14:tracePt t="53369" x="10269538" y="2205038"/>
          <p14:tracePt t="53385" x="10242550" y="2160588"/>
          <p14:tracePt t="53402" x="10198100" y="2116138"/>
          <p14:tracePt t="53419" x="10144125" y="2071688"/>
          <p14:tracePt t="53436" x="10126663" y="2054225"/>
          <p14:tracePt t="53452" x="10099675" y="2044700"/>
          <p14:tracePt t="53506" x="10090150" y="2044700"/>
          <p14:tracePt t="53530" x="10082213" y="2044700"/>
          <p14:tracePt t="53634" x="10082213" y="2089150"/>
          <p14:tracePt t="53642" x="10082213" y="2179638"/>
          <p14:tracePt t="53652" x="10082213" y="2259013"/>
          <p14:tracePt t="53669" x="10144125" y="2455863"/>
          <p14:tracePt t="53686" x="10206038" y="2697163"/>
          <p14:tracePt t="53703" x="10233025" y="2894013"/>
          <p14:tracePt t="53719" x="10269538" y="3027363"/>
          <p14:tracePt t="53736" x="10269538" y="3108325"/>
          <p14:tracePt t="53752" x="10277475" y="3160713"/>
          <p14:tracePt t="53770" x="10277475" y="3197225"/>
          <p14:tracePt t="53786" x="10277475" y="3205163"/>
          <p14:tracePt t="53874" x="10287000" y="3205163"/>
          <p14:tracePt t="53914" x="10287000" y="3197225"/>
          <p14:tracePt t="53922" x="10287000" y="3187700"/>
          <p14:tracePt t="53930" x="10269538" y="3170238"/>
          <p14:tracePt t="53938" x="10252075" y="3152775"/>
          <p14:tracePt t="53953" x="10206038" y="3116263"/>
          <p14:tracePt t="53970" x="9974263" y="2982913"/>
          <p14:tracePt t="53986" x="9769475" y="2894013"/>
          <p14:tracePt t="54003" x="9491663" y="2776538"/>
          <p14:tracePt t="54019" x="9170988" y="2697163"/>
          <p14:tracePt t="54036" x="8885238" y="2598738"/>
          <p14:tracePt t="54053" x="8688388" y="2544763"/>
          <p14:tracePt t="54069" x="8582025" y="2509838"/>
          <p14:tracePt t="54086" x="8537575" y="2500313"/>
          <p14:tracePt t="54103" x="8501063" y="2482850"/>
          <p14:tracePt t="54119" x="8456613" y="2455863"/>
          <p14:tracePt t="54136" x="8394700" y="2401888"/>
          <p14:tracePt t="54153" x="8313738" y="2347913"/>
          <p14:tracePt t="54170" x="8116888" y="2259013"/>
          <p14:tracePt t="54186" x="7983538" y="2205038"/>
          <p14:tracePt t="54203" x="7840663" y="2143125"/>
          <p14:tracePt t="54220" x="7769225" y="2108200"/>
          <p14:tracePt t="54236" x="7751763" y="2108200"/>
          <p14:tracePt t="54253" x="7724775" y="2098675"/>
          <p14:tracePt t="54270" x="7680325" y="2108200"/>
          <p14:tracePt t="54286" x="7599363" y="2108200"/>
          <p14:tracePt t="54303" x="7537450" y="2125663"/>
          <p14:tracePt t="54320" x="7456488" y="2133600"/>
          <p14:tracePt t="54336" x="7412038" y="2143125"/>
          <p14:tracePt t="54353" x="7385050" y="2143125"/>
          <p14:tracePt t="54370" x="7367588" y="2152650"/>
          <p14:tracePt t="54386" x="7358063" y="2160588"/>
          <p14:tracePt t="54403" x="7358063" y="2179638"/>
          <p14:tracePt t="54420" x="7358063" y="2187575"/>
          <p14:tracePt t="54436" x="7348538" y="2197100"/>
          <p14:tracePt t="54470" x="7340600" y="2205038"/>
          <p14:tracePt t="54490" x="7331075" y="2205038"/>
          <p14:tracePt t="54514" x="7331075" y="2214563"/>
          <p14:tracePt t="54546" x="7331075" y="2224088"/>
          <p14:tracePt t="54570" x="7331075" y="2232025"/>
          <p14:tracePt t="54578" x="7331075" y="2241550"/>
          <p14:tracePt t="54586" x="7331075" y="2251075"/>
          <p14:tracePt t="54603" x="7340600" y="2259013"/>
          <p14:tracePt t="54620" x="7348538" y="2259013"/>
          <p14:tracePt t="54637" x="7367588" y="2276475"/>
          <p14:tracePt t="54653" x="7375525" y="2286000"/>
          <p14:tracePt t="54670" x="7402513" y="2295525"/>
          <p14:tracePt t="54687" x="7429500" y="2303463"/>
          <p14:tracePt t="54703" x="7439025" y="2303463"/>
          <p14:tracePt t="54720" x="7483475" y="2303463"/>
          <p14:tracePt t="54737" x="7527925" y="2303463"/>
          <p14:tracePt t="54754" x="7589838" y="2303463"/>
          <p14:tracePt t="54770" x="7697788" y="2303463"/>
          <p14:tracePt t="54787" x="7732713" y="2303463"/>
          <p14:tracePt t="54803" x="7751763" y="2303463"/>
          <p14:tracePt t="54820" x="7759700" y="2303463"/>
          <p14:tracePt t="54837" x="7777163" y="2303463"/>
          <p14:tracePt t="54853" x="7796213" y="2303463"/>
          <p14:tracePt t="54870" x="7813675" y="2295525"/>
          <p14:tracePt t="54887" x="7848600" y="2295525"/>
          <p14:tracePt t="54903" x="7867650" y="2286000"/>
          <p14:tracePt t="54920" x="7875588" y="2276475"/>
          <p14:tracePt t="54937" x="7894638" y="2276475"/>
          <p14:tracePt t="54954" x="7894638" y="2268538"/>
          <p14:tracePt t="54971" x="7902575" y="2268538"/>
          <p14:tracePt t="54994" x="7920038" y="2268538"/>
          <p14:tracePt t="55010" x="7929563" y="2268538"/>
          <p14:tracePt t="55138" x="7939088" y="2268538"/>
          <p14:tracePt t="55259" x="7947025" y="2268538"/>
          <p14:tracePt t="55274" x="7956550" y="2268538"/>
          <p14:tracePt t="55282" x="7974013" y="2268538"/>
          <p14:tracePt t="55290" x="8010525" y="2268538"/>
          <p14:tracePt t="55304" x="8018463" y="2268538"/>
          <p14:tracePt t="55320" x="8072438" y="2268538"/>
          <p14:tracePt t="55337" x="8134350" y="2268538"/>
          <p14:tracePt t="55354" x="8215313" y="2268538"/>
          <p14:tracePt t="55371" x="8251825" y="2268538"/>
          <p14:tracePt t="55387" x="8277225" y="2268538"/>
          <p14:tracePt t="55404" x="8296275" y="2268538"/>
          <p14:tracePt t="55421" x="8313738" y="2268538"/>
          <p14:tracePt t="55437" x="8331200" y="2268538"/>
          <p14:tracePt t="55454" x="8358188" y="2259013"/>
          <p14:tracePt t="55471" x="8367713" y="2259013"/>
          <p14:tracePt t="55487" x="8375650" y="2259013"/>
          <p14:tracePt t="55504" x="8385175" y="2259013"/>
          <p14:tracePt t="55521" x="8394700" y="2259013"/>
          <p14:tracePt t="55537" x="8412163" y="2251075"/>
          <p14:tracePt t="55554" x="8447088" y="2251075"/>
          <p14:tracePt t="55571" x="8491538" y="2251075"/>
          <p14:tracePt t="55587" x="8555038" y="2251075"/>
          <p14:tracePt t="55604" x="8626475" y="2251075"/>
          <p14:tracePt t="55621" x="8688388" y="2251075"/>
          <p14:tracePt t="55637" x="8715375" y="2251075"/>
          <p14:tracePt t="55654" x="8732838" y="2251075"/>
          <p14:tracePt t="55671" x="8742363" y="2251075"/>
          <p14:tracePt t="55687" x="8759825" y="2251075"/>
          <p14:tracePt t="55704" x="8777288" y="2251075"/>
          <p14:tracePt t="55721" x="8796338" y="2251075"/>
          <p14:tracePt t="55737" x="8831263" y="2259013"/>
          <p14:tracePt t="55754" x="8858250" y="2259013"/>
          <p14:tracePt t="55771" x="8894763" y="2276475"/>
          <p14:tracePt t="55787" x="8920163" y="2295525"/>
          <p14:tracePt t="55804" x="8947150" y="2295525"/>
          <p14:tracePt t="55821" x="8974138" y="2303463"/>
          <p14:tracePt t="55838" x="9018588" y="2303463"/>
          <p14:tracePt t="55854" x="9037638" y="2303463"/>
          <p14:tracePt t="55871" x="9055100" y="2303463"/>
          <p14:tracePt t="55888" x="9072563" y="2303463"/>
          <p14:tracePt t="56019" x="9082088" y="2303463"/>
          <p14:tracePt t="56043" x="9090025" y="2303463"/>
          <p14:tracePt t="56259" x="9099550" y="2303463"/>
          <p14:tracePt t="56267" x="9126538" y="2303463"/>
          <p14:tracePt t="56275" x="9170988" y="2303463"/>
          <p14:tracePt t="56288" x="9224963" y="2303463"/>
          <p14:tracePt t="56305" x="9323388" y="2303463"/>
          <p14:tracePt t="56321" x="9394825" y="2303463"/>
          <p14:tracePt t="56338" x="9439275" y="2303463"/>
          <p14:tracePt t="56355" x="9466263" y="2295525"/>
          <p14:tracePt t="56371" x="9483725" y="2286000"/>
          <p14:tracePt t="56388" x="9501188" y="2276475"/>
          <p14:tracePt t="56405" x="9537700" y="2268538"/>
          <p14:tracePt t="56421" x="9563100" y="2241550"/>
          <p14:tracePt t="56438" x="9582150" y="2241550"/>
          <p14:tracePt t="56455" x="9599613" y="2224088"/>
          <p14:tracePt t="56471" x="9617075" y="2205038"/>
          <p14:tracePt t="56488" x="9644063" y="2197100"/>
          <p14:tracePt t="56505" x="9653588" y="2187575"/>
          <p14:tracePt t="56522" x="9671050" y="2179638"/>
          <p14:tracePt t="56538" x="9688513" y="2160588"/>
          <p14:tracePt t="56540" x="9698038" y="2160588"/>
          <p14:tracePt t="56555" x="9725025" y="2152650"/>
          <p14:tracePt t="56572" x="9759950" y="2133600"/>
          <p14:tracePt t="56588" x="9823450" y="2125663"/>
          <p14:tracePt t="56605" x="9875838" y="2098675"/>
          <p14:tracePt t="56622" x="9912350" y="2081213"/>
          <p14:tracePt t="56638" x="9929813" y="2062163"/>
          <p14:tracePt t="56655" x="9929813" y="2054225"/>
          <p14:tracePt t="56672" x="9939338" y="2054225"/>
          <p14:tracePt t="56688" x="9939338" y="2044700"/>
          <p14:tracePt t="56705" x="9939338" y="2036763"/>
          <p14:tracePt t="56722" x="9947275" y="2009775"/>
          <p14:tracePt t="56739" x="9947275" y="1982788"/>
          <p14:tracePt t="56755" x="9956800" y="1938338"/>
          <p14:tracePt t="56772" x="9956800" y="1919288"/>
          <p14:tracePt t="56788" x="9956800" y="1884363"/>
          <p14:tracePt t="56805" x="9956800" y="1857375"/>
          <p14:tracePt t="56822" x="9956800" y="1830388"/>
          <p14:tracePt t="56838" x="9947275" y="1785938"/>
          <p14:tracePt t="56855" x="9939338" y="1768475"/>
          <p14:tracePt t="56872" x="9920288" y="1741488"/>
          <p14:tracePt t="56888" x="9902825" y="1704975"/>
          <p14:tracePt t="56905" x="9894888" y="1687513"/>
          <p14:tracePt t="56922" x="9875838" y="1679575"/>
          <p14:tracePt t="56939" x="9867900" y="1670050"/>
          <p14:tracePt t="56955" x="9848850" y="1670050"/>
          <p14:tracePt t="56972" x="9840913" y="1670050"/>
          <p14:tracePt t="56989" x="9823450" y="1670050"/>
          <p14:tracePt t="57005" x="9813925" y="1670050"/>
          <p14:tracePt t="57022" x="9796463" y="1670050"/>
          <p14:tracePt t="57039" x="9777413" y="1679575"/>
          <p14:tracePt t="57055" x="9752013" y="1724025"/>
          <p14:tracePt t="57072" x="9732963" y="1776413"/>
          <p14:tracePt t="57089" x="9715500" y="1812925"/>
          <p14:tracePt t="57105" x="9688513" y="1874838"/>
          <p14:tracePt t="57122" x="9688513" y="1990725"/>
          <p14:tracePt t="57139" x="9688513" y="2089150"/>
          <p14:tracePt t="57155" x="9725025" y="2179638"/>
          <p14:tracePt t="57172" x="9742488" y="2205038"/>
          <p14:tracePt t="57189" x="9769475" y="2224088"/>
          <p14:tracePt t="57206" x="9796463" y="2232025"/>
          <p14:tracePt t="57222" x="9823450" y="2259013"/>
          <p14:tracePt t="57239" x="9858375" y="2268538"/>
          <p14:tracePt t="57256" x="9894888" y="2286000"/>
          <p14:tracePt t="57272" x="9929813" y="2295525"/>
          <p14:tracePt t="57289" x="9974263" y="2312988"/>
          <p14:tracePt t="57306" x="10018713" y="2312988"/>
          <p14:tracePt t="57322" x="10090150" y="2322513"/>
          <p14:tracePt t="57339" x="10171113" y="2322513"/>
          <p14:tracePt t="57356" x="10242550" y="2303463"/>
          <p14:tracePt t="57372" x="10269538" y="2268538"/>
          <p14:tracePt t="57389" x="10277475" y="2214563"/>
          <p14:tracePt t="57406" x="10277475" y="2116138"/>
          <p14:tracePt t="57422" x="10277475" y="2054225"/>
          <p14:tracePt t="57439" x="10260013" y="1955800"/>
          <p14:tracePt t="57456" x="10215563" y="1866900"/>
          <p14:tracePt t="57472" x="10180638" y="1795463"/>
          <p14:tracePt t="57489" x="10171113" y="1768475"/>
          <p14:tracePt t="57506" x="10153650" y="1751013"/>
          <p14:tracePt t="57522" x="10144125" y="1741488"/>
          <p14:tracePt t="57539" x="10126663" y="1714500"/>
          <p14:tracePt t="57556" x="10109200" y="1714500"/>
          <p14:tracePt t="57572" x="10072688" y="1714500"/>
          <p14:tracePt t="57589" x="10028238" y="1697038"/>
          <p14:tracePt t="57606" x="9974263" y="1697038"/>
          <p14:tracePt t="57623" x="9902825" y="1697038"/>
          <p14:tracePt t="57639" x="9831388" y="1724025"/>
          <p14:tracePt t="57656" x="9777413" y="1741488"/>
          <p14:tracePt t="57673" x="9705975" y="1768475"/>
          <p14:tracePt t="57689" x="9661525" y="1795463"/>
          <p14:tracePt t="57706" x="9617075" y="1847850"/>
          <p14:tracePt t="57723" x="9572625" y="1911350"/>
          <p14:tracePt t="57739" x="9510713" y="2036763"/>
          <p14:tracePt t="57756" x="9474200" y="2143125"/>
          <p14:tracePt t="57773" x="9456738" y="2224088"/>
          <p14:tracePt t="57789" x="9456738" y="2295525"/>
          <p14:tracePt t="57806" x="9466263" y="2384425"/>
          <p14:tracePt t="57823" x="9528175" y="2455863"/>
          <p14:tracePt t="57839" x="9617075" y="2509838"/>
          <p14:tracePt t="57856" x="9715500" y="2562225"/>
          <p14:tracePt t="57873" x="9823450" y="2616200"/>
          <p14:tracePt t="57889" x="9947275" y="2670175"/>
          <p14:tracePt t="57906" x="10045700" y="2697163"/>
          <p14:tracePt t="57923" x="10161588" y="2705100"/>
          <p14:tracePt t="57939" x="10260013" y="2697163"/>
          <p14:tracePt t="57956" x="10304463" y="2652713"/>
          <p14:tracePt t="57973" x="10313988" y="2598738"/>
          <p14:tracePt t="57989" x="10323513" y="2527300"/>
          <p14:tracePt t="58006" x="10323513" y="2465388"/>
          <p14:tracePt t="58023" x="10323513" y="2384425"/>
          <p14:tracePt t="58039" x="10313988" y="2286000"/>
          <p14:tracePt t="58056" x="10252075" y="2152650"/>
          <p14:tracePt t="58073" x="10188575" y="2027238"/>
          <p14:tracePt t="58089" x="10134600" y="1955800"/>
          <p14:tracePt t="58106" x="10063163" y="1874838"/>
          <p14:tracePt t="58123" x="10028238" y="1830388"/>
          <p14:tracePt t="58140" x="9974263" y="1768475"/>
          <p14:tracePt t="58156" x="9947275" y="1751013"/>
          <p14:tracePt t="58173" x="9929813" y="1751013"/>
          <p14:tracePt t="58190" x="9912350" y="1741488"/>
          <p14:tracePt t="58206" x="9885363" y="1741488"/>
          <p14:tracePt t="58223" x="9858375" y="1741488"/>
          <p14:tracePt t="58240" x="9840913" y="1741488"/>
          <p14:tracePt t="58256" x="9823450" y="1741488"/>
          <p14:tracePt t="58273" x="9796463" y="1751013"/>
          <p14:tracePt t="58290" x="9777413" y="1758950"/>
          <p14:tracePt t="58306" x="9742488" y="1803400"/>
          <p14:tracePt t="58323" x="9732963" y="1830388"/>
          <p14:tracePt t="58340" x="9705975" y="1911350"/>
          <p14:tracePt t="58356" x="9705975" y="1955800"/>
          <p14:tracePt t="58373" x="9705975" y="2017713"/>
          <p14:tracePt t="58390" x="9715500" y="2098675"/>
          <p14:tracePt t="58406" x="9759950" y="2197100"/>
          <p14:tracePt t="58423" x="9813925" y="2303463"/>
          <p14:tracePt t="58440" x="9875838" y="2374900"/>
          <p14:tracePt t="58456" x="9929813" y="2428875"/>
          <p14:tracePt t="58473" x="9956800" y="2446338"/>
          <p14:tracePt t="58490" x="10010775" y="2446338"/>
          <p14:tracePt t="58507" x="10072688" y="2438400"/>
          <p14:tracePt t="58524" x="10153650" y="2393950"/>
          <p14:tracePt t="58540" x="10206038" y="2357438"/>
          <p14:tracePt t="58557" x="10252075" y="2312988"/>
          <p14:tracePt t="58573" x="10277475" y="2232025"/>
          <p14:tracePt t="58590" x="10304463" y="2160588"/>
          <p14:tracePt t="58607" x="10313988" y="2089150"/>
          <p14:tracePt t="58623" x="10313988" y="2027238"/>
          <p14:tracePt t="58640" x="10313988" y="1955800"/>
          <p14:tracePt t="58657" x="10304463" y="1874838"/>
          <p14:tracePt t="58673" x="10252075" y="1795463"/>
          <p14:tracePt t="58690" x="10188575" y="1724025"/>
          <p14:tracePt t="58707" x="10134600" y="1697038"/>
          <p14:tracePt t="58723" x="10072688" y="1660525"/>
          <p14:tracePt t="58740" x="10028238" y="1652588"/>
          <p14:tracePt t="58757" x="10010775" y="1652588"/>
          <p14:tracePt t="58773" x="9983788" y="1652588"/>
          <p14:tracePt t="58790" x="9966325" y="1652588"/>
          <p14:tracePt t="58807" x="9947275" y="1660525"/>
          <p14:tracePt t="58823" x="9947275" y="1670050"/>
          <p14:tracePt t="59268" x="9939338" y="1670050"/>
          <p14:tracePt t="59276" x="9929813" y="1670050"/>
          <p14:tracePt t="59284" x="9920288" y="1679575"/>
          <p14:tracePt t="59292" x="9912350" y="1697038"/>
          <p14:tracePt t="59307" x="9885363" y="1731963"/>
          <p14:tracePt t="59324" x="9759950" y="1911350"/>
          <p14:tracePt t="59341" x="9634538" y="2116138"/>
          <p14:tracePt t="59357" x="9474200" y="2411413"/>
          <p14:tracePt t="59374" x="9286875" y="2751138"/>
          <p14:tracePt t="59391" x="9144000" y="2990850"/>
          <p14:tracePt t="59407" x="9063038" y="3108325"/>
          <p14:tracePt t="59424" x="9010650" y="3125788"/>
          <p14:tracePt t="59441" x="8956675" y="3152775"/>
          <p14:tracePt t="59457" x="8902700" y="3187700"/>
          <p14:tracePt t="59474" x="8858250" y="3187700"/>
          <p14:tracePt t="59491" x="8823325" y="3187700"/>
          <p14:tracePt t="59507" x="8796338" y="3187700"/>
          <p14:tracePt t="59524" x="8732838" y="3214688"/>
          <p14:tracePt t="59541" x="8670925" y="3224213"/>
          <p14:tracePt t="59557" x="8589963" y="3251200"/>
          <p14:tracePt t="59574" x="8518525" y="3259138"/>
          <p14:tracePt t="59591" x="8447088" y="3259138"/>
          <p14:tracePt t="59607" x="8394700" y="3259138"/>
          <p14:tracePt t="59624" x="8304213" y="3259138"/>
          <p14:tracePt t="59641" x="8205788" y="3268663"/>
          <p14:tracePt t="59657" x="8108950" y="3303588"/>
          <p14:tracePt t="59674" x="8001000" y="3322638"/>
          <p14:tracePt t="59691" x="7956550" y="3340100"/>
          <p14:tracePt t="59708" x="7902575" y="3348038"/>
          <p14:tracePt t="59724" x="7858125" y="3375025"/>
          <p14:tracePt t="59741" x="7840663" y="3375025"/>
          <p14:tracePt t="59758" x="7831138" y="3375025"/>
          <p14:tracePt t="59774" x="7813675" y="3375025"/>
          <p14:tracePt t="59916" x="7804150" y="3375025"/>
          <p14:tracePt t="59940" x="7786688" y="3375025"/>
          <p14:tracePt t="59965" x="7777163" y="3375025"/>
          <p14:tracePt t="60189" x="7804150" y="3375025"/>
          <p14:tracePt t="60197" x="7831138" y="3375025"/>
          <p14:tracePt t="60208" x="7858125" y="3375025"/>
          <p14:tracePt t="60225" x="7902575" y="3375025"/>
          <p14:tracePt t="60241" x="7947025" y="3375025"/>
          <p14:tracePt t="60258" x="7983538" y="3375025"/>
          <p14:tracePt t="60275" x="8027988" y="3375025"/>
          <p14:tracePt t="60291" x="8072438" y="3367088"/>
          <p14:tracePt t="60308" x="8108950" y="3367088"/>
          <p14:tracePt t="60325" x="8161338" y="3367088"/>
          <p14:tracePt t="60341" x="8188325" y="3367088"/>
          <p14:tracePt t="60358" x="8224838" y="3367088"/>
          <p14:tracePt t="60375" x="8259763" y="3367088"/>
          <p14:tracePt t="60391" x="8277225" y="3367088"/>
          <p14:tracePt t="60408" x="8296275" y="3367088"/>
          <p14:tracePt t="60425" x="8313738" y="3367088"/>
          <p14:tracePt t="60458" x="8323263" y="3367088"/>
          <p14:tracePt t="60475" x="8331200" y="3367088"/>
          <p14:tracePt t="60885" x="8340725" y="3367088"/>
          <p14:tracePt t="60893" x="8367713" y="3367088"/>
          <p14:tracePt t="60901" x="8385175" y="3375025"/>
          <p14:tracePt t="60909" x="8420100" y="3384550"/>
          <p14:tracePt t="60925" x="8483600" y="3402013"/>
          <p14:tracePt t="60942" x="8555038" y="3411538"/>
          <p14:tracePt t="60959" x="8589963" y="3411538"/>
          <p14:tracePt t="60975" x="8616950" y="3411538"/>
          <p14:tracePt t="60992" x="8653463" y="3411538"/>
          <p14:tracePt t="61009" x="8688388" y="3419475"/>
          <p14:tracePt t="61025" x="8715375" y="3419475"/>
          <p14:tracePt t="61042" x="8751888" y="3419475"/>
          <p14:tracePt t="61059" x="8777288" y="3419475"/>
          <p14:tracePt t="61075" x="8804275" y="3419475"/>
          <p14:tracePt t="61092" x="8823325" y="3419475"/>
          <p14:tracePt t="61109" x="8858250" y="3419475"/>
          <p14:tracePt t="61125" x="8875713" y="3419475"/>
          <p14:tracePt t="61142" x="8912225" y="3419475"/>
          <p14:tracePt t="61159" x="8920163" y="3419475"/>
          <p14:tracePt t="61175" x="8939213" y="3419475"/>
          <p14:tracePt t="61192" x="8974138" y="3419475"/>
          <p14:tracePt t="61209" x="8983663" y="3419475"/>
          <p14:tracePt t="61226" x="9001125" y="3419475"/>
          <p14:tracePt t="61477" x="9010650" y="3429000"/>
          <p14:tracePt t="61597" x="9018588" y="3429000"/>
          <p14:tracePt t="61605" x="9028113" y="3429000"/>
          <p14:tracePt t="61613" x="9045575" y="3429000"/>
          <p14:tracePt t="61626" x="9082088" y="3429000"/>
          <p14:tracePt t="61643" x="9180513" y="3429000"/>
          <p14:tracePt t="61659" x="9323388" y="3429000"/>
          <p14:tracePt t="61676" x="9501188" y="3429000"/>
          <p14:tracePt t="61693" x="9644063" y="3429000"/>
          <p14:tracePt t="61709" x="9759950" y="3429000"/>
          <p14:tracePt t="61726" x="9796463" y="3419475"/>
          <p14:tracePt t="61743" x="9804400" y="3411538"/>
          <p14:tracePt t="61759" x="9813925" y="3402013"/>
          <p14:tracePt t="61776" x="9831388" y="3402013"/>
          <p14:tracePt t="61793" x="9848850" y="3394075"/>
          <p14:tracePt t="61809" x="9867900" y="3384550"/>
          <p14:tracePt t="61826" x="9885363" y="3375025"/>
          <p14:tracePt t="61843" x="9912350" y="3367088"/>
          <p14:tracePt t="61859" x="9929813" y="3367088"/>
          <p14:tracePt t="61876" x="9947275" y="3367088"/>
          <p14:tracePt t="61893" x="9983788" y="3348038"/>
          <p14:tracePt t="61909" x="10028238" y="3340100"/>
          <p14:tracePt t="61926" x="10082213" y="3303588"/>
          <p14:tracePt t="61943" x="10144125" y="3276600"/>
          <p14:tracePt t="61959" x="10188575" y="3276600"/>
          <p14:tracePt t="61976" x="10225088" y="3259138"/>
          <p14:tracePt t="61993" x="10269538" y="3251200"/>
          <p14:tracePt t="62010" x="10313988" y="3232150"/>
          <p14:tracePt t="62026" x="10358438" y="3214688"/>
          <p14:tracePt t="62043" x="10394950" y="3197225"/>
          <p14:tracePt t="62059" x="10429875" y="3170238"/>
          <p14:tracePt t="62076" x="10466388" y="3152775"/>
          <p14:tracePt t="62093" x="10491788" y="3125788"/>
          <p14:tracePt t="62110" x="10518775" y="3108325"/>
          <p14:tracePt t="62126" x="10537825" y="3089275"/>
          <p14:tracePt t="62143" x="10563225" y="3071813"/>
          <p14:tracePt t="62160" x="10590213" y="3044825"/>
          <p14:tracePt t="62176" x="10617200" y="3036888"/>
          <p14:tracePt t="62193" x="10644188" y="3009900"/>
          <p14:tracePt t="62210" x="10653713" y="2990850"/>
          <p14:tracePt t="62227" x="10671175" y="2955925"/>
          <p14:tracePt t="62243" x="10671175" y="2938463"/>
          <p14:tracePt t="62260" x="10680700" y="2901950"/>
          <p14:tracePt t="62276" x="10680700" y="2874963"/>
          <p14:tracePt t="62293" x="10698163" y="2830513"/>
          <p14:tracePt t="62310" x="10698163" y="2822575"/>
          <p14:tracePt t="62326" x="10698163" y="2803525"/>
          <p14:tracePt t="62343" x="10680700" y="2795588"/>
          <p14:tracePt t="62360" x="10644188" y="2776538"/>
          <p14:tracePt t="62376" x="10599738" y="2768600"/>
          <p14:tracePt t="62393" x="10545763" y="2768600"/>
          <p14:tracePt t="62410" x="10483850" y="2768600"/>
          <p14:tracePt t="62426" x="10429875" y="2768600"/>
          <p14:tracePt t="62443" x="10367963" y="2768600"/>
          <p14:tracePt t="62460" x="10304463" y="2768600"/>
          <p14:tracePt t="62476" x="10252075" y="2768600"/>
          <p14:tracePt t="62493" x="10082213" y="2786063"/>
          <p14:tracePt t="62510" x="9947275" y="2840038"/>
          <p14:tracePt t="62527" x="9769475" y="2901950"/>
          <p14:tracePt t="62543" x="9582150" y="3000375"/>
          <p14:tracePt t="62560" x="9420225" y="3098800"/>
          <p14:tracePt t="62577" x="9323388" y="3179763"/>
          <p14:tracePt t="62593" x="9251950" y="3224213"/>
          <p14:tracePt t="62610" x="9197975" y="3259138"/>
          <p14:tracePt t="62627" x="9161463" y="3286125"/>
          <p14:tracePt t="62643" x="9117013" y="3322638"/>
          <p14:tracePt t="62660" x="9037638" y="3330575"/>
          <p14:tracePt t="62677" x="8947150" y="3367088"/>
          <p14:tracePt t="62694" x="8804275" y="3465513"/>
          <p14:tracePt t="62710" x="8697913" y="3527425"/>
          <p14:tracePt t="62727" x="8653463" y="3544888"/>
          <p14:tracePt t="62743" x="8616950" y="3562350"/>
          <p14:tracePt t="62760" x="8589963" y="3571875"/>
          <p14:tracePt t="62777" x="8555038" y="3581400"/>
          <p14:tracePt t="62793" x="8528050" y="3581400"/>
          <p14:tracePt t="62811" x="8491538" y="3581400"/>
          <p14:tracePt t="62827" x="8394700" y="3562350"/>
          <p14:tracePt t="62843" x="8277225" y="3527425"/>
          <p14:tracePt t="62860" x="8161338" y="3500438"/>
          <p14:tracePt t="62877" x="8062913" y="3465513"/>
          <p14:tracePt t="62894" x="7991475" y="3446463"/>
          <p14:tracePt t="62942" x="8018463" y="3446463"/>
          <p14:tracePt t="62950" x="8081963" y="3446463"/>
          <p14:tracePt t="62960" x="8161338" y="3465513"/>
          <p14:tracePt t="62977" x="8277225" y="3490913"/>
          <p14:tracePt t="62994" x="8358188" y="3517900"/>
          <p14:tracePt t="63011" x="8375650" y="3517900"/>
          <p14:tracePt t="63070" x="8367713" y="3517900"/>
          <p14:tracePt t="63078" x="8358188" y="3517900"/>
          <p14:tracePt t="63086" x="8340725" y="3509963"/>
          <p14:tracePt t="63102" x="8323263" y="3509963"/>
          <p14:tracePt t="63182" x="8348663" y="3509963"/>
          <p14:tracePt t="63190" x="8367713" y="3509963"/>
          <p14:tracePt t="63198" x="8375650" y="3509963"/>
          <p14:tracePt t="63318" x="8412163" y="3509963"/>
          <p14:tracePt t="63326" x="8456613" y="3509963"/>
          <p14:tracePt t="63334" x="8528050" y="3509963"/>
          <p14:tracePt t="63344" x="8626475" y="3509963"/>
          <p14:tracePt t="63361" x="8813800" y="3509963"/>
          <p14:tracePt t="63377" x="9028113" y="3500438"/>
          <p14:tracePt t="63394" x="9259888" y="3455988"/>
          <p14:tracePt t="63411" x="9447213" y="3429000"/>
          <p14:tracePt t="63427" x="9582150" y="3375025"/>
          <p14:tracePt t="63444" x="9671050" y="3322638"/>
          <p14:tracePt t="63461" x="9725025" y="3286125"/>
          <p14:tracePt t="63477" x="9786938" y="3251200"/>
          <p14:tracePt t="63494" x="9929813" y="3170238"/>
          <p14:tracePt t="63511" x="10063163" y="3133725"/>
          <p14:tracePt t="63527" x="10252075" y="3116263"/>
          <p14:tracePt t="63544" x="10420350" y="3089275"/>
          <p14:tracePt t="63561" x="10545763" y="3081338"/>
          <p14:tracePt t="63578" x="10644188" y="3054350"/>
          <p14:tracePt t="63595" x="10688638" y="3036888"/>
          <p14:tracePt t="63611" x="10733088" y="3017838"/>
          <p14:tracePt t="63628" x="10742613" y="3000375"/>
          <p14:tracePt t="63644" x="10769600" y="2982913"/>
          <p14:tracePt t="63661" x="10769600" y="2955925"/>
          <p14:tracePt t="63678" x="10769600" y="2946400"/>
          <p14:tracePt t="63695" x="10769600" y="2938463"/>
          <p14:tracePt t="63711" x="10769600" y="2919413"/>
          <p14:tracePt t="63728" x="10769600" y="2911475"/>
          <p14:tracePt t="63744" x="10769600" y="2894013"/>
          <p14:tracePt t="63761" x="10769600" y="2874963"/>
          <p14:tracePt t="63778" x="10769600" y="2867025"/>
          <p14:tracePt t="63794" x="10760075" y="2847975"/>
          <p14:tracePt t="63811" x="10742613" y="2830513"/>
          <p14:tracePt t="63844" x="10715625" y="2813050"/>
          <p14:tracePt t="63861" x="10680700" y="2813050"/>
          <p14:tracePt t="63878" x="10528300" y="2795588"/>
          <p14:tracePt t="63895" x="10429875" y="2795588"/>
          <p14:tracePt t="63911" x="10323513" y="2768600"/>
          <p14:tracePt t="63928" x="10252075" y="2768600"/>
          <p14:tracePt t="63944" x="10198100" y="2768600"/>
          <p14:tracePt t="63961" x="10144125" y="2768600"/>
          <p14:tracePt t="63978" x="10063163" y="2768600"/>
          <p14:tracePt t="63995" x="10001250" y="2768600"/>
          <p14:tracePt t="64011" x="9966325" y="2768600"/>
          <p14:tracePt t="64028" x="9929813" y="2768600"/>
          <p14:tracePt t="64045" x="9875838" y="2786063"/>
          <p14:tracePt t="64061" x="9823450" y="2822575"/>
          <p14:tracePt t="64078" x="9732963" y="2840038"/>
          <p14:tracePt t="64095" x="9680575" y="2874963"/>
          <p14:tracePt t="64111" x="9644063" y="2894013"/>
          <p14:tracePt t="64128" x="9626600" y="2911475"/>
          <p14:tracePt t="64145" x="9609138" y="2938463"/>
          <p14:tracePt t="64161" x="9609138" y="2973388"/>
          <p14:tracePt t="64178" x="9609138" y="3000375"/>
          <p14:tracePt t="64195" x="9609138" y="3027363"/>
          <p14:tracePt t="64211" x="9609138" y="3044825"/>
          <p14:tracePt t="64228" x="9609138" y="3071813"/>
          <p14:tracePt t="64245" x="9609138" y="3108325"/>
          <p14:tracePt t="64261" x="9609138" y="3133725"/>
          <p14:tracePt t="64278" x="9671050" y="3197225"/>
          <p14:tracePt t="64295" x="9769475" y="3232150"/>
          <p14:tracePt t="64311" x="9939338" y="3259138"/>
          <p14:tracePt t="64328" x="10153650" y="3259138"/>
          <p14:tracePt t="64345" x="10358438" y="3259138"/>
          <p14:tracePt t="64361" x="10501313" y="3259138"/>
          <p14:tracePt t="64378" x="10582275" y="3224213"/>
          <p14:tracePt t="64395" x="10609263" y="3197225"/>
          <p14:tracePt t="64412" x="10617200" y="3170238"/>
          <p14:tracePt t="64428" x="10626725" y="3116263"/>
          <p14:tracePt t="64445" x="10653713" y="3081338"/>
          <p14:tracePt t="64462" x="10661650" y="3044825"/>
          <p14:tracePt t="64478" x="10688638" y="3017838"/>
          <p14:tracePt t="64495" x="10698163" y="2955925"/>
          <p14:tracePt t="64512" x="10698163" y="2919413"/>
          <p14:tracePt t="64528" x="10698163" y="2894013"/>
          <p14:tracePt t="64545" x="10698163" y="2874963"/>
          <p14:tracePt t="64562" x="10661650" y="2830513"/>
          <p14:tracePt t="64579" x="10626725" y="2795588"/>
          <p14:tracePt t="64595" x="10510838" y="2776538"/>
          <p14:tracePt t="64612" x="10429875" y="2732088"/>
          <p14:tracePt t="64628" x="10348913" y="2732088"/>
          <p14:tracePt t="64645" x="10242550" y="2732088"/>
          <p14:tracePt t="64662" x="10144125" y="2732088"/>
          <p14:tracePt t="64679" x="9983788" y="2714625"/>
          <p14:tracePt t="64695" x="9894888" y="2732088"/>
          <p14:tracePt t="64712" x="9796463" y="2795588"/>
          <p14:tracePt t="64728" x="9725025" y="2857500"/>
          <p14:tracePt t="64745" x="9671050" y="2919413"/>
          <p14:tracePt t="64762" x="9644063" y="3000375"/>
          <p14:tracePt t="64779" x="9626600" y="3062288"/>
          <p14:tracePt t="64795" x="9609138" y="3125788"/>
          <p14:tracePt t="64812" x="9609138" y="3187700"/>
          <p14:tracePt t="64829" x="9609138" y="3259138"/>
          <p14:tracePt t="64845" x="9661525" y="3348038"/>
          <p14:tracePt t="64862" x="9786938" y="3446463"/>
          <p14:tracePt t="64879" x="10045700" y="3517900"/>
          <p14:tracePt t="64895" x="10287000" y="3544888"/>
          <p14:tracePt t="64912" x="10501313" y="3544888"/>
          <p14:tracePt t="64929" x="10653713" y="3544888"/>
          <p14:tracePt t="64945" x="10742613" y="3473450"/>
          <p14:tracePt t="64962" x="10760075" y="3402013"/>
          <p14:tracePt t="64979" x="10777538" y="3330575"/>
          <p14:tracePt t="64995" x="10787063" y="3286125"/>
          <p14:tracePt t="65012" x="10787063" y="3232150"/>
          <p14:tracePt t="65029" x="10787063" y="3160713"/>
          <p14:tracePt t="65045" x="10787063" y="3108325"/>
          <p14:tracePt t="65047" x="10787063" y="3089275"/>
          <p14:tracePt t="65062" x="10777538" y="3071813"/>
          <p14:tracePt t="65079" x="10653713" y="2965450"/>
          <p14:tracePt t="65096" x="10545763" y="2867025"/>
          <p14:tracePt t="65112" x="10420350" y="2840038"/>
          <p14:tracePt t="65129" x="10287000" y="2813050"/>
          <p14:tracePt t="65145" x="10180638" y="2813050"/>
          <p14:tracePt t="65162" x="10063163" y="2822575"/>
          <p14:tracePt t="65179" x="9974263" y="2884488"/>
          <p14:tracePt t="65195" x="9858375" y="2973388"/>
          <p14:tracePt t="65212" x="9804400" y="3044825"/>
          <p14:tracePt t="65229" x="9777413" y="3108325"/>
          <p14:tracePt t="65246" x="9769475" y="3152775"/>
          <p14:tracePt t="65262" x="9769475" y="3205163"/>
          <p14:tracePt t="65279" x="9796463" y="3251200"/>
          <p14:tracePt t="65296" x="9858375" y="3303588"/>
          <p14:tracePt t="65312" x="10001250" y="3340100"/>
          <p14:tracePt t="65329" x="10161588" y="3340100"/>
          <p14:tracePt t="65346" x="10348913" y="3340100"/>
          <p14:tracePt t="65362" x="10491788" y="3340100"/>
          <p14:tracePt t="65379" x="10582275" y="3303588"/>
          <p14:tracePt t="65396" x="10590213" y="3259138"/>
          <p14:tracePt t="65412" x="10590213" y="3187700"/>
          <p14:tracePt t="65429" x="10590213" y="3116263"/>
          <p14:tracePt t="65446" x="10528300" y="3009900"/>
          <p14:tracePt t="65463" x="10456863" y="2928938"/>
          <p14:tracePt t="65479" x="10367963" y="2874963"/>
          <p14:tracePt t="65496" x="10296525" y="2857500"/>
          <p14:tracePt t="65512" x="10260013" y="2847975"/>
          <p14:tracePt t="65529" x="10252075" y="2847975"/>
          <p14:tracePt t="65562" x="10233025" y="2847975"/>
          <p14:tracePt t="65623" x="10233025" y="2857500"/>
          <p14:tracePt t="65807" x="10215563" y="2857500"/>
          <p14:tracePt t="65815" x="10215563" y="2867025"/>
          <p14:tracePt t="65839" x="10206038" y="2867025"/>
          <p14:tracePt t="65879" x="10206038" y="2874963"/>
          <p14:tracePt t="65887" x="10198100" y="2884488"/>
          <p14:tracePt t="65919" x="10188575" y="2894013"/>
          <p14:tracePt t="66023" x="10180638" y="2894013"/>
          <p14:tracePt t="66111" x="10171113" y="2901950"/>
          <p14:tracePt t="66224" x="10161588" y="29114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6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308</Words>
  <Application>Microsoft Office PowerPoint</Application>
  <PresentationFormat>Ecrã Panorâmico</PresentationFormat>
  <Paragraphs>84</Paragraphs>
  <Slides>10</Slides>
  <Notes>0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Kátia Susana Farias Dourado</dc:creator>
  <cp:lastModifiedBy>Kátia Susana Farias Dourado</cp:lastModifiedBy>
  <cp:revision>31</cp:revision>
  <dcterms:created xsi:type="dcterms:W3CDTF">2017-01-12T15:55:54Z</dcterms:created>
  <dcterms:modified xsi:type="dcterms:W3CDTF">2017-01-15T11:57:16Z</dcterms:modified>
</cp:coreProperties>
</file>