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616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27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073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57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86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536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562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486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620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871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985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C7392-4616-46BD-B1FB-77EB934A0C01}" type="datetimeFigureOut">
              <a:rPr lang="pt-PT" smtClean="0"/>
              <a:t>19/01/2017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4EBEB-60E9-4E13-89CE-9DDB3A42395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880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2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austechnikdialog.de/SHKwissen/1372/Badewanne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ohnidee.wunderweib.de/ab-unter-die-dusche-3690.html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5.m4a"/><Relationship Id="rId7" Type="http://schemas.openxmlformats.org/officeDocument/2006/relationships/image" Target="../media/image28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651" y="384649"/>
            <a:ext cx="7930904" cy="61589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aixaDeTexto 2"/>
          <p:cNvSpPr txBox="1"/>
          <p:nvPr/>
        </p:nvSpPr>
        <p:spPr>
          <a:xfrm>
            <a:off x="10672293" y="6502652"/>
            <a:ext cx="15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Katia Dourado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7"/>
    </mc:Choice>
    <mc:Fallback xmlns="">
      <p:transition spd="slow" advTm="2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2" x="785813" y="5027613"/>
          <p14:tracePt t="4524" x="795338" y="5018088"/>
          <p14:tracePt t="4540" x="803275" y="5018088"/>
          <p14:tracePt t="4556" x="822325" y="5018088"/>
          <p14:tracePt t="4564" x="839788" y="5018088"/>
          <p14:tracePt t="4572" x="866775" y="5018088"/>
          <p14:tracePt t="4589" x="973138" y="5037138"/>
          <p14:tracePt t="4605" x="1133475" y="5072063"/>
          <p14:tracePt t="4622" x="1330325" y="5116513"/>
          <p14:tracePt t="4639" x="1562100" y="5170488"/>
          <p14:tracePt t="4655" x="1830388" y="5205413"/>
          <p14:tracePt t="4672" x="2143125" y="5251450"/>
          <p14:tracePt t="4689" x="2554288" y="5286375"/>
          <p14:tracePt t="4705" x="2919413" y="5330825"/>
          <p14:tracePt t="4722" x="3313113" y="5384800"/>
          <p14:tracePt t="4739" x="3741738" y="5419725"/>
          <p14:tracePt t="4756" x="4232275" y="5500688"/>
          <p14:tracePt t="4772" x="4554538" y="5562600"/>
          <p14:tracePt t="4789" x="4830763" y="5581650"/>
          <p14:tracePt t="4805" x="5081588" y="5589588"/>
          <p14:tracePt t="4822" x="5313363" y="5589588"/>
          <p14:tracePt t="4839" x="5518150" y="5589588"/>
          <p14:tracePt t="4855" x="5732463" y="5589588"/>
          <p14:tracePt t="4872" x="5956300" y="5589588"/>
          <p14:tracePt t="4889" x="6205538" y="5589588"/>
          <p14:tracePt t="4905" x="6465888" y="5589588"/>
          <p14:tracePt t="4922" x="6804025" y="5589588"/>
          <p14:tracePt t="4939" x="7143750" y="5589588"/>
          <p14:tracePt t="4956" x="7732713" y="5589588"/>
          <p14:tracePt t="4972" x="8099425" y="5589588"/>
          <p14:tracePt t="4989" x="8420100" y="5589588"/>
          <p14:tracePt t="5005" x="8697913" y="5589588"/>
          <p14:tracePt t="5022" x="8983663" y="5589588"/>
          <p14:tracePt t="5039" x="9251950" y="5589588"/>
          <p14:tracePt t="5056" x="9483725" y="5589588"/>
          <p14:tracePt t="5072" x="9680575" y="5562600"/>
          <p14:tracePt t="5089" x="9796463" y="5527675"/>
          <p14:tracePt t="5106" x="9858375" y="5510213"/>
          <p14:tracePt t="5122" x="9912350" y="5473700"/>
          <p14:tracePt t="5139" x="9956800" y="5438775"/>
          <p14:tracePt t="5156" x="10037763" y="5303838"/>
          <p14:tracePt t="5172" x="10134600" y="5197475"/>
          <p14:tracePt t="5189" x="10188575" y="5045075"/>
          <p14:tracePt t="5206" x="10269538" y="4848225"/>
          <p14:tracePt t="5222" x="10340975" y="4652963"/>
          <p14:tracePt t="5239" x="10375900" y="4419600"/>
          <p14:tracePt t="5256" x="10375900" y="4179888"/>
          <p14:tracePt t="5272" x="10394950" y="3946525"/>
          <p14:tracePt t="5289" x="10358438" y="3670300"/>
          <p14:tracePt t="5306" x="10331450" y="3482975"/>
          <p14:tracePt t="5322" x="10304463" y="3322638"/>
          <p14:tracePt t="5339" x="10252075" y="3170238"/>
          <p14:tracePt t="5356" x="10215563" y="2955925"/>
          <p14:tracePt t="5373" x="10180638" y="2813050"/>
          <p14:tracePt t="5389" x="10126663" y="2679700"/>
          <p14:tracePt t="5406" x="10082213" y="2562225"/>
          <p14:tracePt t="5423" x="10018713" y="2455863"/>
          <p14:tracePt t="5439" x="9966325" y="2374900"/>
          <p14:tracePt t="5456" x="9929813" y="2312988"/>
          <p14:tracePt t="5473" x="9885363" y="2232025"/>
          <p14:tracePt t="5489" x="9875838" y="2179638"/>
          <p14:tracePt t="5506" x="9848850" y="2133600"/>
          <p14:tracePt t="5523" x="9840913" y="2062163"/>
          <p14:tracePt t="5524" x="9840913" y="2036763"/>
          <p14:tracePt t="5539" x="9840913" y="2009775"/>
          <p14:tracePt t="5556" x="9831388" y="1928813"/>
          <p14:tracePt t="5573" x="9831388" y="1866900"/>
          <p14:tracePt t="5589" x="9831388" y="1812925"/>
          <p14:tracePt t="5606" x="9858375" y="1768475"/>
          <p14:tracePt t="5623" x="9875838" y="1697038"/>
          <p14:tracePt t="5639" x="9912350" y="1652588"/>
          <p14:tracePt t="5656" x="9974263" y="1589088"/>
          <p14:tracePt t="5673" x="10045700" y="1562100"/>
          <p14:tracePt t="5689" x="10126663" y="1517650"/>
          <p14:tracePt t="5706" x="10215563" y="1500188"/>
          <p14:tracePt t="5723" x="10323513" y="1490663"/>
          <p14:tracePt t="5739" x="10420350" y="1482725"/>
          <p14:tracePt t="5756" x="10617200" y="1482725"/>
          <p14:tracePt t="5773" x="10814050" y="1482725"/>
          <p14:tracePt t="5790" x="11028363" y="1482725"/>
          <p14:tracePt t="5806" x="11225213" y="1517650"/>
          <p14:tracePt t="5823" x="11403013" y="1562100"/>
          <p14:tracePt t="5840" x="11537950" y="1616075"/>
          <p14:tracePt t="5856" x="11609388" y="1652588"/>
          <p14:tracePt t="5873" x="11653838" y="1687513"/>
          <p14:tracePt t="5890" x="11661775" y="1724025"/>
          <p14:tracePt t="5906" x="11680825" y="1751013"/>
          <p14:tracePt t="5923" x="11680825" y="1776413"/>
          <p14:tracePt t="5940" x="11688763" y="1795463"/>
          <p14:tracePt t="5957" x="11688763" y="1822450"/>
          <p14:tracePt t="5973" x="11688763" y="1830388"/>
          <p14:tracePt t="5990" x="11688763" y="1847850"/>
          <p14:tracePt t="6006" x="11688763" y="1857375"/>
          <p14:tracePt t="6023" x="11688763" y="1874838"/>
          <p14:tracePt t="6045" x="11688763" y="1884363"/>
          <p14:tracePt t="6061" x="11698288" y="1893888"/>
          <p14:tracePt t="6073" x="11706225" y="1901825"/>
          <p14:tracePt t="6090" x="11706225" y="1911350"/>
          <p14:tracePt t="6106" x="11706225" y="1938338"/>
          <p14:tracePt t="6123" x="11715750" y="1965325"/>
          <p14:tracePt t="6140" x="11725275" y="2000250"/>
          <p14:tracePt t="6157" x="11725275" y="2027238"/>
          <p14:tracePt t="6173" x="11725275" y="2044700"/>
          <p14:tracePt t="6190" x="11733213" y="2062163"/>
          <p14:tracePt t="6207" x="11733213" y="2071688"/>
          <p14:tracePt t="6223" x="11733213" y="2081213"/>
          <p14:tracePt t="6257" x="11733213" y="2098675"/>
          <p14:tracePt t="6273" x="11733213" y="2125663"/>
          <p14:tracePt t="6290" x="11733213" y="2143125"/>
          <p14:tracePt t="6307" x="11733213" y="2160588"/>
          <p14:tracePt t="6323" x="11733213" y="2187575"/>
          <p14:tracePt t="6340" x="11733213" y="2214563"/>
          <p14:tracePt t="6357" x="11733213" y="2224088"/>
          <p14:tracePt t="6373" x="11725275" y="2241550"/>
          <p14:tracePt t="6677" x="11715750" y="2251075"/>
          <p14:tracePt t="6733" x="11706225" y="2251075"/>
          <p14:tracePt t="6781" x="11698288" y="2251075"/>
          <p14:tracePt t="6789" x="11680825" y="2259013"/>
          <p14:tracePt t="6805" x="11661775" y="2259013"/>
          <p14:tracePt t="6814" x="11653838" y="2259013"/>
          <p14:tracePt t="6824" x="11634788" y="2268538"/>
          <p14:tracePt t="6840" x="11626850" y="2268538"/>
          <p14:tracePt t="6857" x="11626850" y="2276475"/>
          <p14:tracePt t="6933" x="11653838" y="2276475"/>
          <p14:tracePt t="6941" x="11671300" y="2268538"/>
          <p14:tracePt t="6949" x="11688763" y="2268538"/>
          <p14:tracePt t="6957" x="11698288" y="2268538"/>
          <p14:tracePt t="6981" x="11706225" y="2268538"/>
          <p14:tracePt t="6990" x="11715750" y="2268538"/>
          <p14:tracePt t="7007" x="11715750" y="2259013"/>
          <p14:tracePt t="7141" x="11725275" y="2259013"/>
          <p14:tracePt t="7165" x="11733213" y="2259013"/>
          <p14:tracePt t="7189" x="11742738" y="2259013"/>
          <p14:tracePt t="7381" x="11752263" y="2259013"/>
          <p14:tracePt t="7389" x="11760200" y="2259013"/>
          <p14:tracePt t="7397" x="11769725" y="2259013"/>
          <p14:tracePt t="7408" x="11777663" y="2259013"/>
          <p14:tracePt t="7424" x="11804650" y="2259013"/>
          <p14:tracePt t="7441" x="11814175" y="2259013"/>
          <p14:tracePt t="7458" x="11823700" y="2259013"/>
          <p14:tracePt t="7491" x="11831638" y="2259013"/>
          <p14:tracePt t="7782" x="11841163" y="2259013"/>
          <p14:tracePt t="7805" x="11849100" y="2259013"/>
          <p14:tracePt t="7846" x="11858625" y="2259013"/>
          <p14:tracePt t="7894" x="11858625" y="2268538"/>
          <p14:tracePt t="7917" x="11858625" y="2276475"/>
          <p14:tracePt t="7926" x="11858625" y="2286000"/>
          <p14:tracePt t="7950" x="11858625" y="2295525"/>
          <p14:tracePt t="8030" x="11868150" y="2303463"/>
          <p14:tracePt t="8054" x="11876088" y="2312988"/>
          <p14:tracePt t="8078" x="11885613" y="2312988"/>
          <p14:tracePt t="8086" x="11903075" y="2322513"/>
          <p14:tracePt t="8118" x="11912600" y="2330450"/>
          <p14:tracePt t="8158" x="11912600" y="2339975"/>
          <p14:tracePt t="8174" x="11912600" y="2347913"/>
          <p14:tracePt t="8190" x="11912600" y="2357438"/>
          <p14:tracePt t="8198" x="11903075" y="2366963"/>
          <p14:tracePt t="8208" x="11895138" y="2374900"/>
          <p14:tracePt t="8225" x="11868150" y="2384425"/>
          <p14:tracePt t="8242" x="11841163" y="2393950"/>
          <p14:tracePt t="8258" x="11823700" y="2401888"/>
          <p14:tracePt t="8275" x="11804650" y="2411413"/>
          <p14:tracePt t="8292" x="11787188" y="2419350"/>
          <p14:tracePt t="8342" x="11777663" y="2419350"/>
          <p14:tracePt t="8350" x="11769725" y="2419350"/>
          <p14:tracePt t="8358" x="11760200" y="2428875"/>
          <p14:tracePt t="8375" x="11742738" y="2428875"/>
          <p14:tracePt t="8392" x="11725275" y="2428875"/>
          <p14:tracePt t="8408" x="11706225" y="2428875"/>
          <p14:tracePt t="13048" x="11706225" y="2438400"/>
          <p14:tracePt t="21164" x="11680825" y="2438400"/>
          <p14:tracePt t="21172" x="11626850" y="2438400"/>
          <p14:tracePt t="21180" x="11563350" y="2438400"/>
          <p14:tracePt t="21188" x="11518900" y="2428875"/>
          <p14:tracePt t="21203" x="11474450" y="2419350"/>
          <p14:tracePt t="21220" x="11349038" y="2347913"/>
          <p14:tracePt t="21236" x="11206163" y="2251075"/>
          <p14:tracePt t="21253" x="11001375" y="2098675"/>
          <p14:tracePt t="21269" x="10733088" y="1893888"/>
          <p14:tracePt t="21286" x="10518775" y="1741488"/>
          <p14:tracePt t="21303" x="10340975" y="1625600"/>
          <p14:tracePt t="21319" x="10171113" y="1527175"/>
          <p14:tracePt t="21336" x="10018713" y="1446213"/>
          <p14:tracePt t="21353" x="9848850" y="1347788"/>
          <p14:tracePt t="21370" x="9609138" y="1241425"/>
          <p14:tracePt t="21386" x="9412288" y="1160463"/>
          <p14:tracePt t="21403" x="9205913" y="1143000"/>
          <p14:tracePt t="21420" x="8885238" y="1125538"/>
          <p14:tracePt t="21436" x="8705850" y="1125538"/>
          <p14:tracePt t="21453" x="8501063" y="1169988"/>
          <p14:tracePt t="21470" x="8286750" y="1231900"/>
          <p14:tracePt t="21486" x="7956550" y="1330325"/>
          <p14:tracePt t="21503" x="7626350" y="1455738"/>
          <p14:tracePt t="21520" x="7429500" y="1562100"/>
          <p14:tracePt t="21536" x="7081838" y="1731963"/>
          <p14:tracePt t="21553" x="6796088" y="1893888"/>
          <p14:tracePt t="21570" x="6500813" y="2125663"/>
          <p14:tracePt t="21587" x="6197600" y="2330450"/>
          <p14:tracePt t="21603" x="5867400" y="2598738"/>
          <p14:tracePt t="21620" x="5491163" y="2928938"/>
          <p14:tracePt t="21636" x="5303838" y="3098800"/>
          <p14:tracePt t="21653" x="5143500" y="3286125"/>
          <p14:tracePt t="21670" x="5037138" y="3429000"/>
          <p14:tracePt t="21686" x="4991100" y="3544888"/>
          <p14:tracePt t="21703" x="4983163" y="3608388"/>
          <p14:tracePt t="21720" x="4983163" y="3633788"/>
          <p14:tracePt t="21736" x="4983163" y="3652838"/>
          <p14:tracePt t="21753" x="4983163" y="3660775"/>
          <p14:tracePt t="21770" x="4991100" y="3679825"/>
          <p14:tracePt t="21787" x="5000625" y="3687763"/>
          <p14:tracePt t="21803" x="5000625" y="3705225"/>
          <p14:tracePt t="21820" x="5010150" y="3741738"/>
          <p14:tracePt t="21837" x="5010150" y="3776663"/>
          <p14:tracePt t="21853" x="5010150" y="3830638"/>
          <p14:tracePt t="21870" x="5010150" y="3875088"/>
          <p14:tracePt t="21887" x="5010150" y="3911600"/>
          <p14:tracePt t="21903" x="5018088" y="3956050"/>
          <p14:tracePt t="21920" x="5037138" y="4000500"/>
          <p14:tracePt t="21937" x="5062538" y="4037013"/>
          <p14:tracePt t="21953" x="5099050" y="4098925"/>
          <p14:tracePt t="21970" x="5143500" y="4170363"/>
          <p14:tracePt t="21987" x="5205413" y="4241800"/>
          <p14:tracePt t="22003" x="5241925" y="4276725"/>
          <p14:tracePt t="22020" x="5259388" y="4303713"/>
          <p14:tracePt t="22037" x="5268913" y="4313238"/>
          <p14:tracePt t="22148" x="5268913" y="4322763"/>
          <p14:tracePt t="22156" x="5268913" y="4330700"/>
          <p14:tracePt t="22172" x="5276850" y="4330700"/>
          <p14:tracePt t="22188" x="5295900" y="4340225"/>
          <p14:tracePt t="22204" x="5303838" y="4340225"/>
          <p14:tracePt t="22404" x="5313363" y="4340225"/>
          <p14:tracePt t="22412" x="5322888" y="4340225"/>
          <p14:tracePt t="22500" x="5330825" y="4340225"/>
          <p14:tracePt t="22749" x="5340350" y="4340225"/>
          <p14:tracePt t="22757" x="5348288" y="43402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56168" y="592352"/>
            <a:ext cx="159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/>
              <a:t>Möbel</a:t>
            </a:r>
            <a:endParaRPr lang="pt-PT" sz="2400" b="1" dirty="0" smtClean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5" y="1609571"/>
            <a:ext cx="1238250" cy="11906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35" y="2940747"/>
            <a:ext cx="1276350" cy="3905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1515682"/>
            <a:ext cx="1490520" cy="12845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130" y="2935984"/>
            <a:ext cx="847725" cy="4000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935" y="1754884"/>
            <a:ext cx="1200150" cy="11811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5935" y="2950272"/>
            <a:ext cx="971550" cy="381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2722" y="1745359"/>
            <a:ext cx="1190625" cy="11906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2722" y="2845495"/>
            <a:ext cx="1066800" cy="4476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1589" y="1835845"/>
            <a:ext cx="1228725" cy="10096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8276" y="2935984"/>
            <a:ext cx="895350" cy="34290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760616" y="3619437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/>
              <a:t>Elektrogeräte</a:t>
            </a:r>
            <a:endParaRPr lang="pt-PT" sz="2400" b="1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125" y="4325742"/>
            <a:ext cx="1247775" cy="12382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125" y="5563992"/>
            <a:ext cx="1162050" cy="33337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55106" y="4325742"/>
            <a:ext cx="1209675" cy="1143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55106" y="5468742"/>
            <a:ext cx="1200150" cy="6858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79102" y="4296840"/>
            <a:ext cx="1314450" cy="10287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627486" y="5468742"/>
            <a:ext cx="185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</a:t>
            </a:r>
            <a:r>
              <a:rPr lang="pt-PT" dirty="0" smtClean="0"/>
              <a:t>er </a:t>
            </a:r>
            <a:r>
              <a:rPr lang="pt-PT" dirty="0" err="1" smtClean="0"/>
              <a:t>Fernseher</a:t>
            </a:r>
            <a:endParaRPr lang="pt-PT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4704" y="4282879"/>
            <a:ext cx="1447800" cy="132397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42722" y="5594573"/>
            <a:ext cx="923925" cy="37147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3656" y="4273641"/>
            <a:ext cx="1085850" cy="1190625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41589" y="5451697"/>
            <a:ext cx="1554230" cy="760581"/>
          </a:xfrm>
          <a:prstGeom prst="rect">
            <a:avLst/>
          </a:prstGeom>
        </p:spPr>
      </p:pic>
      <p:pic>
        <p:nvPicPr>
          <p:cNvPr id="24" name="Á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3"/>
    </mc:Choice>
    <mc:Fallback xmlns="">
      <p:transition spd="slow" advTm="4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2" x="5357813" y="4340225"/>
          <p14:tracePt t="484" x="5367338" y="4340225"/>
          <p14:tracePt t="932" x="5375275" y="4340225"/>
          <p14:tracePt t="940" x="5394325" y="4340225"/>
          <p14:tracePt t="948" x="5411788" y="4340225"/>
          <p14:tracePt t="958" x="5446713" y="4340225"/>
          <p14:tracePt t="975" x="5518150" y="4322763"/>
          <p14:tracePt t="991" x="5589588" y="4303713"/>
          <p14:tracePt t="1008" x="5724525" y="4214813"/>
          <p14:tracePt t="1025" x="6062663" y="4170363"/>
          <p14:tracePt t="1041" x="6724650" y="4160838"/>
          <p14:tracePt t="1058" x="7331075" y="4160838"/>
          <p14:tracePt t="1075" x="7670800" y="4160838"/>
          <p14:tracePt t="1092" x="7947025" y="4098925"/>
          <p14:tracePt t="1109" x="8134350" y="3983038"/>
          <p14:tracePt t="1125" x="8323263" y="3813175"/>
          <p14:tracePt t="1142" x="8491538" y="3527425"/>
          <p14:tracePt t="1158" x="8555038" y="3152775"/>
          <p14:tracePt t="1175" x="8555038" y="2786063"/>
          <p14:tracePt t="1192" x="8528050" y="2428875"/>
          <p14:tracePt t="1209" x="8420100" y="2062163"/>
          <p14:tracePt t="1225" x="8348663" y="1768475"/>
          <p14:tracePt t="1242" x="8286750" y="1562100"/>
          <p14:tracePt t="1258" x="8232775" y="1384300"/>
          <p14:tracePt t="1275" x="8197850" y="1196975"/>
          <p14:tracePt t="1292" x="8161338" y="884238"/>
          <p14:tracePt t="1309" x="8089900" y="704850"/>
          <p14:tracePt t="1325" x="8018463" y="561975"/>
          <p14:tracePt t="1342" x="7920038" y="419100"/>
          <p14:tracePt t="1358" x="7777163" y="250825"/>
          <p14:tracePt t="1375" x="7599363" y="115888"/>
          <p14:tracePt t="1392" x="7367588" y="0"/>
          <p14:tracePt t="1409" x="7126288" y="0"/>
          <p14:tracePt t="1425" x="6911975" y="0"/>
          <p14:tracePt t="1442" x="6732588" y="0"/>
          <p14:tracePt t="1459" x="6634163" y="0"/>
          <p14:tracePt t="1475" x="6562725" y="61913"/>
          <p14:tracePt t="1492" x="6500813" y="223838"/>
          <p14:tracePt t="1509" x="6465888" y="357188"/>
          <p14:tracePt t="1526" x="6429375" y="465138"/>
          <p14:tracePt t="1542" x="6402388" y="509588"/>
          <p14:tracePt t="1559" x="6384925" y="536575"/>
          <p14:tracePt t="1575" x="6357938" y="561975"/>
          <p14:tracePt t="1592" x="6330950" y="571500"/>
          <p14:tracePt t="1609" x="6251575" y="608013"/>
          <p14:tracePt t="1625" x="6205538" y="633413"/>
          <p14:tracePt t="1642" x="6170613" y="669925"/>
          <p14:tracePt t="1659" x="6134100" y="714375"/>
          <p14:tracePt t="1675" x="6108700" y="768350"/>
          <p14:tracePt t="1692" x="6072188" y="901700"/>
          <p14:tracePt t="1709" x="6062663" y="982663"/>
          <p14:tracePt t="1726" x="6062663" y="1062038"/>
          <p14:tracePt t="1742" x="6062663" y="1108075"/>
          <p14:tracePt t="1759" x="6089650" y="1160463"/>
          <p14:tracePt t="1775" x="6153150" y="1214438"/>
          <p14:tracePt t="1792" x="6269038" y="1285875"/>
          <p14:tracePt t="1809" x="6429375" y="1330325"/>
          <p14:tracePt t="1825" x="6589713" y="1339850"/>
          <p14:tracePt t="1842" x="6742113" y="1339850"/>
          <p14:tracePt t="1859" x="6831013" y="1339850"/>
          <p14:tracePt t="1875" x="6875463" y="1330325"/>
          <p14:tracePt t="1892" x="6919913" y="1285875"/>
          <p14:tracePt t="1909" x="6919913" y="1268413"/>
          <p14:tracePt t="1926" x="6919913" y="1223963"/>
          <p14:tracePt t="1942" x="6919913" y="1196975"/>
          <p14:tracePt t="1959" x="6919913" y="1169988"/>
          <p14:tracePt t="1976" x="6919913" y="1160463"/>
          <p14:tracePt t="2009" x="6911975" y="1152525"/>
          <p14:tracePt t="2029" x="6902450" y="1152525"/>
          <p14:tracePt t="2042" x="6894513" y="1152525"/>
          <p14:tracePt t="2059" x="6875463" y="1152525"/>
          <p14:tracePt t="2076" x="6840538" y="1152525"/>
          <p14:tracePt t="2093" x="6777038" y="1152525"/>
          <p14:tracePt t="2110" x="6688138" y="1169988"/>
          <p14:tracePt t="2126" x="6562725" y="1187450"/>
          <p14:tracePt t="2142" x="6384925" y="1196975"/>
          <p14:tracePt t="2159" x="6180138" y="1204913"/>
          <p14:tracePt t="2176" x="5919788" y="1204913"/>
          <p14:tracePt t="2193" x="5510213" y="1204913"/>
          <p14:tracePt t="2209" x="4991100" y="1204913"/>
          <p14:tracePt t="2226" x="4367213" y="1204913"/>
          <p14:tracePt t="2242" x="3732213" y="1204913"/>
          <p14:tracePt t="2259" x="3027363" y="1223963"/>
          <p14:tracePt t="2276" x="2446338" y="1295400"/>
          <p14:tracePt t="2293" x="1724025" y="1411288"/>
          <p14:tracePt t="2309" x="1303338" y="1490663"/>
          <p14:tracePt t="2326" x="1081088" y="1544638"/>
          <p14:tracePt t="2343" x="901700" y="1633538"/>
          <p14:tracePt t="2359" x="723900" y="1731963"/>
          <p14:tracePt t="2376" x="588963" y="1830388"/>
          <p14:tracePt t="2393" x="527050" y="1893888"/>
          <p14:tracePt t="2410" x="465138" y="1982788"/>
          <p14:tracePt t="2426" x="401638" y="2089150"/>
          <p14:tracePt t="2443" x="347663" y="2224088"/>
          <p14:tracePt t="2459" x="303213" y="2347913"/>
          <p14:tracePt t="2476" x="258763" y="2500313"/>
          <p14:tracePt t="2493" x="250825" y="2714625"/>
          <p14:tracePt t="2510" x="250825" y="2857500"/>
          <p14:tracePt t="2526" x="268288" y="3000375"/>
          <p14:tracePt t="2543" x="303213" y="3108325"/>
          <p14:tracePt t="2559" x="303213" y="3125788"/>
          <p14:tracePt t="2629" x="312738" y="3133725"/>
          <p14:tracePt t="2645" x="322263" y="3143250"/>
          <p14:tracePt t="2653" x="322263" y="3152775"/>
          <p14:tracePt t="2661" x="339725" y="3160713"/>
          <p14:tracePt t="2676" x="339725" y="3170238"/>
          <p14:tracePt t="2693" x="357188" y="3187700"/>
          <p14:tracePt t="2710" x="366713" y="3205163"/>
          <p14:tracePt t="2726" x="384175" y="3224213"/>
          <p14:tracePt t="2743" x="428625" y="3241675"/>
          <p14:tracePt t="2760" x="465138" y="3268663"/>
          <p14:tracePt t="2776" x="536575" y="3295650"/>
          <p14:tracePt t="2793" x="633413" y="3340100"/>
          <p14:tracePt t="2810" x="758825" y="3394075"/>
          <p14:tracePt t="2826" x="884238" y="3446463"/>
          <p14:tracePt t="2843" x="990600" y="3490913"/>
          <p14:tracePt t="2860" x="1071563" y="3536950"/>
          <p14:tracePt t="2877" x="1152525" y="3554413"/>
          <p14:tracePt t="2942" x="1160463" y="3554413"/>
          <p14:tracePt t="3053" x="1169988" y="3554413"/>
          <p14:tracePt t="3085" x="1179513" y="3554413"/>
          <p14:tracePt t="3093" x="1187450" y="3554413"/>
          <p14:tracePt t="3109" x="1204913" y="3544888"/>
          <p14:tracePt t="3117" x="1231900" y="3527425"/>
          <p14:tracePt t="3127" x="1241425" y="3527425"/>
          <p14:tracePt t="3143" x="1285875" y="3490913"/>
          <p14:tracePt t="3160" x="1339850" y="3455988"/>
          <p14:tracePt t="3177" x="1384300" y="3438525"/>
          <p14:tracePt t="3193" x="1411288" y="3419475"/>
          <p14:tracePt t="3210" x="1428750" y="3411538"/>
          <p14:tracePt t="3243" x="1438275" y="3411538"/>
          <p14:tracePt t="3260" x="1455738" y="3411538"/>
          <p14:tracePt t="4430" x="1465263" y="3402013"/>
          <p14:tracePt t="4438" x="1465263" y="3394075"/>
          <p14:tracePt t="4446" x="1482725" y="3394075"/>
          <p14:tracePt t="4478" x="1509713" y="3394075"/>
          <p14:tracePt t="4486" x="1527175" y="3394075"/>
          <p14:tracePt t="4494" x="1536700" y="3394075"/>
          <p14:tracePt t="4511" x="1589088" y="3394075"/>
          <p14:tracePt t="4528" x="1660525" y="3394075"/>
          <p14:tracePt t="4544" x="1758950" y="3402013"/>
          <p14:tracePt t="4561" x="1874838" y="3438525"/>
          <p14:tracePt t="4578" x="1973263" y="3455988"/>
          <p14:tracePt t="4594" x="2089150" y="3465513"/>
          <p14:tracePt t="4612" x="2170113" y="3482975"/>
          <p14:tracePt t="4628" x="2232025" y="3482975"/>
          <p14:tracePt t="4644" x="2312988" y="3500438"/>
          <p14:tracePt t="4662" x="2401888" y="3517900"/>
          <p14:tracePt t="4678" x="2473325" y="3517900"/>
          <p14:tracePt t="4695" x="2562225" y="3527425"/>
          <p14:tracePt t="4712" x="2660650" y="3527425"/>
          <p14:tracePt t="4728" x="2751138" y="3527425"/>
          <p14:tracePt t="4745" x="2867025" y="3527425"/>
          <p14:tracePt t="4761" x="2990850" y="3527425"/>
          <p14:tracePt t="4778" x="3125788" y="3527425"/>
          <p14:tracePt t="4795" x="3214688" y="3527425"/>
          <p14:tracePt t="4811" x="3286125" y="3527425"/>
          <p14:tracePt t="4828" x="3322638" y="3527425"/>
          <p14:tracePt t="4845" x="3357563" y="3527425"/>
          <p14:tracePt t="4862" x="3384550" y="3527425"/>
          <p14:tracePt t="4878" x="3411538" y="3527425"/>
          <p14:tracePt t="4895" x="3446463" y="3517900"/>
          <p14:tracePt t="4911" x="3490913" y="3509963"/>
          <p14:tracePt t="4928" x="3536950" y="3509963"/>
          <p14:tracePt t="4945" x="3643313" y="3509963"/>
          <p14:tracePt t="4961" x="3714750" y="3509963"/>
          <p14:tracePt t="4978" x="3786188" y="3509963"/>
          <p14:tracePt t="4995" x="3822700" y="3509963"/>
          <p14:tracePt t="5011" x="3867150" y="3490913"/>
          <p14:tracePt t="5045" x="3875088" y="3490913"/>
          <p14:tracePt t="5062" x="3884613" y="3490913"/>
          <p14:tracePt t="5078" x="3884613" y="3482975"/>
          <p14:tracePt t="5102" x="3902075" y="3482975"/>
          <p14:tracePt t="5126" x="3911600" y="3473450"/>
          <p14:tracePt t="5142" x="3919538" y="3465513"/>
          <p14:tracePt t="5150" x="3929063" y="3455988"/>
          <p14:tracePt t="5166" x="3938588" y="3446463"/>
          <p14:tracePt t="5178" x="3965575" y="3419475"/>
          <p14:tracePt t="5195" x="3983038" y="3402013"/>
          <p14:tracePt t="5212" x="3990975" y="3394075"/>
          <p14:tracePt t="5229" x="4000500" y="3384550"/>
          <p14:tracePt t="5286" x="4010025" y="3375025"/>
          <p14:tracePt t="6455" x="4017963" y="3375025"/>
          <p14:tracePt t="6463" x="4037013" y="3375025"/>
          <p14:tracePt t="6471" x="4071938" y="3375025"/>
          <p14:tracePt t="6479" x="4125913" y="3375025"/>
          <p14:tracePt t="6496" x="4251325" y="3384550"/>
          <p14:tracePt t="6513" x="4384675" y="3411538"/>
          <p14:tracePt t="6530" x="4537075" y="3429000"/>
          <p14:tracePt t="6546" x="4670425" y="3446463"/>
          <p14:tracePt t="6563" x="4786313" y="3465513"/>
          <p14:tracePt t="6580" x="4884738" y="3473450"/>
          <p14:tracePt t="6596" x="4983163" y="3473450"/>
          <p14:tracePt t="6613" x="5072063" y="3473450"/>
          <p14:tracePt t="6630" x="5143500" y="3473450"/>
          <p14:tracePt t="6646" x="5286375" y="3473450"/>
          <p14:tracePt t="6663" x="5384800" y="3473450"/>
          <p14:tracePt t="6680" x="5465763" y="3473450"/>
          <p14:tracePt t="6696" x="5545138" y="3473450"/>
          <p14:tracePt t="6713" x="5616575" y="3473450"/>
          <p14:tracePt t="6730" x="5670550" y="3473450"/>
          <p14:tracePt t="6746" x="5724525" y="3473450"/>
          <p14:tracePt t="6764" x="5768975" y="3473450"/>
          <p14:tracePt t="6781" x="5830888" y="3473450"/>
          <p14:tracePt t="6796" x="5875338" y="3473450"/>
          <p14:tracePt t="6813" x="5929313" y="3465513"/>
          <p14:tracePt t="6830" x="5983288" y="3455988"/>
          <p14:tracePt t="6847" x="6018213" y="3446463"/>
          <p14:tracePt t="6864" x="6037263" y="3438525"/>
          <p14:tracePt t="6880" x="6054725" y="3429000"/>
          <p14:tracePt t="6896" x="6072188" y="3429000"/>
          <p14:tracePt t="6913" x="6089650" y="3429000"/>
          <p14:tracePt t="6930" x="6099175" y="3419475"/>
          <p14:tracePt t="6946" x="6116638" y="3419475"/>
          <p14:tracePt t="6963" x="6134100" y="3419475"/>
          <p14:tracePt t="6980" x="6153150" y="3419475"/>
          <p14:tracePt t="6996" x="6188075" y="3419475"/>
          <p14:tracePt t="7013" x="6215063" y="3419475"/>
          <p14:tracePt t="7030" x="6232525" y="3419475"/>
          <p14:tracePt t="7047" x="6259513" y="3419475"/>
          <p14:tracePt t="7063" x="6269038" y="3419475"/>
          <p14:tracePt t="8104" x="6259513" y="3419475"/>
          <p14:tracePt t="8408" x="6286500" y="3419475"/>
          <p14:tracePt t="8415" x="6330950" y="3419475"/>
          <p14:tracePt t="8424" x="6357938" y="3419475"/>
          <p14:tracePt t="8432" x="6394450" y="3419475"/>
          <p14:tracePt t="8448" x="6483350" y="3419475"/>
          <p14:tracePt t="8465" x="6599238" y="3419475"/>
          <p14:tracePt t="8481" x="6688138" y="3419475"/>
          <p14:tracePt t="8498" x="6769100" y="3438525"/>
          <p14:tracePt t="8514" x="6831013" y="3438525"/>
          <p14:tracePt t="8531" x="6875463" y="3438525"/>
          <p14:tracePt t="8548" x="6902450" y="3438525"/>
          <p14:tracePt t="8565" x="6938963" y="3438525"/>
          <p14:tracePt t="8581" x="6983413" y="3429000"/>
          <p14:tracePt t="8598" x="7000875" y="3419475"/>
          <p14:tracePt t="8615" x="7037388" y="3402013"/>
          <p14:tracePt t="8632" x="7099300" y="3394075"/>
          <p14:tracePt t="8648" x="7161213" y="3367088"/>
          <p14:tracePt t="8665" x="7205663" y="3367088"/>
          <p14:tracePt t="8681" x="7269163" y="3357563"/>
          <p14:tracePt t="8698" x="7348538" y="3340100"/>
          <p14:tracePt t="8715" x="7473950" y="3330575"/>
          <p14:tracePt t="8731" x="7616825" y="3330575"/>
          <p14:tracePt t="8748" x="7796213" y="3330575"/>
          <p14:tracePt t="8765" x="7983538" y="3313113"/>
          <p14:tracePt t="8782" x="8116888" y="3313113"/>
          <p14:tracePt t="8798" x="8197850" y="3295650"/>
          <p14:tracePt t="8815" x="8224838" y="3295650"/>
          <p14:tracePt t="8848" x="8232775" y="3295650"/>
          <p14:tracePt t="10080" x="8251825" y="3295650"/>
          <p14:tracePt t="10088" x="8286750" y="3303588"/>
          <p14:tracePt t="10099" x="8304213" y="3303588"/>
          <p14:tracePt t="10116" x="8439150" y="3330575"/>
          <p14:tracePt t="10133" x="8555038" y="3348038"/>
          <p14:tracePt t="10149" x="8680450" y="3375025"/>
          <p14:tracePt t="10166" x="8769350" y="3375025"/>
          <p14:tracePt t="10183" x="8831263" y="3384550"/>
          <p14:tracePt t="10199" x="8894763" y="3394075"/>
          <p14:tracePt t="10216" x="8974138" y="3402013"/>
          <p14:tracePt t="10233" x="9037638" y="3402013"/>
          <p14:tracePt t="10249" x="9126538" y="3402013"/>
          <p14:tracePt t="10266" x="9232900" y="3411538"/>
          <p14:tracePt t="10283" x="9367838" y="3411538"/>
          <p14:tracePt t="10299" x="9501188" y="3419475"/>
          <p14:tracePt t="10316" x="9599613" y="3419475"/>
          <p14:tracePt t="10333" x="9688513" y="3419475"/>
          <p14:tracePt t="10349" x="9752013" y="3419475"/>
          <p14:tracePt t="10366" x="9777413" y="3419475"/>
          <p14:tracePt t="10383" x="9804400" y="3419475"/>
          <p14:tracePt t="10399" x="9813925" y="3419475"/>
          <p14:tracePt t="10416" x="9840913" y="3419475"/>
          <p14:tracePt t="10433" x="9858375" y="3419475"/>
          <p14:tracePt t="10449" x="9867900" y="3411538"/>
          <p14:tracePt t="10466" x="9875838" y="3411538"/>
          <p14:tracePt t="10483" x="9894888" y="3411538"/>
          <p14:tracePt t="10500" x="9912350" y="3402013"/>
          <p14:tracePt t="10516" x="9929813" y="3402013"/>
          <p14:tracePt t="10533" x="9947275" y="3402013"/>
          <p14:tracePt t="10550" x="9974263" y="3394075"/>
          <p14:tracePt t="10566" x="9974263" y="3384550"/>
          <p14:tracePt t="10583" x="9991725" y="3384550"/>
          <p14:tracePt t="10600" x="10001250" y="3384550"/>
          <p14:tracePt t="10633" x="10010775" y="3375025"/>
          <p14:tracePt t="10673" x="10018713" y="3375025"/>
          <p14:tracePt t="10769" x="10028238" y="3367088"/>
          <p14:tracePt t="12145" x="10037763" y="3367088"/>
          <p14:tracePt t="12714" x="10045700" y="3367088"/>
          <p14:tracePt t="13106" x="10055225" y="3367088"/>
          <p14:tracePt t="13314" x="10063163" y="3367088"/>
          <p14:tracePt t="13410" x="10072688" y="3367088"/>
          <p14:tracePt t="13426" x="10082213" y="3367088"/>
          <p14:tracePt t="13442" x="10082213" y="3357563"/>
          <p14:tracePt t="13458" x="10090150" y="3357563"/>
          <p14:tracePt t="13474" x="10099675" y="3348038"/>
          <p14:tracePt t="13490" x="10109200" y="3348038"/>
          <p14:tracePt t="13498" x="10134600" y="3340100"/>
          <p14:tracePt t="13506" x="10134600" y="3330575"/>
          <p14:tracePt t="13519" x="10144125" y="3322638"/>
          <p14:tracePt t="13535" x="10180638" y="3303588"/>
          <p14:tracePt t="13552" x="10225088" y="3268663"/>
          <p14:tracePt t="13569" x="10260013" y="3205163"/>
          <p14:tracePt t="13586" x="10331450" y="3089275"/>
          <p14:tracePt t="13602" x="10394950" y="3009900"/>
          <p14:tracePt t="13619" x="10439400" y="2938463"/>
          <p14:tracePt t="13636" x="10483850" y="2847975"/>
          <p14:tracePt t="13652" x="10510838" y="2795588"/>
          <p14:tracePt t="13669" x="10528300" y="2741613"/>
          <p14:tracePt t="13686" x="10563225" y="2652713"/>
          <p14:tracePt t="13702" x="10582275" y="2562225"/>
          <p14:tracePt t="13719" x="10590213" y="2473325"/>
          <p14:tracePt t="13736" x="10590213" y="2401888"/>
          <p14:tracePt t="13752" x="10590213" y="2330450"/>
          <p14:tracePt t="13769" x="10590213" y="2268538"/>
          <p14:tracePt t="13786" x="10590213" y="2187575"/>
          <p14:tracePt t="13802" x="10563225" y="2108200"/>
          <p14:tracePt t="13819" x="10528300" y="2044700"/>
          <p14:tracePt t="13836" x="10491788" y="1982788"/>
          <p14:tracePt t="13852" x="10429875" y="1901825"/>
          <p14:tracePt t="13870" x="10367963" y="1839913"/>
          <p14:tracePt t="13886" x="10260013" y="1776413"/>
          <p14:tracePt t="13902" x="10161588" y="1724025"/>
          <p14:tracePt t="13919" x="10001250" y="1679575"/>
          <p14:tracePt t="13936" x="9840913" y="1616075"/>
          <p14:tracePt t="13953" x="9661525" y="1562100"/>
          <p14:tracePt t="13955" x="9599613" y="1544638"/>
          <p14:tracePt t="13970" x="9412288" y="1509713"/>
          <p14:tracePt t="13986" x="9224963" y="1455738"/>
          <p14:tracePt t="14002" x="9018588" y="1419225"/>
          <p14:tracePt t="14019" x="8823325" y="1393825"/>
          <p14:tracePt t="14036" x="8589963" y="1347788"/>
          <p14:tracePt t="14053" x="8394700" y="1322388"/>
          <p14:tracePt t="14070" x="8153400" y="1295400"/>
          <p14:tracePt t="14086" x="7956550" y="1258888"/>
          <p14:tracePt t="14103" x="7751763" y="1241425"/>
          <p14:tracePt t="14119" x="7572375" y="1223963"/>
          <p14:tracePt t="14136" x="7394575" y="1223963"/>
          <p14:tracePt t="14153" x="7251700" y="1223963"/>
          <p14:tracePt t="14170" x="7072313" y="1223963"/>
          <p14:tracePt t="14186" x="6946900" y="1214438"/>
          <p14:tracePt t="14203" x="6813550" y="1196975"/>
          <p14:tracePt t="14219" x="6661150" y="1169988"/>
          <p14:tracePt t="14236" x="6473825" y="1152525"/>
          <p14:tracePt t="14253" x="6296025" y="1125538"/>
          <p14:tracePt t="14270" x="6116638" y="1108075"/>
          <p14:tracePt t="14286" x="5938838" y="1081088"/>
          <p14:tracePt t="14303" x="5759450" y="1071563"/>
          <p14:tracePt t="14319" x="5599113" y="1054100"/>
          <p14:tracePt t="14336" x="5402263" y="1017588"/>
          <p14:tracePt t="14353" x="5197475" y="990600"/>
          <p14:tracePt t="14369" x="4983163" y="955675"/>
          <p14:tracePt t="14387" x="4633913" y="911225"/>
          <p14:tracePt t="14403" x="4330700" y="866775"/>
          <p14:tracePt t="14419" x="4027488" y="803275"/>
          <p14:tracePt t="14436" x="3776663" y="768350"/>
          <p14:tracePt t="14453" x="3527425" y="750888"/>
          <p14:tracePt t="14470" x="3303588" y="704850"/>
          <p14:tracePt t="14487" x="3116263" y="669925"/>
          <p14:tracePt t="14503" x="2946400" y="625475"/>
          <p14:tracePt t="14520" x="2724150" y="561975"/>
          <p14:tracePt t="14536" x="2500313" y="509588"/>
          <p14:tracePt t="14553" x="2251075" y="473075"/>
          <p14:tracePt t="14570" x="1946275" y="374650"/>
          <p14:tracePt t="14587" x="1751013" y="322263"/>
          <p14:tracePt t="14603" x="1589088" y="285750"/>
          <p14:tracePt t="14620" x="1482725" y="268288"/>
          <p14:tracePt t="14755" x="455613" y="401638"/>
          <p14:tracePt t="14762" x="401638" y="419100"/>
          <p14:tracePt t="14771" x="330200" y="438150"/>
          <p14:tracePt t="14787" x="214313" y="473075"/>
          <p14:tracePt t="14803" x="125413" y="500063"/>
          <p14:tracePt t="14820" x="53975" y="536575"/>
          <p14:tracePt t="14837" x="0" y="571500"/>
          <p14:tracePt t="14853" x="0" y="615950"/>
          <p14:tracePt t="14870" x="0" y="660400"/>
          <p14:tracePt t="14887" x="0" y="687388"/>
          <p14:tracePt t="14903" x="0" y="750888"/>
          <p14:tracePt t="14920" x="0" y="795338"/>
          <p14:tracePt t="14937" x="0" y="857250"/>
          <p14:tracePt t="14953" x="0" y="901700"/>
          <p14:tracePt t="14955" x="0" y="938213"/>
          <p14:tracePt t="14970" x="0" y="1000125"/>
          <p14:tracePt t="14987" x="0" y="1081088"/>
          <p14:tracePt t="15003" x="0" y="1160463"/>
          <p14:tracePt t="15020" x="0" y="1258888"/>
          <p14:tracePt t="15037" x="0" y="1374775"/>
          <p14:tracePt t="15053" x="0" y="1465263"/>
          <p14:tracePt t="15071" x="0" y="1554163"/>
          <p14:tracePt t="15087" x="0" y="1643063"/>
          <p14:tracePt t="15103" x="0" y="1724025"/>
          <p14:tracePt t="15120" x="0" y="1830388"/>
          <p14:tracePt t="15137" x="0" y="1965325"/>
          <p14:tracePt t="15153" x="0" y="2125663"/>
          <p14:tracePt t="15170" x="9525" y="2366963"/>
          <p14:tracePt t="15187" x="17463" y="2482850"/>
          <p14:tracePt t="15204" x="44450" y="2589213"/>
          <p14:tracePt t="15220" x="71438" y="2679700"/>
          <p14:tracePt t="15237" x="107950" y="2776538"/>
          <p14:tracePt t="15254" x="160338" y="2874963"/>
          <p14:tracePt t="15271" x="231775" y="2990850"/>
          <p14:tracePt t="15287" x="303213" y="3108325"/>
          <p14:tracePt t="15304" x="357188" y="3187700"/>
          <p14:tracePt t="15320" x="419100" y="3268663"/>
          <p14:tracePt t="15337" x="473075" y="3330575"/>
          <p14:tracePt t="15354" x="527050" y="3384550"/>
          <p14:tracePt t="15371" x="608013" y="3465513"/>
          <p14:tracePt t="15387" x="687388" y="3562350"/>
          <p14:tracePt t="15404" x="785813" y="3652838"/>
          <p14:tracePt t="15420" x="965200" y="3795713"/>
          <p14:tracePt t="15437" x="1169988" y="3929063"/>
          <p14:tracePt t="15454" x="1465263" y="4071938"/>
          <p14:tracePt t="15471" x="1731963" y="4179888"/>
          <p14:tracePt t="15488" x="2017713" y="4286250"/>
          <p14:tracePt t="15504" x="2276475" y="4348163"/>
          <p14:tracePt t="15521" x="2517775" y="4402138"/>
          <p14:tracePt t="15537" x="2830513" y="4446588"/>
          <p14:tracePt t="15554" x="3081338" y="4465638"/>
          <p14:tracePt t="15571" x="3419475" y="4510088"/>
          <p14:tracePt t="15588" x="3608388" y="4518025"/>
          <p14:tracePt t="15604" x="3786188" y="4518025"/>
          <p14:tracePt t="15620" x="3929063" y="4518025"/>
          <p14:tracePt t="15637" x="4071938" y="4518025"/>
          <p14:tracePt t="15654" x="4251325" y="4518025"/>
          <p14:tracePt t="15671" x="4456113" y="4518025"/>
          <p14:tracePt t="15688" x="4652963" y="4518025"/>
          <p14:tracePt t="15704" x="4875213" y="4518025"/>
          <p14:tracePt t="15721" x="5116513" y="4518025"/>
          <p14:tracePt t="15737" x="5313363" y="4491038"/>
          <p14:tracePt t="15754" x="5518150" y="4429125"/>
          <p14:tracePt t="15771" x="5840413" y="4340225"/>
          <p14:tracePt t="15787" x="6062663" y="4303713"/>
          <p14:tracePt t="15804" x="6276975" y="4268788"/>
          <p14:tracePt t="15821" x="6527800" y="4232275"/>
          <p14:tracePt t="15837" x="6840538" y="4197350"/>
          <p14:tracePt t="15854" x="7242175" y="4133850"/>
          <p14:tracePt t="15871" x="7634288" y="4108450"/>
          <p14:tracePt t="15888" x="7983538" y="4108450"/>
          <p14:tracePt t="15904" x="8269288" y="4098925"/>
          <p14:tracePt t="15921" x="8518525" y="4098925"/>
          <p14:tracePt t="15937" x="8724900" y="4098925"/>
          <p14:tracePt t="15954" x="8912225" y="4098925"/>
          <p14:tracePt t="15957" x="9010650" y="4098925"/>
          <p14:tracePt t="15971" x="9180513" y="4098925"/>
          <p14:tracePt t="15988" x="9348788" y="4098925"/>
          <p14:tracePt t="16004" x="9510713" y="4098925"/>
          <p14:tracePt t="16021" x="9671050" y="4098925"/>
          <p14:tracePt t="16038" x="9831388" y="4098925"/>
          <p14:tracePt t="16054" x="9966325" y="4098925"/>
          <p14:tracePt t="16071" x="10055225" y="4071938"/>
          <p14:tracePt t="16088" x="10117138" y="4037013"/>
          <p14:tracePt t="16104" x="10161588" y="4027488"/>
          <p14:tracePt t="16121" x="10206038" y="3990975"/>
          <p14:tracePt t="16138" x="10252075" y="3956050"/>
          <p14:tracePt t="16154" x="10304463" y="3911600"/>
          <p14:tracePt t="16171" x="10367963" y="3867150"/>
          <p14:tracePt t="16188" x="10402888" y="3822700"/>
          <p14:tracePt t="16204" x="10447338" y="3776663"/>
          <p14:tracePt t="16221" x="10491788" y="3705225"/>
          <p14:tracePt t="16238" x="10528300" y="3625850"/>
          <p14:tracePt t="16254" x="10572750" y="3517900"/>
          <p14:tracePt t="16271" x="10609263" y="3438525"/>
          <p14:tracePt t="16288" x="10617200" y="3367088"/>
          <p14:tracePt t="16305" x="10634663" y="3276600"/>
          <p14:tracePt t="16321" x="10671175" y="3179763"/>
          <p14:tracePt t="16338" x="10680700" y="3089275"/>
          <p14:tracePt t="16355" x="10698163" y="2946400"/>
          <p14:tracePt t="16372" x="10715625" y="2894013"/>
          <p14:tracePt t="16388" x="10725150" y="2830513"/>
          <p14:tracePt t="16404" x="10733088" y="2768600"/>
          <p14:tracePt t="16421" x="10733088" y="2714625"/>
          <p14:tracePt t="16438" x="10733088" y="2670175"/>
          <p14:tracePt t="16455" x="10733088" y="2643188"/>
          <p14:tracePt t="16472" x="10733088" y="2633663"/>
          <p14:tracePt t="16488" x="10733088" y="2608263"/>
          <p14:tracePt t="16505" x="10733088" y="2598738"/>
          <p14:tracePt t="16521" x="10733088" y="2581275"/>
          <p14:tracePt t="16538" x="10733088" y="2571750"/>
          <p14:tracePt t="16555" x="10725150" y="2544763"/>
          <p14:tracePt t="16595" x="10715625" y="2536825"/>
          <p14:tracePt t="16611" x="10715625" y="2527300"/>
          <p14:tracePt t="16643" x="10715625" y="2517775"/>
          <p14:tracePt t="16675" x="10698163" y="2517775"/>
          <p14:tracePt t="16683" x="10688638" y="2517775"/>
          <p14:tracePt t="16691" x="10680700" y="2517775"/>
          <p14:tracePt t="16867" x="10680700" y="2509838"/>
          <p14:tracePt t="16875" x="10680700" y="2482850"/>
          <p14:tracePt t="16883" x="10680700" y="2455863"/>
          <p14:tracePt t="16891" x="10680700" y="2411413"/>
          <p14:tracePt t="16905" x="10680700" y="2374900"/>
          <p14:tracePt t="16922" x="10680700" y="2312988"/>
          <p14:tracePt t="16938" x="10680700" y="2259013"/>
          <p14:tracePt t="16955" x="10661650" y="2179638"/>
          <p14:tracePt t="16972" x="10661650" y="2143125"/>
          <p14:tracePt t="16989" x="10653713" y="2108200"/>
          <p14:tracePt t="17005" x="10653713" y="2071688"/>
          <p14:tracePt t="17022" x="10634663" y="2044700"/>
          <p14:tracePt t="17038" x="10626725" y="2027238"/>
          <p14:tracePt t="17072" x="10626725" y="2017713"/>
          <p14:tracePt t="17089" x="10609263" y="1990725"/>
          <p14:tracePt t="17106" x="10599738" y="1982788"/>
          <p14:tracePt t="17122" x="10563225" y="1965325"/>
          <p14:tracePt t="17139" x="10518775" y="1928813"/>
          <p14:tracePt t="17155" x="10375900" y="1911350"/>
          <p14:tracePt t="17172" x="10260013" y="1893888"/>
          <p14:tracePt t="17189" x="10090150" y="1857375"/>
          <p14:tracePt t="17205" x="9902825" y="1803400"/>
          <p14:tracePt t="17222" x="9705975" y="1741488"/>
          <p14:tracePt t="17239" x="9501188" y="1679575"/>
          <p14:tracePt t="17255" x="9296400" y="1625600"/>
          <p14:tracePt t="17272" x="9099550" y="1571625"/>
          <p14:tracePt t="17288" x="8929688" y="1536700"/>
          <p14:tracePt t="17305" x="8751888" y="1500188"/>
          <p14:tracePt t="17322" x="8562975" y="1482725"/>
          <p14:tracePt t="17339" x="8348663" y="1446213"/>
          <p14:tracePt t="17355" x="8062913" y="1438275"/>
          <p14:tracePt t="17372" x="7875588" y="1428750"/>
          <p14:tracePt t="17389" x="7697788" y="1411288"/>
          <p14:tracePt t="17406" x="7527925" y="1384300"/>
          <p14:tracePt t="17422" x="7367588" y="1357313"/>
          <p14:tracePt t="17439" x="7232650" y="1339850"/>
          <p14:tracePt t="17455" x="7099300" y="1322388"/>
          <p14:tracePt t="17472" x="6973888" y="1303338"/>
          <p14:tracePt t="17489" x="6848475" y="1276350"/>
          <p14:tracePt t="17506" x="6715125" y="1268413"/>
          <p14:tracePt t="17522" x="6572250" y="1250950"/>
          <p14:tracePt t="17539" x="6411913" y="1204913"/>
          <p14:tracePt t="17556" x="6143625" y="1169988"/>
          <p14:tracePt t="17572" x="5946775" y="1143000"/>
          <p14:tracePt t="17589" x="5741988" y="1116013"/>
          <p14:tracePt t="17606" x="5518150" y="1071563"/>
          <p14:tracePt t="17622" x="5303838" y="1054100"/>
          <p14:tracePt t="17639" x="5054600" y="1027113"/>
          <p14:tracePt t="17656" x="4830763" y="982663"/>
          <p14:tracePt t="17672" x="4633913" y="965200"/>
          <p14:tracePt t="17690" x="4491038" y="955675"/>
          <p14:tracePt t="17706" x="4348163" y="928688"/>
          <p14:tracePt t="17722" x="4241800" y="928688"/>
          <p14:tracePt t="17739" x="4152900" y="919163"/>
          <p14:tracePt t="17756" x="4017963" y="919163"/>
          <p14:tracePt t="17772" x="3884613" y="919163"/>
          <p14:tracePt t="17790" x="3751263" y="919163"/>
          <p14:tracePt t="17806" x="3598863" y="893763"/>
          <p14:tracePt t="17822" x="3465513" y="874713"/>
          <p14:tracePt t="17839" x="3313113" y="847725"/>
          <p14:tracePt t="17856" x="3152775" y="830263"/>
          <p14:tracePt t="17873" x="3009900" y="812800"/>
          <p14:tracePt t="17889" x="2884488" y="795338"/>
          <p14:tracePt t="17906" x="2751138" y="776288"/>
          <p14:tracePt t="17922" x="2643188" y="758825"/>
          <p14:tracePt t="17939" x="2581275" y="750888"/>
          <p14:tracePt t="17956" x="2465388" y="731838"/>
          <p14:tracePt t="17973" x="2401888" y="714375"/>
          <p14:tracePt t="17989" x="2330450" y="704850"/>
          <p14:tracePt t="18006" x="2251075" y="696913"/>
          <p14:tracePt t="18023" x="2187575" y="687388"/>
          <p14:tracePt t="18039" x="2152650" y="679450"/>
          <p14:tracePt t="18056" x="2089150" y="669925"/>
          <p14:tracePt t="18073" x="2036763" y="669925"/>
          <p14:tracePt t="18089" x="1990725" y="669925"/>
          <p14:tracePt t="18106" x="1928813" y="669925"/>
          <p14:tracePt t="18123" x="1857375" y="669925"/>
          <p14:tracePt t="18140" x="1741488" y="669925"/>
          <p14:tracePt t="18156" x="1643063" y="687388"/>
          <p14:tracePt t="18173" x="1527175" y="696913"/>
          <p14:tracePt t="18189" x="1384300" y="723900"/>
          <p14:tracePt t="18206" x="1268413" y="731838"/>
          <p14:tracePt t="18223" x="1125538" y="768350"/>
          <p14:tracePt t="18239" x="1081088" y="768350"/>
          <p14:tracePt t="18256" x="1009650" y="768350"/>
          <p14:tracePt t="18273" x="884238" y="785813"/>
          <p14:tracePt t="18290" x="785813" y="795338"/>
          <p14:tracePt t="18306" x="696913" y="822325"/>
          <p14:tracePt t="18323" x="615950" y="857250"/>
          <p14:tracePt t="18340" x="554038" y="866775"/>
          <p14:tracePt t="18356" x="473075" y="911225"/>
          <p14:tracePt t="18373" x="419100" y="938213"/>
          <p14:tracePt t="18390" x="374650" y="955675"/>
          <p14:tracePt t="18406" x="347663" y="982663"/>
          <p14:tracePt t="18423" x="312738" y="1009650"/>
          <p14:tracePt t="18440" x="268288" y="1044575"/>
          <p14:tracePt t="18456" x="204788" y="1116013"/>
          <p14:tracePt t="18473" x="160338" y="1187450"/>
          <p14:tracePt t="18490" x="98425" y="1241425"/>
          <p14:tracePt t="18506" x="61913" y="1322388"/>
          <p14:tracePt t="18523" x="26988" y="1393825"/>
          <p14:tracePt t="18540" x="0" y="1482725"/>
          <p14:tracePt t="18556" x="0" y="1554163"/>
          <p14:tracePt t="18574" x="0" y="1625600"/>
          <p14:tracePt t="18590" x="0" y="1697038"/>
          <p14:tracePt t="18607" x="0" y="1758950"/>
          <p14:tracePt t="18623" x="0" y="1847850"/>
          <p14:tracePt t="18640" x="0" y="1901825"/>
          <p14:tracePt t="18657" x="0" y="1973263"/>
          <p14:tracePt t="18674" x="0" y="2044700"/>
          <p14:tracePt t="18690" x="0" y="2160588"/>
          <p14:tracePt t="18707" x="0" y="2268538"/>
          <p14:tracePt t="18723" x="0" y="2401888"/>
          <p14:tracePt t="18740" x="0" y="2571750"/>
          <p14:tracePt t="18757" x="0" y="2687638"/>
          <p14:tracePt t="18774" x="9525" y="2813050"/>
          <p14:tracePt t="18790" x="26988" y="2911475"/>
          <p14:tracePt t="18806" x="53975" y="2990850"/>
          <p14:tracePt t="18823" x="98425" y="3071813"/>
          <p14:tracePt t="18840" x="133350" y="3152775"/>
          <p14:tracePt t="18857" x="187325" y="3214688"/>
          <p14:tracePt t="18874" x="258763" y="3259138"/>
          <p14:tracePt t="18890" x="374650" y="3303588"/>
          <p14:tracePt t="18907" x="438150" y="3313113"/>
          <p14:tracePt t="18923" x="517525" y="3322638"/>
          <p14:tracePt t="18940" x="652463" y="3322638"/>
          <p14:tracePt t="18957" x="741363" y="3322638"/>
          <p14:tracePt t="18974" x="822325" y="3340100"/>
          <p14:tracePt t="18990" x="901700" y="3348038"/>
          <p14:tracePt t="19007" x="1009650" y="3357563"/>
          <p14:tracePt t="19024" x="1169988" y="3367088"/>
          <p14:tracePt t="19040" x="1312863" y="3384550"/>
          <p14:tracePt t="19057" x="1455738" y="3394075"/>
          <p14:tracePt t="19075" x="1562100" y="3402013"/>
          <p14:tracePt t="19090" x="1670050" y="3429000"/>
          <p14:tracePt t="19107" x="1795463" y="3455988"/>
          <p14:tracePt t="19124" x="1919288" y="3490913"/>
          <p14:tracePt t="19140" x="2179638" y="3562350"/>
          <p14:tracePt t="19157" x="2384425" y="3625850"/>
          <p14:tracePt t="19174" x="2652713" y="3724275"/>
          <p14:tracePt t="19191" x="2946400" y="3795713"/>
          <p14:tracePt t="19207" x="3232150" y="3884613"/>
          <p14:tracePt t="19224" x="3455988" y="3946525"/>
          <p14:tracePt t="19240" x="3589338" y="3990975"/>
          <p14:tracePt t="19257" x="3670300" y="4010025"/>
          <p14:tracePt t="19274" x="3714750" y="4017963"/>
          <p14:tracePt t="19533" x="3697288" y="4017963"/>
          <p14:tracePt t="19541" x="3679825" y="4017963"/>
          <p14:tracePt t="19549" x="3652838" y="4010025"/>
          <p14:tracePt t="19557" x="3643313" y="4000500"/>
          <p14:tracePt t="19574" x="3589338" y="3973513"/>
          <p14:tracePt t="19591" x="3500438" y="3929063"/>
          <p14:tracePt t="19607" x="3394075" y="3857625"/>
          <p14:tracePt t="19624" x="3224213" y="3776663"/>
          <p14:tracePt t="19641" x="3017838" y="3660775"/>
          <p14:tracePt t="19657" x="2776538" y="3571875"/>
          <p14:tracePt t="19674" x="2571750" y="3500438"/>
          <p14:tracePt t="19691" x="2438400" y="3465513"/>
          <p14:tracePt t="19707" x="2322513" y="3429000"/>
          <p14:tracePt t="19724" x="2268538" y="3419475"/>
          <p14:tracePt t="19741" x="2241550" y="3419475"/>
          <p14:tracePt t="19757" x="2197100" y="3419475"/>
          <p14:tracePt t="19774" x="2143125" y="3419475"/>
          <p14:tracePt t="19791" x="2062163" y="3419475"/>
          <p14:tracePt t="19808" x="1946275" y="3394075"/>
          <p14:tracePt t="19824" x="1839913" y="3357563"/>
          <p14:tracePt t="19841" x="1687513" y="3330575"/>
          <p14:tracePt t="19857" x="1554163" y="3286125"/>
          <p14:tracePt t="19874" x="1438275" y="3251200"/>
          <p14:tracePt t="19891" x="1357313" y="3232150"/>
          <p14:tracePt t="19907" x="1303338" y="3205163"/>
          <p14:tracePt t="19924" x="1276350" y="3205163"/>
          <p14:tracePt t="19941" x="1241425" y="3205163"/>
          <p14:tracePt t="19958" x="1241425" y="3197225"/>
          <p14:tracePt t="19997" x="1231900" y="3197225"/>
          <p14:tracePt t="20093" x="1231900" y="3187700"/>
          <p14:tracePt t="20101" x="1231900" y="3179763"/>
          <p14:tracePt t="20165" x="1214438" y="3187700"/>
          <p14:tracePt t="20173" x="1204913" y="3197225"/>
          <p14:tracePt t="20181" x="1160463" y="3214688"/>
          <p14:tracePt t="20191" x="1125538" y="3214688"/>
          <p14:tracePt t="20208" x="1071563" y="3224213"/>
          <p14:tracePt t="20225" x="1062038" y="3224213"/>
          <p14:tracePt t="20389" x="1071563" y="3224213"/>
          <p14:tracePt t="20397" x="1098550" y="3224213"/>
          <p14:tracePt t="20408" x="1108075" y="3224213"/>
          <p14:tracePt t="20425" x="1169988" y="3224213"/>
          <p14:tracePt t="20441" x="1258888" y="3232150"/>
          <p14:tracePt t="20458" x="1330325" y="3259138"/>
          <p14:tracePt t="20477" x="1330325" y="3268663"/>
          <p14:tracePt t="20501" x="1330325" y="3276600"/>
          <p14:tracePt t="20517" x="1330325" y="3286125"/>
          <p14:tracePt t="20597" x="1357313" y="3286125"/>
          <p14:tracePt t="20605" x="1393825" y="3286125"/>
          <p14:tracePt t="20613" x="1428750" y="3286125"/>
          <p14:tracePt t="20625" x="1465263" y="3286125"/>
          <p14:tracePt t="20642" x="1490663" y="3295650"/>
          <p14:tracePt t="20675" x="1500188" y="3303588"/>
          <p14:tracePt t="20692" x="1482725" y="3313113"/>
          <p14:tracePt t="20708" x="1473200" y="3322638"/>
          <p14:tracePt t="20781" x="1482725" y="3313113"/>
          <p14:tracePt t="20789" x="1500188" y="3313113"/>
          <p14:tracePt t="20797" x="1509713" y="3313113"/>
          <p14:tracePt t="21318" x="1509713" y="3303588"/>
          <p14:tracePt t="21333" x="1536700" y="3303588"/>
          <p14:tracePt t="21350" x="1544638" y="3295650"/>
          <p14:tracePt t="21358" x="1554163" y="3286125"/>
          <p14:tracePt t="23111" x="1544638" y="3286125"/>
          <p14:tracePt t="23127" x="1536700" y="3286125"/>
          <p14:tracePt t="23144" x="1517650" y="3286125"/>
          <p14:tracePt t="23160" x="1490663" y="3286125"/>
          <p14:tracePt t="23177" x="1473200" y="3303588"/>
          <p14:tracePt t="23210" x="1465263" y="3303588"/>
          <p14:tracePt t="23231" x="1446213" y="3303588"/>
          <p14:tracePt t="23244" x="1438275" y="3313113"/>
          <p14:tracePt t="23260" x="1428750" y="3322638"/>
          <p14:tracePt t="23277" x="1393825" y="3330575"/>
          <p14:tracePt t="23294" x="1357313" y="3330575"/>
          <p14:tracePt t="23310" x="1312863" y="3330575"/>
          <p14:tracePt t="23327" x="1303338" y="3330575"/>
          <p14:tracePt t="23344" x="1285875" y="3330575"/>
          <p14:tracePt t="23360" x="1276350" y="3330575"/>
          <p14:tracePt t="23377" x="1258888" y="3330575"/>
          <p14:tracePt t="23410" x="1250950" y="3330575"/>
          <p14:tracePt t="23427" x="1231900" y="3322638"/>
          <p14:tracePt t="23444" x="1196975" y="3303588"/>
          <p14:tracePt t="23461" x="1187450" y="3295650"/>
          <p14:tracePt t="23477" x="1160463" y="3295650"/>
          <p14:tracePt t="23494" x="1108075" y="3295650"/>
          <p14:tracePt t="23511" x="1081088" y="3295650"/>
          <p14:tracePt t="23527" x="1044575" y="3295650"/>
          <p14:tracePt t="23544" x="1017588" y="3295650"/>
          <p14:tracePt t="23561" x="1009650" y="3276600"/>
          <p14:tracePt t="23577" x="1000125" y="3276600"/>
          <p14:tracePt t="23594" x="982663" y="3276600"/>
          <p14:tracePt t="23627" x="946150" y="3259138"/>
          <p14:tracePt t="23678" x="946150" y="3251200"/>
          <p14:tracePt t="23687" x="919163" y="3241675"/>
          <p14:tracePt t="23703" x="911225" y="3241675"/>
          <p14:tracePt t="23719" x="901700" y="3241675"/>
          <p14:tracePt t="23751" x="893763" y="3241675"/>
          <p14:tracePt t="23839" x="884238" y="3241675"/>
          <p14:tracePt t="23959" x="874713" y="3241675"/>
          <p14:tracePt t="24079" x="874713" y="3251200"/>
          <p14:tracePt t="24087" x="874713" y="3268663"/>
          <p14:tracePt t="24095" x="901700" y="3276600"/>
          <p14:tracePt t="24111" x="982663" y="3303588"/>
          <p14:tracePt t="24128" x="1081088" y="3330575"/>
          <p14:tracePt t="24144" x="1152525" y="3357563"/>
          <p14:tracePt t="24161" x="1187450" y="3367088"/>
          <p14:tracePt t="24178" x="1204913" y="3367088"/>
          <p14:tracePt t="24211" x="1214438" y="3375025"/>
          <p14:tracePt t="24239" x="1223963" y="3384550"/>
          <p14:tracePt t="24279" x="1241425" y="3384550"/>
          <p14:tracePt t="24287" x="1250950" y="3384550"/>
          <p14:tracePt t="24303" x="1258888" y="3384550"/>
          <p14:tracePt t="24455" x="1268413" y="3384550"/>
          <p14:tracePt t="24464" x="1276350" y="3384550"/>
          <p14:tracePt t="24471" x="1285875" y="3384550"/>
          <p14:tracePt t="24480" x="1303338" y="3384550"/>
          <p14:tracePt t="24495" x="1384300" y="3394075"/>
          <p14:tracePt t="24512" x="1536700" y="3419475"/>
          <p14:tracePt t="24528" x="1741488" y="3438525"/>
          <p14:tracePt t="24545" x="1973263" y="3482975"/>
          <p14:tracePt t="24562" x="2152650" y="3500438"/>
          <p14:tracePt t="24578" x="2259013" y="3517900"/>
          <p14:tracePt t="24596" x="2322513" y="3536950"/>
          <p14:tracePt t="24612" x="2339975" y="3536950"/>
          <p14:tracePt t="24628" x="2347913" y="3536950"/>
          <p14:tracePt t="24645" x="2374900" y="3536950"/>
          <p14:tracePt t="24662" x="2411413" y="3536950"/>
          <p14:tracePt t="24678" x="2482850" y="3536950"/>
          <p14:tracePt t="24695" x="2732088" y="3536950"/>
          <p14:tracePt t="24712" x="2946400" y="3536950"/>
          <p14:tracePt t="24728" x="3179763" y="3536950"/>
          <p14:tracePt t="24745" x="3411538" y="3581400"/>
          <p14:tracePt t="24762" x="3625850" y="3589338"/>
          <p14:tracePt t="24778" x="3795713" y="3589338"/>
          <p14:tracePt t="24796" x="3956050" y="3589338"/>
          <p14:tracePt t="24812" x="4044950" y="3589338"/>
          <p14:tracePt t="24828" x="4071938" y="3589338"/>
          <p14:tracePt t="24845" x="4081463" y="3589338"/>
          <p14:tracePt t="24887" x="4089400" y="3589338"/>
          <p14:tracePt t="24903" x="4098925" y="3589338"/>
          <p14:tracePt t="24919" x="4108450" y="3581400"/>
          <p14:tracePt t="24928" x="4116388" y="3571875"/>
          <p14:tracePt t="24945" x="4125913" y="3571875"/>
          <p14:tracePt t="24962" x="4133850" y="3562350"/>
          <p14:tracePt t="24979" x="4133850" y="3554413"/>
          <p14:tracePt t="24995" x="4152900" y="3544888"/>
          <p14:tracePt t="25016" x="4152900" y="3536950"/>
          <p14:tracePt t="25031" x="4152900" y="3527425"/>
          <p14:tracePt t="25055" x="4152900" y="3517900"/>
          <p14:tracePt t="25064" x="4152900" y="3500438"/>
          <p14:tracePt t="25080" x="4152900" y="3490913"/>
          <p14:tracePt t="25096" x="4152900" y="3473450"/>
          <p14:tracePt t="25112" x="4143375" y="3455988"/>
          <p14:tracePt t="25129" x="4143375" y="3446463"/>
          <p14:tracePt t="25145" x="4133850" y="3438525"/>
          <p14:tracePt t="25327" x="4143375" y="3438525"/>
          <p14:tracePt t="25335" x="4179888" y="3438525"/>
          <p14:tracePt t="25345" x="4232275" y="3446463"/>
          <p14:tracePt t="25362" x="4367213" y="3446463"/>
          <p14:tracePt t="25379" x="4545013" y="3446463"/>
          <p14:tracePt t="25396" x="4705350" y="3446463"/>
          <p14:tracePt t="25412" x="4857750" y="3446463"/>
          <p14:tracePt t="25429" x="4973638" y="3446463"/>
          <p14:tracePt t="25446" x="5062538" y="3446463"/>
          <p14:tracePt t="25462" x="5126038" y="3446463"/>
          <p14:tracePt t="25464" x="5153025" y="3446463"/>
          <p14:tracePt t="25480" x="5205413" y="3446463"/>
          <p14:tracePt t="25496" x="5251450" y="3446463"/>
          <p14:tracePt t="25512" x="5313363" y="3446463"/>
          <p14:tracePt t="25529" x="5375275" y="3446463"/>
          <p14:tracePt t="25546" x="5446713" y="3446463"/>
          <p14:tracePt t="25562" x="5527675" y="3446463"/>
          <p14:tracePt t="25579" x="5581650" y="3446463"/>
          <p14:tracePt t="25596" x="5680075" y="3446463"/>
          <p14:tracePt t="25612" x="5751513" y="3446463"/>
          <p14:tracePt t="25629" x="5795963" y="3446463"/>
          <p14:tracePt t="25646" x="5830888" y="3438525"/>
          <p14:tracePt t="25662" x="5884863" y="3429000"/>
          <p14:tracePt t="25680" x="5929313" y="3419475"/>
          <p14:tracePt t="25696" x="5983288" y="3411538"/>
          <p14:tracePt t="25712" x="6045200" y="3402013"/>
          <p14:tracePt t="25729" x="6099175" y="3402013"/>
          <p14:tracePt t="25746" x="6134100" y="3402013"/>
          <p14:tracePt t="25763" x="6153150" y="3402013"/>
          <p14:tracePt t="25780" x="6161088" y="3394075"/>
          <p14:tracePt t="26000" x="6170613" y="3384550"/>
          <p14:tracePt t="26056" x="6180138" y="3384550"/>
          <p14:tracePt t="26176" x="6188075" y="3384550"/>
          <p14:tracePt t="26192" x="6197600" y="3384550"/>
          <p14:tracePt t="26200" x="6205538" y="3384550"/>
          <p14:tracePt t="26216" x="6215063" y="3375025"/>
          <p14:tracePt t="26232" x="6215063" y="3367088"/>
          <p14:tracePt t="26246" x="6215063" y="3357563"/>
          <p14:tracePt t="26272" x="6215063" y="3348038"/>
          <p14:tracePt t="26281" x="6215063" y="3340100"/>
          <p14:tracePt t="26304" x="6215063" y="3330575"/>
          <p14:tracePt t="26313" x="6224588" y="3330575"/>
          <p14:tracePt t="26672" x="6242050" y="3330575"/>
          <p14:tracePt t="26680" x="6296025" y="3340100"/>
          <p14:tracePt t="26688" x="6367463" y="3348038"/>
          <p14:tracePt t="26697" x="6483350" y="3384550"/>
          <p14:tracePt t="26713" x="6705600" y="3429000"/>
          <p14:tracePt t="26730" x="6946900" y="3455988"/>
          <p14:tracePt t="26747" x="7143750" y="3490913"/>
          <p14:tracePt t="26763" x="7269163" y="3500438"/>
          <p14:tracePt t="26780" x="7340600" y="3500438"/>
          <p14:tracePt t="26797" x="7385050" y="3500438"/>
          <p14:tracePt t="26813" x="7402513" y="3500438"/>
          <p14:tracePt t="26830" x="7412038" y="3500438"/>
          <p14:tracePt t="26847" x="7429500" y="3500438"/>
          <p14:tracePt t="26864" x="7456488" y="3500438"/>
          <p14:tracePt t="26881" x="7473950" y="3500438"/>
          <p14:tracePt t="26897" x="7491413" y="3500438"/>
          <p14:tracePt t="26914" x="7500938" y="3490913"/>
          <p14:tracePt t="26930" x="7518400" y="3490913"/>
          <p14:tracePt t="26947" x="7554913" y="3482975"/>
          <p14:tracePt t="26964" x="7626350" y="3446463"/>
          <p14:tracePt t="26980" x="7705725" y="3419475"/>
          <p14:tracePt t="26997" x="7786688" y="3394075"/>
          <p14:tracePt t="27014" x="7840663" y="3367088"/>
          <p14:tracePt t="27030" x="7875588" y="3340100"/>
          <p14:tracePt t="27047" x="7894638" y="3330575"/>
          <p14:tracePt t="27064" x="7912100" y="3322638"/>
          <p14:tracePt t="27080" x="7920038" y="3313113"/>
          <p14:tracePt t="27097" x="7929563" y="3286125"/>
          <p14:tracePt t="27114" x="7939088" y="3251200"/>
          <p14:tracePt t="27130" x="7956550" y="3232150"/>
          <p14:tracePt t="27147" x="7966075" y="3214688"/>
          <p14:tracePt t="27600" x="7991475" y="3232150"/>
          <p14:tracePt t="27608" x="8062913" y="3268663"/>
          <p14:tracePt t="27616" x="8153400" y="3286125"/>
          <p14:tracePt t="27631" x="8277225" y="3322638"/>
          <p14:tracePt t="27647" x="8562975" y="3394075"/>
          <p14:tracePt t="27664" x="9010650" y="3446463"/>
          <p14:tracePt t="27681" x="9313863" y="3490913"/>
          <p14:tracePt t="27698" x="9518650" y="3500438"/>
          <p14:tracePt t="27714" x="9599613" y="3500438"/>
          <p14:tracePt t="27731" x="9626600" y="3500438"/>
          <p14:tracePt t="27809" x="9644063" y="3500438"/>
          <p14:tracePt t="27825" x="9653588" y="3500438"/>
          <p14:tracePt t="27833" x="9671050" y="3500438"/>
          <p14:tracePt t="27848" x="9680575" y="3500438"/>
          <p14:tracePt t="27856" x="9705975" y="3500438"/>
          <p14:tracePt t="27865" x="9715500" y="3490913"/>
          <p14:tracePt t="27881" x="9759950" y="3482975"/>
          <p14:tracePt t="27898" x="9796463" y="3482975"/>
          <p14:tracePt t="27914" x="9831388" y="3473450"/>
          <p14:tracePt t="27931" x="9858375" y="3455988"/>
          <p14:tracePt t="27948" x="9867900" y="3446463"/>
          <p14:tracePt t="27964" x="9875838" y="3438525"/>
          <p14:tracePt t="27985" x="9885363" y="3429000"/>
          <p14:tracePt t="27998" x="9885363" y="3419475"/>
          <p14:tracePt t="28015" x="9894888" y="3402013"/>
          <p14:tracePt t="28031" x="9902825" y="3375025"/>
          <p14:tracePt t="28048" x="9912350" y="3357563"/>
          <p14:tracePt t="28065" x="9920288" y="3348038"/>
          <p14:tracePt t="28098" x="9920288" y="3340100"/>
          <p14:tracePt t="28114" x="9920288" y="3322638"/>
          <p14:tracePt t="28131" x="9939338" y="3303588"/>
          <p14:tracePt t="28148" x="9939338" y="3295650"/>
          <p14:tracePt t="28165" x="9939338" y="3286125"/>
          <p14:tracePt t="28181" x="9947275" y="3268663"/>
          <p14:tracePt t="28377" x="9947275" y="3259138"/>
          <p14:tracePt t="28393" x="9939338" y="3259138"/>
          <p14:tracePt t="28401" x="9920288" y="3259138"/>
          <p14:tracePt t="28417" x="9902825" y="3259138"/>
          <p14:tracePt t="28425" x="9867900" y="3259138"/>
          <p14:tracePt t="28433" x="9848850" y="3259138"/>
          <p14:tracePt t="28448" x="9813925" y="3259138"/>
          <p14:tracePt t="28465" x="9653588" y="3259138"/>
          <p14:tracePt t="28482" x="9491663" y="3259138"/>
          <p14:tracePt t="28498" x="9296400" y="3259138"/>
          <p14:tracePt t="28515" x="9099550" y="3259138"/>
          <p14:tracePt t="28532" x="8885238" y="3224213"/>
          <p14:tracePt t="28548" x="8688388" y="3205163"/>
          <p14:tracePt t="28565" x="8510588" y="3170238"/>
          <p14:tracePt t="28582" x="8358188" y="3152775"/>
          <p14:tracePt t="28599" x="8224838" y="3125788"/>
          <p14:tracePt t="28615" x="8116888" y="3116263"/>
          <p14:tracePt t="28632" x="8027988" y="3116263"/>
          <p14:tracePt t="28649" x="7912100" y="3116263"/>
          <p14:tracePt t="28665" x="7848600" y="3116263"/>
          <p14:tracePt t="28682" x="7804150" y="3116263"/>
          <p14:tracePt t="28698" x="7759700" y="3116263"/>
          <p14:tracePt t="28715" x="7724775" y="3116263"/>
          <p14:tracePt t="28732" x="7688263" y="3116263"/>
          <p14:tracePt t="28748" x="7670800" y="3116263"/>
          <p14:tracePt t="28765" x="7661275" y="3116263"/>
          <p14:tracePt t="28782" x="7643813" y="3116263"/>
          <p14:tracePt t="28815" x="7634288" y="3116263"/>
          <p14:tracePt t="28873" x="7616825" y="3116263"/>
          <p14:tracePt t="28905" x="7608888" y="3116263"/>
          <p14:tracePt t="28914" x="7608888" y="3125788"/>
          <p14:tracePt t="28929" x="7599363" y="3125788"/>
          <p14:tracePt t="28937" x="7589838" y="3125788"/>
          <p14:tracePt t="28949" x="7581900" y="3125788"/>
          <p14:tracePt t="28965" x="7562850" y="3125788"/>
          <p14:tracePt t="28982" x="7554913" y="3125788"/>
          <p14:tracePt t="28999" x="7545388" y="3125788"/>
          <p14:tracePt t="29257" x="7545388" y="3133725"/>
          <p14:tracePt t="29265" x="7527925" y="3133725"/>
          <p14:tracePt t="29281" x="7518400" y="3143250"/>
          <p14:tracePt t="29289" x="7518400" y="3152775"/>
          <p14:tracePt t="29299" x="7518400" y="3170238"/>
          <p14:tracePt t="29315" x="7518400" y="3205163"/>
          <p14:tracePt t="29332" x="7518400" y="3251200"/>
          <p14:tracePt t="29349" x="7518400" y="3313113"/>
          <p14:tracePt t="29366" x="7518400" y="3357563"/>
          <p14:tracePt t="29383" x="7518400" y="3411538"/>
          <p14:tracePt t="29399" x="7518400" y="3446463"/>
          <p14:tracePt t="29416" x="7518400" y="3473450"/>
          <p14:tracePt t="29432" x="7518400" y="3509963"/>
          <p14:tracePt t="29449" x="7510463" y="3536950"/>
          <p14:tracePt t="29466" x="7500938" y="3554413"/>
          <p14:tracePt t="29482" x="7500938" y="3571875"/>
          <p14:tracePt t="29499" x="7483475" y="3598863"/>
          <p14:tracePt t="29516" x="7473950" y="3616325"/>
          <p14:tracePt t="29532" x="7456488" y="3643313"/>
          <p14:tracePt t="29549" x="7439025" y="3652838"/>
          <p14:tracePt t="29566" x="7419975" y="3660775"/>
          <p14:tracePt t="29582" x="7394575" y="3679825"/>
          <p14:tracePt t="29599" x="7348538" y="3687763"/>
          <p14:tracePt t="29616" x="7286625" y="3714750"/>
          <p14:tracePt t="29632" x="7232650" y="3714750"/>
          <p14:tracePt t="29649" x="7153275" y="3714750"/>
          <p14:tracePt t="29666" x="7116763" y="3714750"/>
          <p14:tracePt t="29683" x="7099300" y="3714750"/>
          <p14:tracePt t="29700" x="7089775" y="3714750"/>
          <p14:tracePt t="29716" x="7081838" y="3714750"/>
          <p14:tracePt t="29778" x="7062788" y="3714750"/>
          <p14:tracePt t="29913" x="7062788" y="3705225"/>
          <p14:tracePt t="30034" x="7037388" y="3687763"/>
          <p14:tracePt t="30042" x="7000875" y="3687763"/>
          <p14:tracePt t="30050" x="6973888" y="3670300"/>
          <p14:tracePt t="30066" x="6858000" y="3633788"/>
          <p14:tracePt t="30083" x="6759575" y="3589338"/>
          <p14:tracePt t="30100" x="6626225" y="3544888"/>
          <p14:tracePt t="30116" x="6527800" y="3509963"/>
          <p14:tracePt t="30133" x="6438900" y="3490913"/>
          <p14:tracePt t="30150" x="6375400" y="3473450"/>
          <p14:tracePt t="30166" x="6323013" y="3455988"/>
          <p14:tracePt t="30183" x="6269038" y="3429000"/>
          <p14:tracePt t="30200" x="6232525" y="3411538"/>
          <p14:tracePt t="30216" x="6188075" y="3394075"/>
          <p14:tracePt t="30233" x="6126163" y="3375025"/>
          <p14:tracePt t="30250" x="6081713" y="3357563"/>
          <p14:tracePt t="30266" x="6045200" y="3357563"/>
          <p14:tracePt t="30283" x="5991225" y="3357563"/>
          <p14:tracePt t="30300" x="5946775" y="3357563"/>
          <p14:tracePt t="30316" x="5894388" y="3357563"/>
          <p14:tracePt t="30333" x="5857875" y="3357563"/>
          <p14:tracePt t="30350" x="5813425" y="3357563"/>
          <p14:tracePt t="30366" x="5768975" y="3357563"/>
          <p14:tracePt t="30383" x="5715000" y="3357563"/>
          <p14:tracePt t="30400" x="5634038" y="3375025"/>
          <p14:tracePt t="30417" x="5572125" y="3394075"/>
          <p14:tracePt t="30434" x="5456238" y="3411538"/>
          <p14:tracePt t="30450" x="5411788" y="3429000"/>
          <p14:tracePt t="30467" x="5384800" y="3429000"/>
          <p14:tracePt t="30483" x="5375275" y="3438525"/>
          <p14:tracePt t="30500" x="5357813" y="3446463"/>
          <p14:tracePt t="30517" x="5340350" y="3455988"/>
          <p14:tracePt t="30533" x="5340350" y="3465513"/>
          <p14:tracePt t="30550" x="5322888" y="3473450"/>
          <p14:tracePt t="30567" x="5313363" y="3490913"/>
          <p14:tracePt t="30600" x="5303838" y="3509963"/>
          <p14:tracePt t="30634" x="5303838" y="3527425"/>
          <p14:tracePt t="30650" x="5303838" y="3554413"/>
          <p14:tracePt t="30667" x="5303838" y="3581400"/>
          <p14:tracePt t="30683" x="5303838" y="3633788"/>
          <p14:tracePt t="30700" x="5303838" y="3679825"/>
          <p14:tracePt t="30717" x="5303838" y="3714750"/>
          <p14:tracePt t="30733" x="5313363" y="3732213"/>
          <p14:tracePt t="30750" x="5313363" y="3741738"/>
          <p14:tracePt t="30767" x="5322888" y="3751263"/>
          <p14:tracePt t="30784" x="5340350" y="3759200"/>
          <p14:tracePt t="30801" x="5375275" y="3786188"/>
          <p14:tracePt t="30817" x="5429250" y="3848100"/>
          <p14:tracePt t="30834" x="5616575" y="4044950"/>
          <p14:tracePt t="30850" x="5795963" y="4179888"/>
          <p14:tracePt t="30867" x="6010275" y="4276725"/>
          <p14:tracePt t="30884" x="6188075" y="4322763"/>
          <p14:tracePt t="30900" x="6303963" y="4340225"/>
          <p14:tracePt t="30917" x="6394450" y="4367213"/>
          <p14:tracePt t="30934" x="6438900" y="4367213"/>
          <p14:tracePt t="30950" x="6500813" y="4367213"/>
          <p14:tracePt t="30967" x="6537325" y="4367213"/>
          <p14:tracePt t="30984" x="6581775" y="4367213"/>
          <p14:tracePt t="31000" x="6616700" y="4367213"/>
          <p14:tracePt t="31017" x="6661150" y="4367213"/>
          <p14:tracePt t="31034" x="6769100" y="4384675"/>
          <p14:tracePt t="31050" x="6884988" y="4402138"/>
          <p14:tracePt t="31067" x="7037388" y="4419600"/>
          <p14:tracePt t="31084" x="7161213" y="4419600"/>
          <p14:tracePt t="31101" x="7277100" y="4419600"/>
          <p14:tracePt t="31117" x="7340600" y="4419600"/>
          <p14:tracePt t="31134" x="7375525" y="4402138"/>
          <p14:tracePt t="31150" x="7394575" y="4394200"/>
          <p14:tracePt t="31167" x="7394575" y="4367213"/>
          <p14:tracePt t="31184" x="7394575" y="4330700"/>
          <p14:tracePt t="31201" x="7402513" y="4268788"/>
          <p14:tracePt t="31217" x="7402513" y="4197350"/>
          <p14:tracePt t="31234" x="7402513" y="4098925"/>
          <p14:tracePt t="31251" x="7402513" y="4037013"/>
          <p14:tracePt t="31267" x="7402513" y="4000500"/>
          <p14:tracePt t="31284" x="7402513" y="3965575"/>
          <p14:tracePt t="31301" x="7402513" y="3929063"/>
          <p14:tracePt t="31317" x="7402513" y="3884613"/>
          <p14:tracePt t="31334" x="7402513" y="3867150"/>
          <p14:tracePt t="31351" x="7402513" y="3840163"/>
          <p14:tracePt t="31367" x="7394575" y="3813175"/>
          <p14:tracePt t="31384" x="7385050" y="3803650"/>
          <p14:tracePt t="31401" x="7375525" y="3786188"/>
          <p14:tracePt t="31417" x="7358063" y="3751263"/>
          <p14:tracePt t="31434" x="7313613" y="3679825"/>
          <p14:tracePt t="31451" x="7286625" y="3633788"/>
          <p14:tracePt t="31467" x="7251700" y="3581400"/>
          <p14:tracePt t="31484" x="7205663" y="3536950"/>
          <p14:tracePt t="31501" x="7153275" y="3500438"/>
          <p14:tracePt t="31517" x="7116763" y="3482975"/>
          <p14:tracePt t="31534" x="7089775" y="3473450"/>
          <p14:tracePt t="31551" x="7054850" y="3473450"/>
          <p14:tracePt t="31567" x="7018338" y="3473450"/>
          <p14:tracePt t="31584" x="6965950" y="3465513"/>
          <p14:tracePt t="31601" x="6938963" y="3465513"/>
          <p14:tracePt t="31617" x="6875463" y="3465513"/>
          <p14:tracePt t="31634" x="6751638" y="3438525"/>
          <p14:tracePt t="31651" x="6697663" y="3429000"/>
          <p14:tracePt t="31668" x="6626225" y="3429000"/>
          <p14:tracePt t="31684" x="6527800" y="3411538"/>
          <p14:tracePt t="31701" x="6438900" y="3411538"/>
          <p14:tracePt t="31718" x="6340475" y="3402013"/>
          <p14:tracePt t="31734" x="6205538" y="3394075"/>
          <p14:tracePt t="31751" x="6054725" y="3394075"/>
          <p14:tracePt t="31768" x="5919788" y="3394075"/>
          <p14:tracePt t="31784" x="5786438" y="3394075"/>
          <p14:tracePt t="31801" x="5697538" y="3394075"/>
          <p14:tracePt t="31818" x="5608638" y="3394075"/>
          <p14:tracePt t="31834" x="5500688" y="3394075"/>
          <p14:tracePt t="31851" x="5438775" y="3394075"/>
          <p14:tracePt t="31868" x="5384800" y="3394075"/>
          <p14:tracePt t="31884" x="5340350" y="3394075"/>
          <p14:tracePt t="31901" x="5295900" y="3394075"/>
          <p14:tracePt t="31918" x="5251450" y="3394075"/>
          <p14:tracePt t="31934" x="5205413" y="3402013"/>
          <p14:tracePt t="31951" x="5160963" y="3402013"/>
          <p14:tracePt t="31968" x="5108575" y="3411538"/>
          <p14:tracePt t="31985" x="5072063" y="3429000"/>
          <p14:tracePt t="32001" x="5054600" y="3438525"/>
          <p14:tracePt t="32018" x="5037138" y="3455988"/>
          <p14:tracePt t="32035" x="5010150" y="3490913"/>
          <p14:tracePt t="32051" x="5010150" y="3544888"/>
          <p14:tracePt t="32068" x="5000625" y="3589338"/>
          <p14:tracePt t="32085" x="5000625" y="3643313"/>
          <p14:tracePt t="32101" x="5000625" y="3697288"/>
          <p14:tracePt t="32118" x="5000625" y="3732213"/>
          <p14:tracePt t="32135" x="5010150" y="3795713"/>
          <p14:tracePt t="32151" x="5062538" y="3867150"/>
          <p14:tracePt t="32168" x="5099050" y="3919538"/>
          <p14:tracePt t="32185" x="5133975" y="3965575"/>
          <p14:tracePt t="32202" x="5153025" y="4010025"/>
          <p14:tracePt t="32218" x="5205413" y="4044950"/>
          <p14:tracePt t="32235" x="5241925" y="4062413"/>
          <p14:tracePt t="32251" x="5295900" y="4089400"/>
          <p14:tracePt t="32268" x="5367338" y="4125913"/>
          <p14:tracePt t="32285" x="5419725" y="4160838"/>
          <p14:tracePt t="32302" x="5473700" y="4170363"/>
          <p14:tracePt t="32318" x="5500688" y="4187825"/>
          <p14:tracePt t="32335" x="5510213" y="4187825"/>
          <p14:tracePt t="33019" x="5500688" y="4187825"/>
          <p14:tracePt t="33027" x="5491163" y="4179888"/>
          <p14:tracePt t="33043" x="5473700" y="4170363"/>
          <p14:tracePt t="33059" x="5456238" y="4152900"/>
          <p14:tracePt t="33069" x="5419725" y="4125913"/>
          <p14:tracePt t="33085" x="5375275" y="4089400"/>
          <p14:tracePt t="33102" x="5322888" y="4054475"/>
          <p14:tracePt t="33119" x="5251450" y="4010025"/>
          <p14:tracePt t="33135" x="5160963" y="3965575"/>
          <p14:tracePt t="33152" x="5054600" y="3911600"/>
          <p14:tracePt t="33169" x="4956175" y="3848100"/>
          <p14:tracePt t="33186" x="4813300" y="3803650"/>
          <p14:tracePt t="33203" x="4500563" y="3679825"/>
          <p14:tracePt t="33219" x="4276725" y="3616325"/>
          <p14:tracePt t="33236" x="4062413" y="3544888"/>
          <p14:tracePt t="33252" x="3724275" y="3455988"/>
          <p14:tracePt t="33269" x="3429000" y="3411538"/>
          <p14:tracePt t="33286" x="3089275" y="3375025"/>
          <p14:tracePt t="33302" x="2741613" y="3367088"/>
          <p14:tracePt t="33319" x="2322513" y="3367088"/>
          <p14:tracePt t="33336" x="2009775" y="3367088"/>
          <p14:tracePt t="33352" x="1731963" y="3367088"/>
          <p14:tracePt t="33369" x="1490663" y="3367088"/>
          <p14:tracePt t="33386" x="1295400" y="3367088"/>
          <p14:tracePt t="33403" x="1009650" y="3411538"/>
          <p14:tracePt t="33419" x="822325" y="3455988"/>
          <p14:tracePt t="33436" x="598488" y="3527425"/>
          <p14:tracePt t="33452" x="295275" y="3633788"/>
          <p14:tracePt t="33469" x="0" y="3751263"/>
          <p14:tracePt t="33486" x="0" y="3848100"/>
          <p14:tracePt t="33502" x="0" y="3983038"/>
          <p14:tracePt t="33519" x="0" y="4108450"/>
          <p14:tracePt t="33536" x="0" y="4259263"/>
          <p14:tracePt t="33552" x="0" y="4402138"/>
          <p14:tracePt t="33569" x="0" y="4527550"/>
          <p14:tracePt t="33586" x="0" y="4643438"/>
          <p14:tracePt t="33603" x="0" y="4875213"/>
          <p14:tracePt t="33619" x="0" y="4965700"/>
          <p14:tracePt t="33652" x="17463" y="5045075"/>
          <p14:tracePt t="33669" x="80963" y="5205413"/>
          <p14:tracePt t="33686" x="160338" y="5303838"/>
          <p14:tracePt t="33703" x="214313" y="5357813"/>
          <p14:tracePt t="33719" x="276225" y="5411788"/>
          <p14:tracePt t="33736" x="312738" y="5446713"/>
          <p14:tracePt t="33753" x="366713" y="5473700"/>
          <p14:tracePt t="33769" x="446088" y="5500688"/>
          <p14:tracePt t="33787" x="527050" y="5545138"/>
          <p14:tracePt t="33803" x="669925" y="5608638"/>
          <p14:tracePt t="33820" x="750888" y="5634038"/>
          <p14:tracePt t="33836" x="830263" y="5661025"/>
          <p14:tracePt t="33853" x="911225" y="5680075"/>
          <p14:tracePt t="33869" x="973138" y="5697538"/>
          <p14:tracePt t="33886" x="1062038" y="5715000"/>
          <p14:tracePt t="33903" x="1152525" y="5741988"/>
          <p14:tracePt t="33919" x="1196975" y="5751513"/>
          <p14:tracePt t="33936" x="1231900" y="5759450"/>
          <p14:tracePt t="33953" x="1250950" y="5776913"/>
          <p14:tracePt t="33969" x="1268413" y="5786438"/>
          <p14:tracePt t="33987" x="1285875" y="5803900"/>
          <p14:tracePt t="34003" x="1322388" y="5867400"/>
          <p14:tracePt t="34020" x="1330325" y="5884863"/>
          <p14:tracePt t="34036" x="1330325" y="5929313"/>
          <p14:tracePt t="34053" x="1339850" y="5956300"/>
          <p14:tracePt t="34070" x="1357313" y="5991225"/>
          <p14:tracePt t="34086" x="1366838" y="6000750"/>
          <p14:tracePt t="34156" x="1374775" y="6010275"/>
          <p14:tracePt t="37677" x="1384300" y="6010275"/>
          <p14:tracePt t="37685" x="1401763" y="6010275"/>
          <p14:tracePt t="37693" x="1455738" y="6010275"/>
          <p14:tracePt t="37706" x="1517650" y="6010275"/>
          <p14:tracePt t="37723" x="1660525" y="6045200"/>
          <p14:tracePt t="37739" x="1822450" y="6089650"/>
          <p14:tracePt t="37756" x="1982788" y="6134100"/>
          <p14:tracePt t="37773" x="2116138" y="6170613"/>
          <p14:tracePt t="37789" x="2170113" y="6180138"/>
          <p14:tracePt t="37806" x="2214563" y="6180138"/>
          <p14:tracePt t="37823" x="2251075" y="6188075"/>
          <p14:tracePt t="37839" x="2295525" y="6205538"/>
          <p14:tracePt t="37856" x="2384425" y="6232525"/>
          <p14:tracePt t="37873" x="2490788" y="6259513"/>
          <p14:tracePt t="37889" x="2581275" y="6276975"/>
          <p14:tracePt t="37906" x="2643188" y="6276975"/>
          <p14:tracePt t="37923" x="2687638" y="6276975"/>
          <p14:tracePt t="37940" x="2705100" y="6276975"/>
          <p14:tracePt t="37956" x="2714625" y="6276975"/>
          <p14:tracePt t="37974" x="2724150" y="6276975"/>
          <p14:tracePt t="37990" x="2732088" y="6276975"/>
          <p14:tracePt t="38006" x="2759075" y="6276975"/>
          <p14:tracePt t="38023" x="2786063" y="6276975"/>
          <p14:tracePt t="38040" x="2822575" y="6269038"/>
          <p14:tracePt t="38056" x="2894013" y="6251575"/>
          <p14:tracePt t="38073" x="2946400" y="6251575"/>
          <p14:tracePt t="38090" x="2990850" y="6251575"/>
          <p14:tracePt t="38106" x="3036888" y="6242050"/>
          <p14:tracePt t="38123" x="3054350" y="6242050"/>
          <p14:tracePt t="38140" x="3071813" y="6242050"/>
          <p14:tracePt t="38156" x="3081338" y="6232525"/>
          <p14:tracePt t="38181" x="3089275" y="6215063"/>
          <p14:tracePt t="38197" x="3098800" y="6215063"/>
          <p14:tracePt t="38230" x="3108325" y="6215063"/>
          <p14:tracePt t="38245" x="3125788" y="6215063"/>
          <p14:tracePt t="38253" x="3133725" y="6215063"/>
          <p14:tracePt t="38261" x="3152775" y="6215063"/>
          <p14:tracePt t="38273" x="3160713" y="6215063"/>
          <p14:tracePt t="38290" x="3187700" y="6205538"/>
          <p14:tracePt t="38307" x="3205163" y="6197600"/>
          <p14:tracePt t="38324" x="3214688" y="6188075"/>
          <p14:tracePt t="38340" x="3232150" y="6188075"/>
          <p14:tracePt t="38357" x="3241675" y="6188075"/>
          <p14:tracePt t="38373" x="3251200" y="6188075"/>
          <p14:tracePt t="39454" x="3259138" y="6188075"/>
          <p14:tracePt t="39462" x="3276600" y="6188075"/>
          <p14:tracePt t="39475" x="3295650" y="6188075"/>
          <p14:tracePt t="39492" x="3357563" y="6188075"/>
          <p14:tracePt t="39508" x="3402013" y="6188075"/>
          <p14:tracePt t="39524" x="3455988" y="6188075"/>
          <p14:tracePt t="39541" x="3490913" y="6188075"/>
          <p14:tracePt t="39558" x="3509963" y="6188075"/>
          <p14:tracePt t="39575" x="3517900" y="6188075"/>
          <p14:tracePt t="39591" x="3554413" y="6188075"/>
          <p14:tracePt t="39608" x="3608388" y="6188075"/>
          <p14:tracePt t="39624" x="3670300" y="6188075"/>
          <p14:tracePt t="39641" x="3741738" y="6188075"/>
          <p14:tracePt t="39658" x="3848100" y="6188075"/>
          <p14:tracePt t="39676" x="3946525" y="6188075"/>
          <p14:tracePt t="39692" x="4071938" y="6188075"/>
          <p14:tracePt t="39708" x="4205288" y="6188075"/>
          <p14:tracePt t="39724" x="4340225" y="6188075"/>
          <p14:tracePt t="39741" x="4473575" y="6188075"/>
          <p14:tracePt t="39758" x="4643438" y="6188075"/>
          <p14:tracePt t="39775" x="4751388" y="6188075"/>
          <p14:tracePt t="39792" x="4830763" y="6180138"/>
          <p14:tracePt t="39808" x="4902200" y="6161088"/>
          <p14:tracePt t="39824" x="4956175" y="6143625"/>
          <p14:tracePt t="39841" x="4973638" y="6143625"/>
          <p14:tracePt t="39858" x="4983163" y="6143625"/>
          <p14:tracePt t="39875" x="5010150" y="6134100"/>
          <p14:tracePt t="39892" x="5018088" y="6126163"/>
          <p14:tracePt t="39908" x="5027613" y="6116638"/>
          <p14:tracePt t="39924" x="5062538" y="6099175"/>
          <p14:tracePt t="39942" x="5099050" y="6081713"/>
          <p14:tracePt t="39958" x="5153025" y="6045200"/>
          <p14:tracePt t="39975" x="5197475" y="6027738"/>
          <p14:tracePt t="39992" x="5241925" y="5991225"/>
          <p14:tracePt t="40008" x="5276850" y="5965825"/>
          <p14:tracePt t="40025" x="5303838" y="5946775"/>
          <p14:tracePt t="40041" x="5330825" y="5929313"/>
          <p14:tracePt t="40058" x="5348288" y="5919788"/>
          <p14:tracePt t="40075" x="5357813" y="5919788"/>
          <p14:tracePt t="40092" x="5367338" y="5911850"/>
          <p14:tracePt t="40126" x="5375275" y="5911850"/>
          <p14:tracePt t="41767" x="5384800" y="5902325"/>
          <p14:tracePt t="41775" x="5419725" y="5902325"/>
          <p14:tracePt t="41783" x="5465763" y="5902325"/>
          <p14:tracePt t="41793" x="5554663" y="5919788"/>
          <p14:tracePt t="41810" x="5759450" y="5983288"/>
          <p14:tracePt t="41826" x="6000750" y="6054725"/>
          <p14:tracePt t="41843" x="6259513" y="6126163"/>
          <p14:tracePt t="41860" x="6456363" y="6180138"/>
          <p14:tracePt t="41876" x="6616700" y="6224588"/>
          <p14:tracePt t="41894" x="6724650" y="6259513"/>
          <p14:tracePt t="41910" x="6813550" y="6269038"/>
          <p14:tracePt t="41926" x="6848475" y="6269038"/>
          <p14:tracePt t="41943" x="6911975" y="6269038"/>
          <p14:tracePt t="41960" x="6938963" y="6269038"/>
          <p14:tracePt t="41976" x="6973888" y="6269038"/>
          <p14:tracePt t="41994" x="7018338" y="6269038"/>
          <p14:tracePt t="42010" x="7062788" y="6269038"/>
          <p14:tracePt t="42026" x="7099300" y="6269038"/>
          <p14:tracePt t="42043" x="7134225" y="6269038"/>
          <p14:tracePt t="42060" x="7188200" y="6269038"/>
          <p14:tracePt t="42076" x="7242175" y="6269038"/>
          <p14:tracePt t="42094" x="7296150" y="6269038"/>
          <p14:tracePt t="42110" x="7367588" y="6251575"/>
          <p14:tracePt t="42126" x="7439025" y="6242050"/>
          <p14:tracePt t="42143" x="7491413" y="6215063"/>
          <p14:tracePt t="42160" x="7510463" y="6205538"/>
          <p14:tracePt t="42176" x="7518400" y="6205538"/>
          <p14:tracePt t="42194" x="7527925" y="6205538"/>
          <p14:tracePt t="42210" x="7537450" y="6205538"/>
          <p14:tracePt t="42227" x="7562850" y="6188075"/>
          <p14:tracePt t="42243" x="7581900" y="6170613"/>
          <p14:tracePt t="42260" x="7599363" y="6161088"/>
          <p14:tracePt t="42277" x="7608888" y="6153150"/>
          <p14:tracePt t="42294" x="7616825" y="6143625"/>
          <p14:tracePt t="42310" x="7634288" y="6134100"/>
          <p14:tracePt t="42327" x="7653338" y="6126163"/>
          <p14:tracePt t="42343" x="7680325" y="6116638"/>
          <p14:tracePt t="42360" x="7705725" y="6108700"/>
          <p14:tracePt t="42377" x="7742238" y="6099175"/>
          <p14:tracePt t="42394" x="7769225" y="6089650"/>
          <p14:tracePt t="42410" x="7804150" y="6072188"/>
          <p14:tracePt t="42427" x="7840663" y="6072188"/>
          <p14:tracePt t="42443" x="7858125" y="6062663"/>
          <p14:tracePt t="42460" x="7875588" y="6054725"/>
          <p14:tracePt t="42478" x="7885113" y="6054725"/>
          <p14:tracePt t="42719" x="7894638" y="6054725"/>
          <p14:tracePt t="44032" x="7947025" y="6054725"/>
          <p14:tracePt t="44040" x="7983538" y="6054725"/>
          <p14:tracePt t="44048" x="8027988" y="6054725"/>
          <p14:tracePt t="44061" x="8081963" y="6081713"/>
          <p14:tracePt t="44078" x="8242300" y="6116638"/>
          <p14:tracePt t="44095" x="8394700" y="6153150"/>
          <p14:tracePt t="44111" x="8537575" y="6188075"/>
          <p14:tracePt t="44128" x="8697913" y="6197600"/>
          <p14:tracePt t="44145" x="8751888" y="6205538"/>
          <p14:tracePt t="44161" x="8813800" y="6215063"/>
          <p14:tracePt t="44179" x="8867775" y="6215063"/>
          <p14:tracePt t="44195" x="8947150" y="6215063"/>
          <p14:tracePt t="44212" x="9018588" y="6215063"/>
          <p14:tracePt t="44228" x="9126538" y="6215063"/>
          <p14:tracePt t="44245" x="9232900" y="6215063"/>
          <p14:tracePt t="44262" x="9340850" y="6215063"/>
          <p14:tracePt t="44279" x="9402763" y="6215063"/>
          <p14:tracePt t="44295" x="9456738" y="6215063"/>
          <p14:tracePt t="44312" x="9491663" y="6224588"/>
          <p14:tracePt t="44328" x="9510713" y="6224588"/>
          <p14:tracePt t="44345" x="9545638" y="6224588"/>
          <p14:tracePt t="44362" x="9609138" y="6242050"/>
          <p14:tracePt t="44379" x="9671050" y="6251575"/>
          <p14:tracePt t="44396" x="9705975" y="6259513"/>
          <p14:tracePt t="44412" x="9725025" y="6259513"/>
          <p14:tracePt t="44520" x="9742488" y="6259513"/>
          <p14:tracePt t="44560" x="9752013" y="6259513"/>
          <p14:tracePt t="44600" x="9769475" y="6259513"/>
          <p14:tracePt t="44632" x="9777413" y="6259513"/>
          <p14:tracePt t="44960" x="9796463" y="6259513"/>
          <p14:tracePt t="45841" x="9786938" y="6259513"/>
          <p14:tracePt t="45849" x="9769475" y="6276975"/>
          <p14:tracePt t="45857" x="9742488" y="6276975"/>
          <p14:tracePt t="45865" x="9715500" y="6296025"/>
          <p14:tracePt t="45880" x="9680575" y="6323013"/>
          <p14:tracePt t="45896" x="9626600" y="6367463"/>
          <p14:tracePt t="45913" x="9555163" y="6438900"/>
          <p14:tracePt t="45930" x="9518650" y="6483350"/>
          <p14:tracePt t="45946" x="9474200" y="6527800"/>
          <p14:tracePt t="45963" x="9420225" y="6581775"/>
          <p14:tracePt t="45980" x="9340850" y="6680200"/>
          <p14:tracePt t="45996" x="9232900" y="6769100"/>
          <p14:tracePt t="46013" x="9109075" y="6848475"/>
          <p14:tracePt t="46030" x="9010650" y="6848475"/>
          <p14:tracePt t="46046" x="8894763" y="6848475"/>
          <p14:tracePt t="46063" x="8759825" y="6848475"/>
          <p14:tracePt t="46080" x="8626475" y="6848475"/>
          <p14:tracePt t="46097" x="8394700" y="6848475"/>
          <p14:tracePt t="46113" x="8143875" y="6848475"/>
          <p14:tracePt t="46130" x="7759700" y="6848475"/>
          <p14:tracePt t="46147" x="7500938" y="6848475"/>
          <p14:tracePt t="46164" x="7367588" y="6848475"/>
          <p14:tracePt t="46180" x="7277100" y="6848475"/>
          <p14:tracePt t="46197" x="7251700" y="6848475"/>
          <p14:tracePt t="46213" x="7242175" y="68484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8039" y="324465"/>
            <a:ext cx="379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d</a:t>
            </a:r>
            <a:r>
              <a:rPr lang="pt-PT" sz="2400" b="1" dirty="0" smtClean="0"/>
              <a:t>as </a:t>
            </a:r>
            <a:r>
              <a:rPr lang="pt-PT" sz="2400" b="1" dirty="0" err="1" smtClean="0"/>
              <a:t>Bad</a:t>
            </a:r>
            <a:endParaRPr lang="pt-PT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59" y="1418456"/>
            <a:ext cx="1390650" cy="9239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423" y="2559754"/>
            <a:ext cx="1219200" cy="704850"/>
          </a:xfrm>
          <a:prstGeom prst="rect">
            <a:avLst/>
          </a:prstGeom>
        </p:spPr>
      </p:pic>
      <p:pic>
        <p:nvPicPr>
          <p:cNvPr id="5" name="irc_mi" descr="Resultado de imagem para die dusche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65" y="1418456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Resultado de imagem para badewanne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021" y="1454854"/>
            <a:ext cx="154813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5326128" y="2889881"/>
            <a:ext cx="157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</a:t>
            </a:r>
            <a:r>
              <a:rPr lang="pt-PT" dirty="0" smtClean="0"/>
              <a:t>ie </a:t>
            </a:r>
            <a:r>
              <a:rPr lang="pt-PT" dirty="0" err="1" smtClean="0"/>
              <a:t>Dusche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8669080" y="2785296"/>
            <a:ext cx="167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</a:t>
            </a:r>
            <a:r>
              <a:rPr lang="pt-PT" dirty="0" smtClean="0"/>
              <a:t>ie </a:t>
            </a:r>
            <a:r>
              <a:rPr lang="pt-PT" dirty="0" err="1" smtClean="0"/>
              <a:t>Badewanne</a:t>
            </a:r>
            <a:endParaRPr lang="pt-PT" dirty="0"/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8"/>
    </mc:Choice>
    <mc:Fallback xmlns="">
      <p:transition spd="slow" advTm="1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5" x="7296150" y="6848475"/>
          <p14:tracePt t="883" x="7394575" y="6848475"/>
          <p14:tracePt t="891" x="7473950" y="6848475"/>
          <p14:tracePt t="899" x="7537450" y="6840538"/>
          <p14:tracePt t="912" x="7608888" y="6804025"/>
          <p14:tracePt t="929" x="7688263" y="6705600"/>
          <p14:tracePt t="945" x="7786688" y="6500813"/>
          <p14:tracePt t="962" x="7885113" y="6242050"/>
          <p14:tracePt t="964" x="7939088" y="6089650"/>
          <p14:tracePt t="979" x="8001000" y="5813425"/>
          <p14:tracePt t="996" x="8062913" y="5510213"/>
          <p14:tracePt t="1012" x="8081963" y="5259388"/>
          <p14:tracePt t="1029" x="8081963" y="4991100"/>
          <p14:tracePt t="1046" x="8081963" y="4776788"/>
          <p14:tracePt t="1062" x="8081963" y="4589463"/>
          <p14:tracePt t="1079" x="8072438" y="4446588"/>
          <p14:tracePt t="1096" x="8062913" y="4357688"/>
          <p14:tracePt t="1112" x="8054975" y="4303713"/>
          <p14:tracePt t="1129" x="8045450" y="4251325"/>
          <p14:tracePt t="1146" x="8027988" y="4179888"/>
          <p14:tracePt t="1163" x="8010525" y="4098925"/>
          <p14:tracePt t="1180" x="7920038" y="3911600"/>
          <p14:tracePt t="1196" x="7848600" y="3776663"/>
          <p14:tracePt t="1212" x="7732713" y="3589338"/>
          <p14:tracePt t="1229" x="7599363" y="3375025"/>
          <p14:tracePt t="1246" x="7419975" y="3108325"/>
          <p14:tracePt t="1263" x="7242175" y="2822575"/>
          <p14:tracePt t="1279" x="7072313" y="2509838"/>
          <p14:tracePt t="1296" x="6884988" y="2241550"/>
          <p14:tracePt t="1312" x="6705600" y="1938338"/>
          <p14:tracePt t="1329" x="6589713" y="1679575"/>
          <p14:tracePt t="1346" x="6500813" y="1482725"/>
          <p14:tracePt t="1363" x="6367463" y="1179513"/>
          <p14:tracePt t="1379" x="6340475" y="1044575"/>
          <p14:tracePt t="1396" x="6323013" y="965200"/>
          <p14:tracePt t="1412" x="6323013" y="928688"/>
          <p14:tracePt t="1429" x="6303963" y="893763"/>
          <p14:tracePt t="1446" x="6276975" y="857250"/>
          <p14:tracePt t="1463" x="6215063" y="812800"/>
          <p14:tracePt t="1479" x="6161088" y="768350"/>
          <p14:tracePt t="1496" x="6134100" y="731838"/>
          <p14:tracePt t="1513" x="6089650" y="696913"/>
          <p14:tracePt t="1529" x="6054725" y="652463"/>
          <p14:tracePt t="1546" x="6000750" y="598488"/>
          <p14:tracePt t="1563" x="5894388" y="517525"/>
          <p14:tracePt t="1580" x="5813425" y="465138"/>
          <p14:tracePt t="1596" x="5732463" y="393700"/>
          <p14:tracePt t="1613" x="5634038" y="330200"/>
          <p14:tracePt t="1629" x="5572125" y="312738"/>
          <p14:tracePt t="1646" x="5545138" y="295275"/>
          <p14:tracePt t="1663" x="5527675" y="295275"/>
          <p14:tracePt t="1680" x="5518150" y="295275"/>
          <p14:tracePt t="1696" x="5510213" y="330200"/>
          <p14:tracePt t="1713" x="5510213" y="401638"/>
          <p14:tracePt t="1729" x="5518150" y="490538"/>
          <p14:tracePt t="1746" x="5616575" y="615950"/>
          <p14:tracePt t="1763" x="5867400" y="750888"/>
          <p14:tracePt t="1780" x="6134100" y="776288"/>
          <p14:tracePt t="1796" x="6367463" y="776288"/>
          <p14:tracePt t="1813" x="6554788" y="776288"/>
          <p14:tracePt t="1830" x="6680200" y="776288"/>
          <p14:tracePt t="1846" x="6732588" y="758825"/>
          <p14:tracePt t="1863" x="6759575" y="723900"/>
          <p14:tracePt t="1880" x="6759575" y="669925"/>
          <p14:tracePt t="1896" x="6759575" y="571500"/>
          <p14:tracePt t="1913" x="6751638" y="465138"/>
          <p14:tracePt t="1930" x="6724650" y="374650"/>
          <p14:tracePt t="1946" x="6680200" y="322263"/>
          <p14:tracePt t="1964" x="6634163" y="258763"/>
          <p14:tracePt t="1980" x="6608763" y="241300"/>
          <p14:tracePt t="1997" x="6554788" y="204788"/>
          <p14:tracePt t="2013" x="6510338" y="179388"/>
          <p14:tracePt t="2030" x="6465888" y="160338"/>
          <p14:tracePt t="2046" x="6384925" y="125413"/>
          <p14:tracePt t="2063" x="6323013" y="115888"/>
          <p14:tracePt t="2080" x="6251575" y="115888"/>
          <p14:tracePt t="2097" x="6180138" y="115888"/>
          <p14:tracePt t="2113" x="6099175" y="115888"/>
          <p14:tracePt t="2130" x="6027738" y="125413"/>
          <p14:tracePt t="2147" x="5946775" y="152400"/>
          <p14:tracePt t="2164" x="5840413" y="241300"/>
          <p14:tracePt t="2180" x="5795963" y="295275"/>
          <p14:tracePt t="2197" x="5768975" y="339725"/>
          <p14:tracePt t="2213" x="5751513" y="393700"/>
          <p14:tracePt t="2230" x="5751513" y="446088"/>
          <p14:tracePt t="2246" x="5751513" y="473075"/>
          <p14:tracePt t="2263" x="5768975" y="517525"/>
          <p14:tracePt t="2280" x="5786438" y="536575"/>
          <p14:tracePt t="2297" x="5822950" y="561975"/>
          <p14:tracePt t="2313" x="5902325" y="608013"/>
          <p14:tracePt t="2330" x="6010275" y="652463"/>
          <p14:tracePt t="2347" x="6108700" y="687388"/>
          <p14:tracePt t="2364" x="6269038" y="758825"/>
          <p14:tracePt t="2380" x="6357938" y="776288"/>
          <p14:tracePt t="2397" x="6446838" y="803275"/>
          <p14:tracePt t="2413" x="6554788" y="822325"/>
          <p14:tracePt t="2430" x="6608763" y="822325"/>
          <p14:tracePt t="2447" x="6634163" y="822325"/>
          <p14:tracePt t="2480" x="6643688" y="822325"/>
          <p14:tracePt t="2497" x="6643688" y="812800"/>
          <p14:tracePt t="2513" x="6643688" y="795338"/>
          <p14:tracePt t="2530" x="6626225" y="776288"/>
          <p14:tracePt t="2547" x="6562725" y="768350"/>
          <p14:tracePt t="2564" x="6446838" y="741363"/>
          <p14:tracePt t="2580" x="6384925" y="741363"/>
          <p14:tracePt t="2597" x="6296025" y="741363"/>
          <p14:tracePt t="2614" x="6224588" y="741363"/>
          <p14:tracePt t="2630" x="6108700" y="741363"/>
          <p14:tracePt t="2647" x="5965825" y="741363"/>
          <p14:tracePt t="2664" x="5768975" y="741363"/>
          <p14:tracePt t="2680" x="5518150" y="758825"/>
          <p14:tracePt t="2697" x="5170488" y="785813"/>
          <p14:tracePt t="2714" x="4679950" y="857250"/>
          <p14:tracePt t="2730" x="4143375" y="928688"/>
          <p14:tracePt t="2747" x="3776663" y="973138"/>
          <p14:tracePt t="2764" x="2751138" y="1330325"/>
          <p14:tracePt t="2780" x="2214563" y="1625600"/>
          <p14:tracePt t="2798" x="1893888" y="1839913"/>
          <p14:tracePt t="2814" x="1724025" y="1990725"/>
          <p14:tracePt t="2830" x="1598613" y="2108200"/>
          <p14:tracePt t="2847" x="1544638" y="2205038"/>
          <p14:tracePt t="2864" x="1517650" y="2357438"/>
          <p14:tracePt t="2881" x="1500188" y="2473325"/>
          <p14:tracePt t="2897" x="1482725" y="2660650"/>
          <p14:tracePt t="2914" x="1446213" y="2830513"/>
          <p14:tracePt t="2930" x="1438275" y="2990850"/>
          <p14:tracePt t="2947" x="1411288" y="3133725"/>
          <p14:tracePt t="2964" x="1393825" y="3276600"/>
          <p14:tracePt t="2981" x="1393825" y="3348038"/>
          <p14:tracePt t="2998" x="1393825" y="3411538"/>
          <p14:tracePt t="3014" x="1393825" y="3473450"/>
          <p14:tracePt t="3031" x="1393825" y="3536950"/>
          <p14:tracePt t="3047" x="1411288" y="3598863"/>
          <p14:tracePt t="3064" x="1438275" y="3643313"/>
          <p14:tracePt t="3081" x="1455738" y="3670300"/>
          <p14:tracePt t="3098" x="1465263" y="3687763"/>
          <p14:tracePt t="3114" x="1482725" y="3687763"/>
          <p14:tracePt t="3131" x="1500188" y="3697288"/>
          <p14:tracePt t="3147" x="1509713" y="3697288"/>
          <p14:tracePt t="3164" x="1536700" y="3705225"/>
          <p14:tracePt t="3181" x="1554163" y="3705225"/>
          <p14:tracePt t="3198" x="1589088" y="3705225"/>
          <p14:tracePt t="3214" x="1625600" y="3705225"/>
          <p14:tracePt t="3231" x="1679575" y="3705225"/>
          <p14:tracePt t="3247" x="1731963" y="3670300"/>
          <p14:tracePt t="3264" x="1785938" y="3625850"/>
          <p14:tracePt t="3281" x="1847850" y="3554413"/>
          <p14:tracePt t="3298" x="1901825" y="3465513"/>
          <p14:tracePt t="3314" x="1973263" y="3384550"/>
          <p14:tracePt t="3331" x="2017713" y="3303588"/>
          <p14:tracePt t="3347" x="2044700" y="3259138"/>
          <p14:tracePt t="3364" x="2054225" y="3251200"/>
          <p14:tracePt t="3420" x="2054225" y="3241675"/>
          <p14:tracePt t="3508" x="2054225" y="3251200"/>
          <p14:tracePt t="3517" x="2054225" y="3259138"/>
          <p14:tracePt t="5869" x="2062163" y="3268663"/>
          <p14:tracePt t="5878" x="2108200" y="3276600"/>
          <p14:tracePt t="5885" x="2187575" y="3295650"/>
          <p14:tracePt t="5900" x="2276475" y="3303588"/>
          <p14:tracePt t="5916" x="2527300" y="3394075"/>
          <p14:tracePt t="5933" x="3303588" y="3616325"/>
          <p14:tracePt t="5950" x="3894138" y="3687763"/>
          <p14:tracePt t="5967" x="4375150" y="3759200"/>
          <p14:tracePt t="5983" x="4795838" y="3822700"/>
          <p14:tracePt t="6000" x="5045075" y="3848100"/>
          <p14:tracePt t="6016" x="5276850" y="3857625"/>
          <p14:tracePt t="6033" x="5473700" y="3857625"/>
          <p14:tracePt t="6050" x="5608638" y="3848100"/>
          <p14:tracePt t="6067" x="5670550" y="3822700"/>
          <p14:tracePt t="6084" x="5697538" y="3813175"/>
          <p14:tracePt t="6100" x="5705475" y="3803650"/>
          <p14:tracePt t="6116" x="5732463" y="3795713"/>
          <p14:tracePt t="6134" x="5751513" y="3786188"/>
          <p14:tracePt t="6150" x="5759450" y="3768725"/>
          <p14:tracePt t="6167" x="5776913" y="3768725"/>
          <p14:tracePt t="6184" x="5813425" y="3741738"/>
          <p14:tracePt t="6200" x="5884863" y="3705225"/>
          <p14:tracePt t="6217" x="5965825" y="3660775"/>
          <p14:tracePt t="6233" x="6072188" y="3608388"/>
          <p14:tracePt t="6250" x="6153150" y="3562350"/>
          <p14:tracePt t="6267" x="6215063" y="3527425"/>
          <p14:tracePt t="6284" x="6232525" y="3509963"/>
          <p14:tracePt t="6300" x="6232525" y="3500438"/>
          <p14:tracePt t="6317" x="6232525" y="3482975"/>
          <p14:tracePt t="6334" x="6232525" y="3438525"/>
          <p14:tracePt t="6350" x="6232525" y="3411538"/>
          <p14:tracePt t="6367" x="6215063" y="3375025"/>
          <p14:tracePt t="6384" x="6215063" y="3357563"/>
          <p14:tracePt t="6400" x="6205538" y="3340100"/>
          <p14:tracePt t="6417" x="6205538" y="3330575"/>
          <p14:tracePt t="6502" x="6197600" y="3330575"/>
          <p14:tracePt t="6542" x="6188075" y="3322638"/>
          <p14:tracePt t="8679" x="6215063" y="3313113"/>
          <p14:tracePt t="8688" x="6296025" y="3313113"/>
          <p14:tracePt t="8695" x="6402388" y="3313113"/>
          <p14:tracePt t="8703" x="6518275" y="3313113"/>
          <p14:tracePt t="8719" x="6813550" y="3348038"/>
          <p14:tracePt t="8735" x="7062788" y="3394075"/>
          <p14:tracePt t="8752" x="7259638" y="3411538"/>
          <p14:tracePt t="8769" x="7385050" y="3429000"/>
          <p14:tracePt t="8786" x="7419975" y="3429000"/>
          <p14:tracePt t="8819" x="7446963" y="3429000"/>
          <p14:tracePt t="8835" x="7483475" y="3429000"/>
          <p14:tracePt t="8852" x="7554913" y="3429000"/>
          <p14:tracePt t="8869" x="7670800" y="3411538"/>
          <p14:tracePt t="8886" x="7813675" y="3384550"/>
          <p14:tracePt t="8903" x="8001000" y="3348038"/>
          <p14:tracePt t="8919" x="8126413" y="3322638"/>
          <p14:tracePt t="8936" x="8232775" y="3286125"/>
          <p14:tracePt t="8952" x="8331200" y="3251200"/>
          <p14:tracePt t="8969" x="8420100" y="3232150"/>
          <p14:tracePt t="8986" x="8501063" y="3205163"/>
          <p14:tracePt t="9003" x="8634413" y="3170238"/>
          <p14:tracePt t="9019" x="8769350" y="3125788"/>
          <p14:tracePt t="9036" x="8885238" y="3089275"/>
          <p14:tracePt t="9052" x="8983663" y="3071813"/>
          <p14:tracePt t="9069" x="9090025" y="3044825"/>
          <p14:tracePt t="9086" x="9153525" y="3036888"/>
          <p14:tracePt t="9103" x="9205913" y="3027363"/>
          <p14:tracePt t="9119" x="9259888" y="3027363"/>
          <p14:tracePt t="9136" x="9296400" y="3027363"/>
          <p14:tracePt t="9152" x="9331325" y="3027363"/>
          <p14:tracePt t="9169" x="9367838" y="3027363"/>
          <p14:tracePt t="9186" x="9402763" y="3027363"/>
          <p14:tracePt t="9203" x="9420225" y="3027363"/>
          <p14:tracePt t="9219" x="9447213" y="3027363"/>
          <p14:tracePt t="9236" x="9466263" y="3036888"/>
          <p14:tracePt t="9367" x="9474200" y="3044825"/>
          <p14:tracePt t="9383" x="9474200" y="3054350"/>
          <p14:tracePt t="9399" x="9474200" y="3062288"/>
          <p14:tracePt t="9431" x="9474200" y="3071813"/>
          <p14:tracePt t="9439" x="9474200" y="3081338"/>
          <p14:tracePt t="9456" x="9474200" y="3089275"/>
          <p14:tracePt t="9535" x="9474200" y="3098800"/>
          <p14:tracePt t="9551" x="9474200" y="3108325"/>
          <p14:tracePt t="10344" x="9474200" y="3116263"/>
          <p14:tracePt t="10391" x="9466263" y="3116263"/>
          <p14:tracePt t="10408" x="9466263" y="3125788"/>
          <p14:tracePt t="10496" x="9456738" y="3133725"/>
          <p14:tracePt t="10528" x="9456738" y="3143250"/>
          <p14:tracePt t="10536" x="9447213" y="3143250"/>
          <p14:tracePt t="10576" x="9447213" y="3152775"/>
          <p14:tracePt t="10584" x="9439275" y="3152775"/>
          <p14:tracePt t="10600" x="9429750" y="3160713"/>
          <p14:tracePt t="10616" x="9420225" y="3179763"/>
          <p14:tracePt t="10632" x="9402763" y="3179763"/>
          <p14:tracePt t="10639" x="9402763" y="3187700"/>
          <p14:tracePt t="10656" x="9394825" y="3187700"/>
          <p14:tracePt t="10670" x="9394825" y="3197225"/>
          <p14:tracePt t="10688" x="9375775" y="3205163"/>
          <p14:tracePt t="10704" x="9367838" y="3214688"/>
          <p14:tracePt t="10721" x="9348788" y="3232150"/>
          <p14:tracePt t="10737" x="9340850" y="3232150"/>
          <p14:tracePt t="10754" x="9331325" y="3241675"/>
          <p14:tracePt t="10771" x="9313863" y="3259138"/>
          <p14:tracePt t="10787" x="9277350" y="3276600"/>
          <p14:tracePt t="10804" x="9251950" y="3295650"/>
          <p14:tracePt t="10821" x="9232900" y="3322638"/>
          <p14:tracePt t="10837" x="9197975" y="3330575"/>
          <p14:tracePt t="10854" x="9180513" y="3348038"/>
          <p14:tracePt t="10871" x="9161463" y="3357563"/>
          <p14:tracePt t="10889" x="9126538" y="3375025"/>
          <p14:tracePt t="10905" x="9117013" y="3384550"/>
          <p14:tracePt t="10921" x="9117013" y="3394075"/>
          <p14:tracePt t="10937" x="9099550" y="3402013"/>
          <p14:tracePt t="10954" x="9090025" y="3402013"/>
          <p14:tracePt t="10971" x="9090025" y="3411538"/>
          <p14:tracePt t="10987" x="9082088" y="3411538"/>
          <p14:tracePt t="11008" x="9063038" y="3419475"/>
          <p14:tracePt t="11024" x="9055100" y="3429000"/>
          <p14:tracePt t="11037" x="9037638" y="3429000"/>
          <p14:tracePt t="11054" x="9001125" y="3446463"/>
          <p14:tracePt t="11071" x="8920163" y="3473450"/>
          <p14:tracePt t="11088" x="8724900" y="3527425"/>
          <p14:tracePt t="11105" x="8562975" y="3571875"/>
          <p14:tracePt t="11121" x="8358188" y="3633788"/>
          <p14:tracePt t="11137" x="8134350" y="3714750"/>
          <p14:tracePt t="11154" x="7769225" y="3875088"/>
          <p14:tracePt t="11171" x="7286625" y="4071938"/>
          <p14:tracePt t="11188" x="6697663" y="4313238"/>
          <p14:tracePt t="11205" x="6000750" y="4608513"/>
          <p14:tracePt t="11221" x="5160963" y="4919663"/>
          <p14:tracePt t="11238" x="4268788" y="5187950"/>
          <p14:tracePt t="11254" x="3330575" y="5411788"/>
          <p14:tracePt t="11271" x="2339975" y="5705475"/>
          <p14:tracePt t="11288" x="938213" y="6446838"/>
          <p14:tracePt t="11305" x="393700" y="68484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53048" y="450761"/>
            <a:ext cx="6310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err="1"/>
              <a:t>Nomen</a:t>
            </a:r>
            <a:r>
              <a:rPr lang="pt-PT" sz="2800" b="1" dirty="0"/>
              <a:t>: Singular </a:t>
            </a:r>
            <a:r>
              <a:rPr lang="pt-PT" sz="2800" b="1" dirty="0" err="1"/>
              <a:t>und</a:t>
            </a:r>
            <a:r>
              <a:rPr lang="pt-PT" sz="2800" b="1" dirty="0"/>
              <a:t> Plural</a:t>
            </a:r>
          </a:p>
          <a:p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640509"/>
              </p:ext>
            </p:extLst>
          </p:nvPr>
        </p:nvGraphicFramePr>
        <p:xfrm>
          <a:off x="2199425" y="1324973"/>
          <a:ext cx="812799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Singular</a:t>
                      </a:r>
                      <a:endParaRPr lang="pt-PT" sz="2400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Plural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das </a:t>
                      </a:r>
                      <a:r>
                        <a:rPr lang="pt-PT" sz="2400" dirty="0" err="1" smtClean="0"/>
                        <a:t>Regal</a:t>
                      </a:r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Regale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der </a:t>
                      </a:r>
                      <a:r>
                        <a:rPr lang="pt-PT" sz="2400" dirty="0" err="1" smtClean="0"/>
                        <a:t>Stuhl</a:t>
                      </a:r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err="1" smtClean="0"/>
                        <a:t>Stühle</a:t>
                      </a:r>
                      <a:endParaRPr lang="pt-PT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das </a:t>
                      </a:r>
                      <a:r>
                        <a:rPr lang="pt-PT" sz="2400" dirty="0" err="1" smtClean="0"/>
                        <a:t>Bett</a:t>
                      </a:r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Betten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die </a:t>
                      </a:r>
                      <a:r>
                        <a:rPr lang="pt-PT" sz="2400" dirty="0" err="1" smtClean="0"/>
                        <a:t>Lampe</a:t>
                      </a:r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Lampen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der </a:t>
                      </a:r>
                      <a:r>
                        <a:rPr lang="pt-PT" sz="2400" dirty="0" err="1" smtClean="0"/>
                        <a:t>Fernseher</a:t>
                      </a:r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Fernseher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---</a:t>
                      </a:r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Möbel</a:t>
                      </a:r>
                      <a:endParaRPr lang="pt-PT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Conexão reta unidirecional 5"/>
          <p:cNvCxnSpPr/>
          <p:nvPr/>
        </p:nvCxnSpPr>
        <p:spPr>
          <a:xfrm>
            <a:off x="5409127" y="1700011"/>
            <a:ext cx="643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ta para a direita 6"/>
          <p:cNvSpPr/>
          <p:nvPr/>
        </p:nvSpPr>
        <p:spPr>
          <a:xfrm>
            <a:off x="5074662" y="1700011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194738" y="1700011"/>
            <a:ext cx="112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d</a:t>
            </a:r>
            <a:r>
              <a:rPr lang="pt-PT" sz="2400" b="1" dirty="0" smtClean="0"/>
              <a:t>ie</a:t>
            </a:r>
          </a:p>
          <a:p>
            <a:r>
              <a:rPr lang="pt-PT" sz="2400" b="1" dirty="0" err="1"/>
              <a:t>z</a:t>
            </a:r>
            <a:r>
              <a:rPr lang="pt-PT" sz="2400" b="1" dirty="0" err="1" smtClean="0"/>
              <a:t>wei</a:t>
            </a:r>
            <a:endParaRPr lang="pt-PT" sz="2400" b="1" dirty="0"/>
          </a:p>
        </p:txBody>
      </p:sp>
      <p:cxnSp>
        <p:nvCxnSpPr>
          <p:cNvPr id="10" name="Conexão reta 9"/>
          <p:cNvCxnSpPr/>
          <p:nvPr/>
        </p:nvCxnSpPr>
        <p:spPr>
          <a:xfrm>
            <a:off x="6194738" y="1700011"/>
            <a:ext cx="0" cy="9144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57"/>
    </mc:Choice>
    <mc:Fallback xmlns="">
      <p:transition spd="slow" advTm="9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45" x="223838" y="6411913"/>
          <p14:tracePt t="8555" x="179388" y="6330950"/>
          <p14:tracePt t="8572" x="98425" y="6180138"/>
          <p14:tracePt t="8588" x="0" y="5965825"/>
          <p14:tracePt t="8605" x="0" y="5751513"/>
          <p14:tracePt t="8622" x="0" y="5491163"/>
          <p14:tracePt t="8638" x="0" y="5251450"/>
          <p14:tracePt t="8655" x="0" y="5099050"/>
          <p14:tracePt t="8672" x="0" y="4991100"/>
          <p14:tracePt t="8689" x="0" y="4894263"/>
          <p14:tracePt t="8705" x="0" y="4857750"/>
          <p14:tracePt t="8722" x="0" y="4822825"/>
          <p14:tracePt t="8738" x="0" y="4803775"/>
          <p14:tracePt t="8755" x="0" y="4768850"/>
          <p14:tracePt t="8772" x="0" y="4751388"/>
          <p14:tracePt t="8833" x="0" y="4786313"/>
          <p14:tracePt t="8841" x="0" y="4795838"/>
          <p14:tracePt t="8849" x="0" y="4813300"/>
          <p14:tracePt t="8857" x="0" y="4857750"/>
          <p14:tracePt t="8872" x="0" y="4902200"/>
          <p14:tracePt t="8889" x="0" y="5054600"/>
          <p14:tracePt t="8905" x="0" y="5180013"/>
          <p14:tracePt t="8922" x="0" y="5330825"/>
          <p14:tracePt t="8939" x="0" y="5527675"/>
          <p14:tracePt t="8955" x="0" y="5830888"/>
          <p14:tracePt t="8972" x="0" y="6143625"/>
          <p14:tracePt t="8989" x="0" y="6411913"/>
          <p14:tracePt t="9005" x="0" y="6572250"/>
          <p14:tracePt t="9122" x="4491038" y="6848475"/>
          <p14:tracePt t="9139" x="5197475" y="6848475"/>
          <p14:tracePt t="9155" x="5929313" y="6848475"/>
          <p14:tracePt t="9172" x="6759575" y="6848475"/>
          <p14:tracePt t="9189" x="7466013" y="6848475"/>
          <p14:tracePt t="9205" x="8143875" y="6848475"/>
          <p14:tracePt t="9222" x="8661400" y="6848475"/>
          <p14:tracePt t="9239" x="9072563" y="6848475"/>
          <p14:tracePt t="9255" x="9340850" y="6848475"/>
          <p14:tracePt t="9257" x="9466263" y="6804025"/>
          <p14:tracePt t="9272" x="9582150" y="6742113"/>
          <p14:tracePt t="9289" x="9786938" y="6483350"/>
          <p14:tracePt t="9305" x="9813925" y="6232525"/>
          <p14:tracePt t="9322" x="9813925" y="5973763"/>
          <p14:tracePt t="9339" x="9769475" y="5759450"/>
          <p14:tracePt t="9355" x="9752013" y="5589588"/>
          <p14:tracePt t="9372" x="9680575" y="5357813"/>
          <p14:tracePt t="9389" x="9518650" y="5027613"/>
          <p14:tracePt t="9406" x="9348788" y="4705350"/>
          <p14:tracePt t="9422" x="9170988" y="4411663"/>
          <p14:tracePt t="9439" x="9010650" y="4170363"/>
          <p14:tracePt t="9456" x="8777288" y="3848100"/>
          <p14:tracePt t="9472" x="8412163" y="3295650"/>
          <p14:tracePt t="9489" x="7705725" y="2428875"/>
          <p14:tracePt t="9506" x="7180263" y="1973263"/>
          <p14:tracePt t="9522" x="6688138" y="1589088"/>
          <p14:tracePt t="9539" x="6357938" y="1401763"/>
          <p14:tracePt t="9556" x="6161088" y="1330325"/>
          <p14:tracePt t="9572" x="6037263" y="1330325"/>
          <p14:tracePt t="9589" x="5965825" y="1374775"/>
          <p14:tracePt t="9606" x="5946775" y="1401763"/>
          <p14:tracePt t="9622" x="5938838" y="1411288"/>
          <p14:tracePt t="9665" x="5911850" y="1401763"/>
          <p14:tracePt t="9673" x="5867400" y="1347788"/>
          <p14:tracePt t="9689" x="5697538" y="1268413"/>
          <p14:tracePt t="9706" x="5438775" y="1187450"/>
          <p14:tracePt t="9722" x="5099050" y="1133475"/>
          <p14:tracePt t="9739" x="4768850" y="1125538"/>
          <p14:tracePt t="9756" x="4473575" y="1179513"/>
          <p14:tracePt t="9773" x="4286250" y="1276350"/>
          <p14:tracePt t="9789" x="4098925" y="1428750"/>
          <p14:tracePt t="9806" x="3973513" y="1589088"/>
          <p14:tracePt t="9823" x="3902075" y="1731963"/>
          <p14:tracePt t="9839" x="3848100" y="1839913"/>
          <p14:tracePt t="9856" x="3768725" y="1938338"/>
          <p14:tracePt t="9873" x="3714750" y="2009775"/>
          <p14:tracePt t="9889" x="3687763" y="2044700"/>
          <p14:tracePt t="9906" x="3652838" y="2098675"/>
          <p14:tracePt t="9923" x="3652838" y="2179638"/>
          <p14:tracePt t="9940" x="3652838" y="2295525"/>
          <p14:tracePt t="9956" x="3687763" y="2438400"/>
          <p14:tracePt t="9973" x="3830638" y="2598738"/>
          <p14:tracePt t="9989" x="4037013" y="2759075"/>
          <p14:tracePt t="10006" x="4384675" y="2990850"/>
          <p14:tracePt t="10023" x="5116513" y="3241675"/>
          <p14:tracePt t="10039" x="5956300" y="3465513"/>
          <p14:tracePt t="10056" x="6884988" y="3625850"/>
          <p14:tracePt t="10073" x="8045450" y="3724275"/>
          <p14:tracePt t="10089" x="8456613" y="3724275"/>
          <p14:tracePt t="10106" x="8661400" y="3724275"/>
          <p14:tracePt t="10123" x="8777288" y="3652838"/>
          <p14:tracePt t="10140" x="8796338" y="3527425"/>
          <p14:tracePt t="10156" x="8769350" y="3286125"/>
          <p14:tracePt t="10173" x="8634413" y="2928938"/>
          <p14:tracePt t="10190" x="8420100" y="2554288"/>
          <p14:tracePt t="10206" x="8116888" y="2214563"/>
          <p14:tracePt t="10223" x="7804150" y="1919288"/>
          <p14:tracePt t="10240" x="7385050" y="1633538"/>
          <p14:tracePt t="10256" x="7037388" y="1455738"/>
          <p14:tracePt t="10258" x="6875463" y="1384300"/>
          <p14:tracePt t="10273" x="6562725" y="1285875"/>
          <p14:tracePt t="10290" x="6232525" y="1223963"/>
          <p14:tracePt t="10306" x="5956300" y="1223963"/>
          <p14:tracePt t="10323" x="5653088" y="1231900"/>
          <p14:tracePt t="10340" x="5456238" y="1285875"/>
          <p14:tracePt t="10356" x="5286375" y="1366838"/>
          <p14:tracePt t="10373" x="5170488" y="1411288"/>
          <p14:tracePt t="10390" x="5072063" y="1482725"/>
          <p14:tracePt t="10406" x="5027613" y="1544638"/>
          <p14:tracePt t="10423" x="5000625" y="1608138"/>
          <p14:tracePt t="10440" x="4991100" y="1660525"/>
          <p14:tracePt t="10456" x="4991100" y="1724025"/>
          <p14:tracePt t="10473" x="4991100" y="1830388"/>
          <p14:tracePt t="10490" x="4991100" y="1866900"/>
          <p14:tracePt t="10506" x="4991100" y="1893888"/>
          <p14:tracePt t="10523" x="4991100" y="1911350"/>
          <p14:tracePt t="10556" x="4991100" y="1919288"/>
          <p14:tracePt t="10573" x="5000625" y="1919288"/>
          <p14:tracePt t="10590" x="5010150" y="1928813"/>
          <p14:tracePt t="10658" x="5010150" y="1938338"/>
          <p14:tracePt t="10690" x="4991100" y="1938338"/>
          <p14:tracePt t="10697" x="4965700" y="1938338"/>
          <p14:tracePt t="10707" x="4946650" y="1938338"/>
          <p14:tracePt t="10723" x="4830763" y="1893888"/>
          <p14:tracePt t="10740" x="4687888" y="1812925"/>
          <p14:tracePt t="10757" x="4510088" y="1714500"/>
          <p14:tracePt t="10773" x="4429125" y="1643063"/>
          <p14:tracePt t="10790" x="4295775" y="1581150"/>
          <p14:tracePt t="10807" x="4170363" y="1536700"/>
          <p14:tracePt t="10823" x="4081463" y="1517650"/>
          <p14:tracePt t="10840" x="4017963" y="1482725"/>
          <p14:tracePt t="10857" x="3973513" y="1473200"/>
          <p14:tracePt t="10874" x="3938588" y="1455738"/>
          <p14:tracePt t="10978" x="3929063" y="1455738"/>
          <p14:tracePt t="10986" x="3919538" y="1455738"/>
          <p14:tracePt t="10994" x="3902075" y="1455738"/>
          <p14:tracePt t="11007" x="3884613" y="1455738"/>
          <p14:tracePt t="11024" x="3857625" y="1455738"/>
          <p14:tracePt t="11040" x="3848100" y="1455738"/>
          <p14:tracePt t="11057" x="3840163" y="1455738"/>
          <p14:tracePt t="11162" x="3848100" y="1455738"/>
          <p14:tracePt t="11178" x="3857625" y="1455738"/>
          <p14:tracePt t="11186" x="3867150" y="1455738"/>
          <p14:tracePt t="11194" x="3875088" y="1455738"/>
          <p14:tracePt t="11207" x="3884613" y="1455738"/>
          <p14:tracePt t="11224" x="3911600" y="1446213"/>
          <p14:tracePt t="11241" x="3919538" y="1438275"/>
          <p14:tracePt t="11258" x="3929063" y="1419225"/>
          <p14:tracePt t="11274" x="3929063" y="1393825"/>
          <p14:tracePt t="11291" x="3929063" y="1384300"/>
          <p14:tracePt t="11307" x="3929063" y="1374775"/>
          <p14:tracePt t="11324" x="3929063" y="1366838"/>
          <p14:tracePt t="11340" x="3929063" y="1357313"/>
          <p14:tracePt t="11357" x="3919538" y="1347788"/>
          <p14:tracePt t="11374" x="3902075" y="1339850"/>
          <p14:tracePt t="11391" x="3857625" y="1339850"/>
          <p14:tracePt t="11407" x="3776663" y="1330325"/>
          <p14:tracePt t="11424" x="3697288" y="1312863"/>
          <p14:tracePt t="11441" x="3616325" y="1303338"/>
          <p14:tracePt t="11458" x="3500438" y="1303338"/>
          <p14:tracePt t="11474" x="3438525" y="1303338"/>
          <p14:tracePt t="11491" x="3384550" y="1303338"/>
          <p14:tracePt t="11507" x="3330575" y="1303338"/>
          <p14:tracePt t="11524" x="3286125" y="1303338"/>
          <p14:tracePt t="11541" x="3214688" y="1303338"/>
          <p14:tracePt t="11557" x="3133725" y="1312863"/>
          <p14:tracePt t="11574" x="3044825" y="1339850"/>
          <p14:tracePt t="11591" x="2973388" y="1384300"/>
          <p14:tracePt t="11607" x="2919413" y="1438275"/>
          <p14:tracePt t="11624" x="2894013" y="1517650"/>
          <p14:tracePt t="11641" x="2847975" y="1633538"/>
          <p14:tracePt t="11658" x="2776538" y="1830388"/>
          <p14:tracePt t="11674" x="2732088" y="2027238"/>
          <p14:tracePt t="11691" x="2714625" y="2268538"/>
          <p14:tracePt t="11708" x="2697163" y="2616200"/>
          <p14:tracePt t="11724" x="2697163" y="2965450"/>
          <p14:tracePt t="11741" x="2697163" y="3259138"/>
          <p14:tracePt t="11758" x="2697163" y="3330575"/>
          <p14:tracePt t="11774" x="2714625" y="3411538"/>
          <p14:tracePt t="11791" x="2751138" y="3490913"/>
          <p14:tracePt t="11808" x="2813050" y="3544888"/>
          <p14:tracePt t="11824" x="2874963" y="3581400"/>
          <p14:tracePt t="11841" x="2990850" y="3608388"/>
          <p14:tracePt t="11858" x="3251200" y="3687763"/>
          <p14:tracePt t="11874" x="3411538" y="3697288"/>
          <p14:tracePt t="11891" x="3554413" y="3697288"/>
          <p14:tracePt t="11908" x="3697288" y="3670300"/>
          <p14:tracePt t="11924" x="3813175" y="3554413"/>
          <p14:tracePt t="11941" x="3884613" y="3402013"/>
          <p14:tracePt t="11958" x="3894138" y="3251200"/>
          <p14:tracePt t="11974" x="3894138" y="3089275"/>
          <p14:tracePt t="11991" x="3894138" y="2928938"/>
          <p14:tracePt t="12008" x="3894138" y="2751138"/>
          <p14:tracePt t="12024" x="3894138" y="2544763"/>
          <p14:tracePt t="12041" x="3894138" y="2366963"/>
          <p14:tracePt t="12058" x="3894138" y="2143125"/>
          <p14:tracePt t="12075" x="3894138" y="2036763"/>
          <p14:tracePt t="12091" x="3875088" y="1955800"/>
          <p14:tracePt t="12108" x="3848100" y="1919288"/>
          <p14:tracePt t="12125" x="3822700" y="1884363"/>
          <p14:tracePt t="12158" x="3795713" y="1874838"/>
          <p14:tracePt t="12175" x="3786188" y="1874838"/>
          <p14:tracePt t="12191" x="3768725" y="1874838"/>
          <p14:tracePt t="12225" x="3741738" y="1874838"/>
          <p14:tracePt t="12241" x="3714750" y="1874838"/>
          <p14:tracePt t="12258" x="3697288" y="1884363"/>
          <p14:tracePt t="12675" x="3687763" y="1884363"/>
          <p14:tracePt t="12683" x="3687763" y="1893888"/>
          <p14:tracePt t="12692" x="3679825" y="1901825"/>
          <p14:tracePt t="12708" x="3670300" y="1955800"/>
          <p14:tracePt t="12725" x="3670300" y="2027238"/>
          <p14:tracePt t="12742" x="3697288" y="2116138"/>
          <p14:tracePt t="12758" x="3848100" y="2276475"/>
          <p14:tracePt t="12775" x="4295775" y="2608263"/>
          <p14:tracePt t="12792" x="5054600" y="3036888"/>
          <p14:tracePt t="12808" x="6062663" y="3490913"/>
          <p14:tracePt t="12825" x="7170738" y="3946525"/>
          <p14:tracePt t="12842" x="8331200" y="4303713"/>
          <p14:tracePt t="12859" x="9769475" y="4652963"/>
          <p14:tracePt t="12875" x="10447338" y="4848225"/>
          <p14:tracePt t="12892" x="10868025" y="4929188"/>
          <p14:tracePt t="12908" x="11134725" y="4965700"/>
          <p14:tracePt t="12925" x="11358563" y="4965700"/>
          <p14:tracePt t="12942" x="11582400" y="4929188"/>
          <p14:tracePt t="12959" x="11777663" y="4830763"/>
          <p14:tracePt t="12975" x="11930063" y="4705350"/>
          <p14:tracePt t="12992" x="12018963" y="4562475"/>
          <p14:tracePt t="13009" x="12063413" y="4411663"/>
          <p14:tracePt t="13025" x="12063413" y="4268788"/>
          <p14:tracePt t="13042" x="12063413" y="4054475"/>
          <p14:tracePt t="13059" x="12001500" y="3857625"/>
          <p14:tracePt t="13075" x="11920538" y="3670300"/>
          <p14:tracePt t="13092" x="11796713" y="3438525"/>
          <p14:tracePt t="13109" x="11706225" y="3241675"/>
          <p14:tracePt t="13125" x="11617325" y="3071813"/>
          <p14:tracePt t="13142" x="11518900" y="2911475"/>
          <p14:tracePt t="13159" x="11439525" y="2786063"/>
          <p14:tracePt t="13175" x="11341100" y="2643188"/>
          <p14:tracePt t="13192" x="11252200" y="2517775"/>
          <p14:tracePt t="13209" x="11171238" y="2419350"/>
          <p14:tracePt t="13225" x="11072813" y="2322513"/>
          <p14:tracePt t="13243" x="10902950" y="2170113"/>
          <p14:tracePt t="13259" x="10752138" y="2071688"/>
          <p14:tracePt t="13276" x="10590213" y="1973263"/>
          <p14:tracePt t="13292" x="10412413" y="1911350"/>
          <p14:tracePt t="13309" x="10215563" y="1847850"/>
          <p14:tracePt t="13326" x="10045700" y="1812925"/>
          <p14:tracePt t="13342" x="9858375" y="1795463"/>
          <p14:tracePt t="13359" x="9653588" y="1795463"/>
          <p14:tracePt t="13376" x="9466263" y="1795463"/>
          <p14:tracePt t="13392" x="9259888" y="1795463"/>
          <p14:tracePt t="13409" x="9055100" y="1795463"/>
          <p14:tracePt t="13426" x="8858250" y="1795463"/>
          <p14:tracePt t="13443" x="8555038" y="1785938"/>
          <p14:tracePt t="13459" x="8358188" y="1751013"/>
          <p14:tracePt t="13476" x="8153400" y="1731963"/>
          <p14:tracePt t="13492" x="7966075" y="1704975"/>
          <p14:tracePt t="13509" x="7786688" y="1697038"/>
          <p14:tracePt t="13526" x="7653338" y="1697038"/>
          <p14:tracePt t="13542" x="7554913" y="1697038"/>
          <p14:tracePt t="13559" x="7491413" y="1704975"/>
          <p14:tracePt t="13576" x="7419975" y="1741488"/>
          <p14:tracePt t="13592" x="7375525" y="1795463"/>
          <p14:tracePt t="13609" x="7331075" y="1857375"/>
          <p14:tracePt t="13626" x="7277100" y="1928813"/>
          <p14:tracePt t="13643" x="7188200" y="2062163"/>
          <p14:tracePt t="13659" x="7126288" y="2152650"/>
          <p14:tracePt t="13676" x="7072313" y="2259013"/>
          <p14:tracePt t="13693" x="7037388" y="2393950"/>
          <p14:tracePt t="13709" x="7027863" y="2562225"/>
          <p14:tracePt t="13726" x="7000875" y="2741613"/>
          <p14:tracePt t="13743" x="7000875" y="2946400"/>
          <p14:tracePt t="13759" x="7000875" y="3205163"/>
          <p14:tracePt t="13776" x="7000875" y="3367088"/>
          <p14:tracePt t="13793" x="7099300" y="3652838"/>
          <p14:tracePt t="13809" x="7232650" y="3929063"/>
          <p14:tracePt t="13826" x="7385050" y="4187825"/>
          <p14:tracePt t="13843" x="7545388" y="4429125"/>
          <p14:tracePt t="13859" x="7643813" y="4545013"/>
          <p14:tracePt t="13876" x="7715250" y="4633913"/>
          <p14:tracePt t="13893" x="7813675" y="4714875"/>
          <p14:tracePt t="13909" x="7947025" y="4786313"/>
          <p14:tracePt t="13926" x="8089900" y="4840288"/>
          <p14:tracePt t="13943" x="8296275" y="4857750"/>
          <p14:tracePt t="13959" x="8528050" y="4902200"/>
          <p14:tracePt t="13976" x="8697913" y="4929188"/>
          <p14:tracePt t="13993" x="8848725" y="4946650"/>
          <p14:tracePt t="14009" x="8991600" y="4946650"/>
          <p14:tracePt t="14026" x="9109075" y="4946650"/>
          <p14:tracePt t="14043" x="9348788" y="4830763"/>
          <p14:tracePt t="14060" x="9518650" y="4679950"/>
          <p14:tracePt t="14076" x="9626600" y="4527550"/>
          <p14:tracePt t="14093" x="9705975" y="4348163"/>
          <p14:tracePt t="14110" x="9759950" y="4205288"/>
          <p14:tracePt t="14126" x="9804400" y="4054475"/>
          <p14:tracePt t="14143" x="9831388" y="3894138"/>
          <p14:tracePt t="14160" x="9831388" y="3741738"/>
          <p14:tracePt t="14176" x="9831388" y="3536950"/>
          <p14:tracePt t="14193" x="9831388" y="3330575"/>
          <p14:tracePt t="14210" x="9831388" y="3125788"/>
          <p14:tracePt t="14227" x="9831388" y="2965450"/>
          <p14:tracePt t="14243" x="9777413" y="2776538"/>
          <p14:tracePt t="14260" x="9732963" y="2670175"/>
          <p14:tracePt t="14276" x="9688513" y="2571750"/>
          <p14:tracePt t="14293" x="9634538" y="2455863"/>
          <p14:tracePt t="14310" x="9572625" y="2347913"/>
          <p14:tracePt t="14327" x="9510713" y="2241550"/>
          <p14:tracePt t="14343" x="9439275" y="2133600"/>
          <p14:tracePt t="14360" x="9375775" y="2054225"/>
          <p14:tracePt t="14376" x="9331325" y="2000250"/>
          <p14:tracePt t="14393" x="9269413" y="1955800"/>
          <p14:tracePt t="14410" x="9224963" y="1911350"/>
          <p14:tracePt t="14427" x="9144000" y="1866900"/>
          <p14:tracePt t="14444" x="9099550" y="1839913"/>
          <p14:tracePt t="14460" x="9055100" y="1822450"/>
          <p14:tracePt t="14476" x="8991600" y="1803400"/>
          <p14:tracePt t="14493" x="8956675" y="1803400"/>
          <p14:tracePt t="14510" x="8894763" y="1795463"/>
          <p14:tracePt t="14527" x="8840788" y="1785938"/>
          <p14:tracePt t="14543" x="8796338" y="1785938"/>
          <p14:tracePt t="14560" x="8732838" y="1758950"/>
          <p14:tracePt t="14577" x="8680450" y="1758950"/>
          <p14:tracePt t="14593" x="8609013" y="1751013"/>
          <p14:tracePt t="14610" x="8555038" y="1741488"/>
          <p14:tracePt t="14627" x="8447088" y="1741488"/>
          <p14:tracePt t="14643" x="8402638" y="1741488"/>
          <p14:tracePt t="14660" x="8367713" y="1741488"/>
          <p14:tracePt t="14677" x="8313738" y="1741488"/>
          <p14:tracePt t="14693" x="8277225" y="1741488"/>
          <p14:tracePt t="14710" x="8232775" y="1768475"/>
          <p14:tracePt t="14727" x="8170863" y="1795463"/>
          <p14:tracePt t="14744" x="8126413" y="1812925"/>
          <p14:tracePt t="14760" x="8089900" y="1830388"/>
          <p14:tracePt t="14777" x="8062913" y="1839913"/>
          <p14:tracePt t="15196" x="8018463" y="1839913"/>
          <p14:tracePt t="15204" x="7966075" y="1839913"/>
          <p14:tracePt t="15213" x="7885113" y="1830388"/>
          <p14:tracePt t="15228" x="7653338" y="1795463"/>
          <p14:tracePt t="15244" x="7348538" y="1768475"/>
          <p14:tracePt t="15261" x="6991350" y="1751013"/>
          <p14:tracePt t="15277" x="6554788" y="1687513"/>
          <p14:tracePt t="15294" x="6180138" y="1687513"/>
          <p14:tracePt t="15311" x="5867400" y="1687513"/>
          <p14:tracePt t="15328" x="5697538" y="1687513"/>
          <p14:tracePt t="15344" x="5473700" y="1687513"/>
          <p14:tracePt t="15361" x="5241925" y="1687513"/>
          <p14:tracePt t="15377" x="5010150" y="1687513"/>
          <p14:tracePt t="15394" x="4830763" y="1687513"/>
          <p14:tracePt t="15411" x="4705350" y="1687513"/>
          <p14:tracePt t="15428" x="4562475" y="1697038"/>
          <p14:tracePt t="15444" x="4491038" y="1704975"/>
          <p14:tracePt t="15461" x="4394200" y="1714500"/>
          <p14:tracePt t="15477" x="4251325" y="1741488"/>
          <p14:tracePt t="15494" x="4071938" y="1751013"/>
          <p14:tracePt t="15511" x="3830638" y="1768475"/>
          <p14:tracePt t="15528" x="3589338" y="1812925"/>
          <p14:tracePt t="15544" x="3375025" y="1839913"/>
          <p14:tracePt t="15561" x="3197225" y="1857375"/>
          <p14:tracePt t="15577" x="3062288" y="1884363"/>
          <p14:tracePt t="15594" x="2965450" y="1893888"/>
          <p14:tracePt t="15611" x="2894013" y="1901825"/>
          <p14:tracePt t="15628" x="2822575" y="1911350"/>
          <p14:tracePt t="15644" x="2803525" y="1919288"/>
          <p14:tracePt t="15661" x="2795588" y="1928813"/>
          <p14:tracePt t="15677" x="2786063" y="1938338"/>
          <p14:tracePt t="15694" x="2776538" y="1955800"/>
          <p14:tracePt t="15711" x="2768600" y="1965325"/>
          <p14:tracePt t="15728" x="2759075" y="1982788"/>
          <p14:tracePt t="15744" x="2751138" y="2000250"/>
          <p14:tracePt t="15761" x="2751138" y="2009775"/>
          <p14:tracePt t="15778" x="2751138" y="2036763"/>
          <p14:tracePt t="15794" x="2741613" y="2054225"/>
          <p14:tracePt t="15811" x="2751138" y="2108200"/>
          <p14:tracePt t="15828" x="2776538" y="2133600"/>
          <p14:tracePt t="15844" x="2795588" y="2152650"/>
          <p14:tracePt t="15861" x="2822575" y="2170113"/>
          <p14:tracePt t="15878" x="2840038" y="2179638"/>
          <p14:tracePt t="15894" x="2857500" y="2187575"/>
          <p14:tracePt t="15911" x="2867025" y="2187575"/>
          <p14:tracePt t="15928" x="2884488" y="2187575"/>
          <p14:tracePt t="15961" x="2894013" y="2187575"/>
          <p14:tracePt t="16004" x="2894013" y="2197100"/>
          <p14:tracePt t="16045" x="2894013" y="2205038"/>
          <p14:tracePt t="16060" x="2894013" y="2214563"/>
          <p14:tracePt t="16068" x="2884488" y="2214563"/>
          <p14:tracePt t="16078" x="2867025" y="2214563"/>
          <p14:tracePt t="16095" x="2830513" y="2205038"/>
          <p14:tracePt t="16111" x="2786063" y="2197100"/>
          <p14:tracePt t="16128" x="2768600" y="2197100"/>
          <p14:tracePt t="16145" x="2741613" y="2197100"/>
          <p14:tracePt t="16161" x="2705100" y="2197100"/>
          <p14:tracePt t="16178" x="2679700" y="2197100"/>
          <p14:tracePt t="16195" x="2670175" y="2197100"/>
          <p14:tracePt t="16211" x="2660650" y="2197100"/>
          <p14:tracePt t="16237" x="2652713" y="2197100"/>
          <p14:tracePt t="16517" x="2643188" y="2197100"/>
          <p14:tracePt t="16541" x="2633663" y="2197100"/>
          <p14:tracePt t="16628" x="2625725" y="2187575"/>
          <p14:tracePt t="16709" x="2633663" y="2187575"/>
          <p14:tracePt t="16724" x="2643188" y="2187575"/>
          <p14:tracePt t="16733" x="2660650" y="2187575"/>
          <p14:tracePt t="16745" x="2679700" y="2187575"/>
          <p14:tracePt t="16762" x="2732088" y="2187575"/>
          <p14:tracePt t="16779" x="2768600" y="2187575"/>
          <p14:tracePt t="16795" x="2840038" y="2187575"/>
          <p14:tracePt t="16813" x="2938463" y="2187575"/>
          <p14:tracePt t="16829" x="2990850" y="2187575"/>
          <p14:tracePt t="16845" x="3044825" y="2187575"/>
          <p14:tracePt t="16862" x="3071813" y="2187575"/>
          <p14:tracePt t="16879" x="3081338" y="2187575"/>
          <p14:tracePt t="16895" x="3116263" y="2197100"/>
          <p14:tracePt t="16912" x="3143250" y="2197100"/>
          <p14:tracePt t="16929" x="3179763" y="2197100"/>
          <p14:tracePt t="16945" x="3205163" y="2197100"/>
          <p14:tracePt t="16962" x="3232150" y="2197100"/>
          <p14:tracePt t="16979" x="3251200" y="2197100"/>
          <p14:tracePt t="16995" x="3259138" y="2197100"/>
          <p14:tracePt t="17044" x="3268663" y="2197100"/>
          <p14:tracePt t="17061" x="3276600" y="2197100"/>
          <p14:tracePt t="18861" x="3286125" y="2197100"/>
          <p14:tracePt t="18869" x="3295650" y="2179638"/>
          <p14:tracePt t="18880" x="3295650" y="2160588"/>
          <p14:tracePt t="18898" x="3295650" y="2143125"/>
          <p14:tracePt t="18949" x="3303588" y="2143125"/>
          <p14:tracePt t="18965" x="3313113" y="2143125"/>
          <p14:tracePt t="18973" x="3322638" y="2143125"/>
          <p14:tracePt t="18998" x="3330575" y="2152650"/>
          <p14:tracePt t="25713" x="3348038" y="2160588"/>
          <p14:tracePt t="25745" x="3357563" y="2160588"/>
          <p14:tracePt t="26161" x="3375025" y="2160588"/>
          <p14:tracePt t="26169" x="3394075" y="2160588"/>
          <p14:tracePt t="26177" x="3419475" y="2160588"/>
          <p14:tracePt t="26187" x="3438525" y="2160588"/>
          <p14:tracePt t="26203" x="3500438" y="2160588"/>
          <p14:tracePt t="26220" x="3571875" y="2160588"/>
          <p14:tracePt t="26237" x="3643313" y="2160588"/>
          <p14:tracePt t="26253" x="3768725" y="2160588"/>
          <p14:tracePt t="26270" x="3902075" y="2160588"/>
          <p14:tracePt t="26287" x="4044950" y="2160588"/>
          <p14:tracePt t="26303" x="4232275" y="2160588"/>
          <p14:tracePt t="26320" x="4429125" y="2160588"/>
          <p14:tracePt t="26337" x="4741863" y="2160588"/>
          <p14:tracePt t="26353" x="4894263" y="2160588"/>
          <p14:tracePt t="26370" x="5027613" y="2143125"/>
          <p14:tracePt t="26387" x="5160963" y="2133600"/>
          <p14:tracePt t="26403" x="5241925" y="2125663"/>
          <p14:tracePt t="26420" x="5303838" y="2108200"/>
          <p14:tracePt t="26437" x="5357813" y="2098675"/>
          <p14:tracePt t="26453" x="5384800" y="2098675"/>
          <p14:tracePt t="26470" x="5438775" y="2089150"/>
          <p14:tracePt t="26487" x="5473700" y="2081213"/>
          <p14:tracePt t="26503" x="5581650" y="2054225"/>
          <p14:tracePt t="26520" x="5680075" y="2054225"/>
          <p14:tracePt t="26537" x="5795963" y="2044700"/>
          <p14:tracePt t="26553" x="5867400" y="2044700"/>
          <p14:tracePt t="26570" x="5911850" y="2027238"/>
          <p14:tracePt t="26587" x="5938838" y="2027238"/>
          <p14:tracePt t="26603" x="5973763" y="2017713"/>
          <p14:tracePt t="26620" x="6000750" y="2009775"/>
          <p14:tracePt t="26637" x="6045200" y="1990725"/>
          <p14:tracePt t="26653" x="6081713" y="1990725"/>
          <p14:tracePt t="26670" x="6116638" y="1973263"/>
          <p14:tracePt t="26687" x="6126163" y="1973263"/>
          <p14:tracePt t="26704" x="6153150" y="1973263"/>
          <p14:tracePt t="26720" x="6170613" y="1965325"/>
          <p14:tracePt t="26737" x="6180138" y="1965325"/>
          <p14:tracePt t="26754" x="6205538" y="1965325"/>
          <p14:tracePt t="26771" x="6232525" y="1965325"/>
          <p14:tracePt t="26787" x="6269038" y="1965325"/>
          <p14:tracePt t="26804" x="6323013" y="1965325"/>
          <p14:tracePt t="26820" x="6394450" y="1965325"/>
          <p14:tracePt t="26837" x="6465888" y="1965325"/>
          <p14:tracePt t="26854" x="6562725" y="1965325"/>
          <p14:tracePt t="26871" x="6653213" y="1965325"/>
          <p14:tracePt t="26887" x="6724650" y="1965325"/>
          <p14:tracePt t="26904" x="6804025" y="1965325"/>
          <p14:tracePt t="26921" x="6858000" y="1965325"/>
          <p14:tracePt t="26937" x="6875463" y="1965325"/>
          <p14:tracePt t="27002" x="6884988" y="1965325"/>
          <p14:tracePt t="27033" x="6884988" y="1946275"/>
          <p14:tracePt t="27049" x="6884988" y="1938338"/>
          <p14:tracePt t="27057" x="6884988" y="1911350"/>
          <p14:tracePt t="27073" x="6884988" y="1901825"/>
          <p14:tracePt t="27087" x="6867525" y="1893888"/>
          <p14:tracePt t="27104" x="6848475" y="1874838"/>
          <p14:tracePt t="27121" x="6823075" y="1839913"/>
          <p14:tracePt t="27137" x="6796088" y="1803400"/>
          <p14:tracePt t="27154" x="6777038" y="1785938"/>
          <p14:tracePt t="27171" x="6742113" y="1751013"/>
          <p14:tracePt t="27188" x="6697663" y="1731963"/>
          <p14:tracePt t="27204" x="6661150" y="1704975"/>
          <p14:tracePt t="27221" x="6608763" y="1679575"/>
          <p14:tracePt t="27237" x="6537325" y="1660525"/>
          <p14:tracePt t="27254" x="6491288" y="1652588"/>
          <p14:tracePt t="27271" x="6438900" y="1643063"/>
          <p14:tracePt t="27288" x="6367463" y="1643063"/>
          <p14:tracePt t="27304" x="6313488" y="1643063"/>
          <p14:tracePt t="27321" x="6269038" y="1643063"/>
          <p14:tracePt t="27338" x="6242050" y="1643063"/>
          <p14:tracePt t="27354" x="6232525" y="1660525"/>
          <p14:tracePt t="27371" x="6224588" y="1687513"/>
          <p14:tracePt t="27388" x="6205538" y="1704975"/>
          <p14:tracePt t="27404" x="6188075" y="1731963"/>
          <p14:tracePt t="27421" x="6180138" y="1751013"/>
          <p14:tracePt t="27438" x="6161088" y="1795463"/>
          <p14:tracePt t="27454" x="6161088" y="1822450"/>
          <p14:tracePt t="27472" x="6161088" y="1874838"/>
          <p14:tracePt t="27488" x="6161088" y="1919288"/>
          <p14:tracePt t="27505" x="6161088" y="1955800"/>
          <p14:tracePt t="27521" x="6197600" y="2017713"/>
          <p14:tracePt t="27538" x="6205538" y="2036763"/>
          <p14:tracePt t="27554" x="6251575" y="2054225"/>
          <p14:tracePt t="27571" x="6276975" y="2081213"/>
          <p14:tracePt t="27588" x="6313488" y="2098675"/>
          <p14:tracePt t="27604" x="6367463" y="2116138"/>
          <p14:tracePt t="27621" x="6411913" y="2116138"/>
          <p14:tracePt t="27638" x="6446838" y="2125663"/>
          <p14:tracePt t="27671" x="6456363" y="2125663"/>
          <p14:tracePt t="27714" x="6465888" y="2125663"/>
          <p14:tracePt t="27722" x="6473825" y="2125663"/>
          <p14:tracePt t="27729" x="6483350" y="2125663"/>
          <p14:tracePt t="27738" x="6491288" y="2125663"/>
          <p14:tracePt t="27754" x="6518275" y="2116138"/>
          <p14:tracePt t="27771" x="6537325" y="2108200"/>
          <p14:tracePt t="27788" x="6562725" y="2098675"/>
          <p14:tracePt t="27804" x="6581775" y="2089150"/>
          <p14:tracePt t="27821" x="6608763" y="2081213"/>
          <p14:tracePt t="27838" x="6616700" y="2081213"/>
          <p14:tracePt t="27872" x="6626225" y="2071688"/>
          <p14:tracePt t="27890" x="6626225" y="2062163"/>
          <p14:tracePt t="27905" x="6634163" y="2054225"/>
          <p14:tracePt t="27922" x="6643688" y="2027238"/>
          <p14:tracePt t="27938" x="6653213" y="2017713"/>
          <p14:tracePt t="27955" x="6653213" y="2000250"/>
          <p14:tracePt t="27972" x="6653213" y="1973263"/>
          <p14:tracePt t="27988" x="6653213" y="1946275"/>
          <p14:tracePt t="28005" x="6653213" y="1938338"/>
          <p14:tracePt t="28021" x="6653213" y="1919288"/>
          <p14:tracePt t="28038" x="6653213" y="1893888"/>
          <p14:tracePt t="28055" x="6653213" y="1874838"/>
          <p14:tracePt t="28072" x="6643688" y="1847850"/>
          <p14:tracePt t="28088" x="6626225" y="1812925"/>
          <p14:tracePt t="28105" x="6599238" y="1785938"/>
          <p14:tracePt t="28122" x="6589713" y="1776413"/>
          <p14:tracePt t="28138" x="6562725" y="1751013"/>
          <p14:tracePt t="28155" x="6554788" y="1741488"/>
          <p14:tracePt t="28172" x="6537325" y="1731963"/>
          <p14:tracePt t="28205" x="6518275" y="1731963"/>
          <p14:tracePt t="28222" x="6491288" y="1731963"/>
          <p14:tracePt t="28238" x="6446838" y="1731963"/>
          <p14:tracePt t="28255" x="6402388" y="1731963"/>
          <p14:tracePt t="28272" x="6357938" y="1731963"/>
          <p14:tracePt t="28289" x="6323013" y="1731963"/>
          <p14:tracePt t="28305" x="6296025" y="1731963"/>
          <p14:tracePt t="28322" x="6269038" y="1741488"/>
          <p14:tracePt t="28338" x="6251575" y="1758950"/>
          <p14:tracePt t="28355" x="6251575" y="1768475"/>
          <p14:tracePt t="28372" x="6232525" y="1812925"/>
          <p14:tracePt t="28389" x="6224588" y="1830388"/>
          <p14:tracePt t="28405" x="6224588" y="1874838"/>
          <p14:tracePt t="28422" x="6215063" y="1893888"/>
          <p14:tracePt t="28439" x="6215063" y="1928813"/>
          <p14:tracePt t="28455" x="6215063" y="1946275"/>
          <p14:tracePt t="28472" x="6215063" y="1973263"/>
          <p14:tracePt t="28489" x="6215063" y="2009775"/>
          <p14:tracePt t="28505" x="6224588" y="2044700"/>
          <p14:tracePt t="28522" x="6276975" y="2098675"/>
          <p14:tracePt t="28539" x="6357938" y="2133600"/>
          <p14:tracePt t="28555" x="6411913" y="2160588"/>
          <p14:tracePt t="28572" x="6473825" y="2160588"/>
          <p14:tracePt t="28589" x="6527800" y="2179638"/>
          <p14:tracePt t="28605" x="6554788" y="2179638"/>
          <p14:tracePt t="28622" x="6572250" y="2179638"/>
          <p14:tracePt t="28639" x="6581775" y="2179638"/>
          <p14:tracePt t="28655" x="6589713" y="2179638"/>
          <p14:tracePt t="28689" x="6608763" y="2143125"/>
          <p14:tracePt t="28705" x="6616700" y="2125663"/>
          <p14:tracePt t="28722" x="6643688" y="2098675"/>
          <p14:tracePt t="28755" x="6661150" y="2081213"/>
          <p14:tracePt t="28772" x="6670675" y="2062163"/>
          <p14:tracePt t="28789" x="6680200" y="2036763"/>
          <p14:tracePt t="28805" x="6680200" y="2017713"/>
          <p14:tracePt t="28822" x="6680200" y="1982788"/>
          <p14:tracePt t="28839" x="6680200" y="1955800"/>
          <p14:tracePt t="28855" x="6661150" y="1928813"/>
          <p14:tracePt t="28872" x="6643688" y="1893888"/>
          <p14:tracePt t="28889" x="6634163" y="1866900"/>
          <p14:tracePt t="28906" x="6626225" y="1847850"/>
          <p14:tracePt t="28922" x="6626225" y="1839913"/>
          <p14:tracePt t="28956" x="6626225" y="1830388"/>
          <p14:tracePt t="28972" x="6616700" y="1803400"/>
          <p14:tracePt t="28989" x="6608763" y="1795463"/>
          <p14:tracePt t="29006" x="6599238" y="1785938"/>
          <p14:tracePt t="29022" x="6589713" y="1776413"/>
          <p14:tracePt t="29039" x="6581775" y="1768475"/>
          <p14:tracePt t="29056" x="6572250" y="1768475"/>
          <p14:tracePt t="29072" x="6554788" y="1758950"/>
          <p14:tracePt t="29089" x="6545263" y="1751013"/>
          <p14:tracePt t="29106" x="6527800" y="1741488"/>
          <p14:tracePt t="29122" x="6510338" y="1741488"/>
          <p14:tracePt t="29139" x="6483350" y="1741488"/>
          <p14:tracePt t="29156" x="6429375" y="1741488"/>
          <p14:tracePt t="29173" x="6375400" y="1751013"/>
          <p14:tracePt t="29189" x="6330950" y="1751013"/>
          <p14:tracePt t="29206" x="6303963" y="1758950"/>
          <p14:tracePt t="29222" x="6296025" y="1758950"/>
          <p14:tracePt t="29256" x="6286500" y="1758950"/>
          <p14:tracePt t="29272" x="6269038" y="1776413"/>
          <p14:tracePt t="29289" x="6259513" y="1785938"/>
          <p14:tracePt t="29306" x="6242050" y="1812925"/>
          <p14:tracePt t="29323" x="6232525" y="1830388"/>
          <p14:tracePt t="29339" x="6232525" y="1839913"/>
          <p14:tracePt t="29356" x="6215063" y="1857375"/>
          <p14:tracePt t="29373" x="6215063" y="1874838"/>
          <p14:tracePt t="29390" x="6215063" y="1893888"/>
          <p14:tracePt t="29406" x="6215063" y="1911350"/>
          <p14:tracePt t="29423" x="6215063" y="1938338"/>
          <p14:tracePt t="29439" x="6215063" y="1955800"/>
          <p14:tracePt t="29456" x="6242050" y="1982788"/>
          <p14:tracePt t="29473" x="6251575" y="2000250"/>
          <p14:tracePt t="29490" x="6276975" y="2036763"/>
          <p14:tracePt t="29506" x="6286500" y="2062163"/>
          <p14:tracePt t="29523" x="6303963" y="2081213"/>
          <p14:tracePt t="29540" x="6330950" y="2108200"/>
          <p14:tracePt t="29556" x="6357938" y="2108200"/>
          <p14:tracePt t="29573" x="6384925" y="2116138"/>
          <p14:tracePt t="29590" x="6394450" y="2116138"/>
          <p14:tracePt t="29606" x="6429375" y="2116138"/>
          <p14:tracePt t="29623" x="6456363" y="2116138"/>
          <p14:tracePt t="29639" x="6473825" y="2116138"/>
          <p14:tracePt t="29656" x="6500813" y="2116138"/>
          <p14:tracePt t="29673" x="6527800" y="2116138"/>
          <p14:tracePt t="29690" x="6572250" y="2116138"/>
          <p14:tracePt t="29706" x="6589713" y="2098675"/>
          <p14:tracePt t="29740" x="6599238" y="2098675"/>
          <p14:tracePt t="29762" x="6599238" y="2089150"/>
          <p14:tracePt t="29773" x="6608763" y="2081213"/>
          <p14:tracePt t="29790" x="6616700" y="2062163"/>
          <p14:tracePt t="29806" x="6626225" y="2054225"/>
          <p14:tracePt t="29823" x="6634163" y="2017713"/>
          <p14:tracePt t="29840" x="6643688" y="2009775"/>
          <p14:tracePt t="29856" x="6653213" y="2009775"/>
          <p14:tracePt t="30075" x="6661150" y="2000250"/>
          <p14:tracePt t="30107" x="6661150" y="1990725"/>
          <p14:tracePt t="30123" x="6670675" y="1982788"/>
          <p14:tracePt t="31579" x="6680200" y="1973263"/>
          <p14:tracePt t="31604" x="6680200" y="1965325"/>
          <p14:tracePt t="31627" x="6680200" y="1955800"/>
          <p14:tracePt t="31635" x="6680200" y="1946275"/>
          <p14:tracePt t="31643" x="6680200" y="1938338"/>
          <p14:tracePt t="31659" x="6680200" y="1928813"/>
          <p14:tracePt t="31674" x="6680200" y="1919288"/>
          <p14:tracePt t="31691" x="6680200" y="1893888"/>
          <p14:tracePt t="31708" x="6680200" y="1884363"/>
          <p14:tracePt t="31724" x="6680200" y="1866900"/>
          <p14:tracePt t="31741" x="6680200" y="1857375"/>
          <p14:tracePt t="31758" x="6680200" y="1839913"/>
          <p14:tracePt t="31775" x="6680200" y="1830388"/>
          <p14:tracePt t="31791" x="6680200" y="1822450"/>
          <p14:tracePt t="31808" x="6670675" y="1822450"/>
          <p14:tracePt t="31827" x="6661150" y="1812925"/>
          <p14:tracePt t="31891" x="6661150" y="1803400"/>
          <p14:tracePt t="31915" x="6653213" y="1803400"/>
          <p14:tracePt t="31923" x="6643688" y="1795463"/>
          <p14:tracePt t="31939" x="6626225" y="1795463"/>
          <p14:tracePt t="31947" x="6616700" y="1785938"/>
          <p14:tracePt t="31958" x="6599238" y="1785938"/>
          <p14:tracePt t="31975" x="6572250" y="1776413"/>
          <p14:tracePt t="31991" x="6537325" y="1768475"/>
          <p14:tracePt t="32008" x="6500813" y="1758950"/>
          <p14:tracePt t="32025" x="6473825" y="1758950"/>
          <p14:tracePt t="32042" x="6456363" y="1758950"/>
          <p14:tracePt t="32059" x="6446838" y="1751013"/>
          <p14:tracePt t="32092" x="6438900" y="1751013"/>
          <p14:tracePt t="32124" x="6429375" y="1751013"/>
          <p14:tracePt t="32131" x="6411913" y="1751013"/>
          <p14:tracePt t="32164" x="6402388" y="1751013"/>
          <p14:tracePt t="32221" x="6394450" y="1751013"/>
          <p14:tracePt t="32252" x="6394450" y="1758950"/>
          <p14:tracePt t="32332" x="6384925" y="1768475"/>
          <p14:tracePt t="32476" x="6375400" y="1768475"/>
          <p14:tracePt t="32692" x="6367463" y="1768475"/>
          <p14:tracePt t="32708" x="6348413" y="1768475"/>
          <p14:tracePt t="32716" x="6330950" y="1776413"/>
          <p14:tracePt t="32740" x="6323013" y="1776413"/>
          <p14:tracePt t="32748" x="6313488" y="1776413"/>
          <p14:tracePt t="32759" x="6303963" y="1776413"/>
          <p14:tracePt t="32775" x="6296025" y="1795463"/>
          <p14:tracePt t="32792" x="6286500" y="1795463"/>
          <p14:tracePt t="32809" x="6276975" y="1803400"/>
          <p14:tracePt t="32825" x="6276975" y="1812925"/>
          <p14:tracePt t="32842" x="6259513" y="1830388"/>
          <p14:tracePt t="32859" x="6251575" y="1874838"/>
          <p14:tracePt t="32876" x="6251575" y="1946275"/>
          <p14:tracePt t="32892" x="6251575" y="1990725"/>
          <p14:tracePt t="32909" x="6251575" y="2017713"/>
          <p14:tracePt t="32926" x="6251575" y="2036763"/>
          <p14:tracePt t="32942" x="6269038" y="2089150"/>
          <p14:tracePt t="32959" x="6313488" y="2143125"/>
          <p14:tracePt t="32976" x="6367463" y="2205038"/>
          <p14:tracePt t="32992" x="6402388" y="2241550"/>
          <p14:tracePt t="33009" x="6456363" y="2276475"/>
          <p14:tracePt t="33026" x="6527800" y="2286000"/>
          <p14:tracePt t="33042" x="6545263" y="2295525"/>
          <p14:tracePt t="33059" x="6572250" y="2295525"/>
          <p14:tracePt t="33076" x="6608763" y="2295525"/>
          <p14:tracePt t="33092" x="6616700" y="2251075"/>
          <p14:tracePt t="33109" x="6626225" y="2214563"/>
          <p14:tracePt t="33126" x="6626225" y="2197100"/>
          <p14:tracePt t="33142" x="6626225" y="2170113"/>
          <p14:tracePt t="33159" x="6626225" y="2152650"/>
          <p14:tracePt t="33176" x="6626225" y="2116138"/>
          <p14:tracePt t="33192" x="6626225" y="2098675"/>
          <p14:tracePt t="33209" x="6626225" y="2071688"/>
          <p14:tracePt t="33226" x="6626225" y="2062163"/>
          <p14:tracePt t="33556" x="6616700" y="2062163"/>
          <p14:tracePt t="33572" x="6608763" y="2062163"/>
          <p14:tracePt t="33580" x="6608763" y="2071688"/>
          <p14:tracePt t="33593" x="6599238" y="2081213"/>
          <p14:tracePt t="33609" x="6599238" y="2098675"/>
          <p14:tracePt t="33626" x="6599238" y="2116138"/>
          <p14:tracePt t="33643" x="6599238" y="2133600"/>
          <p14:tracePt t="33659" x="6608763" y="2152650"/>
          <p14:tracePt t="33677" x="6626225" y="2197100"/>
          <p14:tracePt t="33693" x="6653213" y="2232025"/>
          <p14:tracePt t="33710" x="6680200" y="2251075"/>
          <p14:tracePt t="33726" x="6697663" y="2251075"/>
          <p14:tracePt t="33743" x="6732588" y="2268538"/>
          <p14:tracePt t="33760" x="6759575" y="2276475"/>
          <p14:tracePt t="33776" x="6796088" y="2295525"/>
          <p14:tracePt t="33793" x="6823075" y="2303463"/>
          <p14:tracePt t="33810" x="6848475" y="2303463"/>
          <p14:tracePt t="33826" x="6875463" y="2303463"/>
          <p14:tracePt t="33843" x="6894513" y="2303463"/>
          <p14:tracePt t="33860" x="6902450" y="2303463"/>
          <p14:tracePt t="33884" x="6911975" y="2303463"/>
          <p14:tracePt t="33900" x="6919913" y="2303463"/>
          <p14:tracePt t="33916" x="6929438" y="2295525"/>
          <p14:tracePt t="33932" x="6938963" y="2286000"/>
          <p14:tracePt t="33943" x="6938963" y="2276475"/>
          <p14:tracePt t="33960" x="6956425" y="2268538"/>
          <p14:tracePt t="33976" x="6956425" y="2251075"/>
          <p14:tracePt t="34010" x="6956425" y="2241550"/>
          <p14:tracePt t="34027" x="6956425" y="2232025"/>
          <p14:tracePt t="34043" x="6965950" y="2224088"/>
          <p14:tracePt t="34060" x="6965950" y="2197100"/>
          <p14:tracePt t="34077" x="6965950" y="2187575"/>
          <p14:tracePt t="34093" x="6956425" y="2170113"/>
          <p14:tracePt t="34110" x="6929438" y="2160588"/>
          <p14:tracePt t="34127" x="6894513" y="2152650"/>
          <p14:tracePt t="34143" x="6831013" y="2133600"/>
          <p14:tracePt t="34160" x="6777038" y="2133600"/>
          <p14:tracePt t="34177" x="6705600" y="2125663"/>
          <p14:tracePt t="34193" x="6680200" y="2125663"/>
          <p14:tracePt t="34210" x="6653213" y="2116138"/>
          <p14:tracePt t="34227" x="6634163" y="2116138"/>
          <p14:tracePt t="34243" x="6616700" y="2116138"/>
          <p14:tracePt t="34285" x="6599238" y="2116138"/>
          <p14:tracePt t="34293" x="6589713" y="2116138"/>
          <p14:tracePt t="34310" x="6572250" y="2116138"/>
          <p14:tracePt t="34327" x="6545263" y="2116138"/>
          <p14:tracePt t="34343" x="6518275" y="2125663"/>
          <p14:tracePt t="34360" x="6510338" y="2133600"/>
          <p14:tracePt t="34377" x="6483350" y="2133600"/>
          <p14:tracePt t="34393" x="6473825" y="2133600"/>
          <p14:tracePt t="34410" x="6473825" y="2143125"/>
          <p14:tracePt t="34427" x="6465888" y="2143125"/>
          <p14:tracePt t="34444" x="6446838" y="2152650"/>
          <p14:tracePt t="34460" x="6446838" y="2160588"/>
          <p14:tracePt t="34477" x="6438900" y="2160588"/>
          <p14:tracePt t="34494" x="6429375" y="2170113"/>
          <p14:tracePt t="34510" x="6419850" y="2179638"/>
          <p14:tracePt t="34527" x="6411913" y="2187575"/>
          <p14:tracePt t="34544" x="6402388" y="2187575"/>
          <p14:tracePt t="34560" x="6394450" y="2197100"/>
          <p14:tracePt t="34577" x="6367463" y="2205038"/>
          <p14:tracePt t="34594" x="6357938" y="2214563"/>
          <p14:tracePt t="34627" x="6348413" y="2214563"/>
          <p14:tracePt t="34644" x="6340475" y="2224088"/>
          <p14:tracePt t="34661" x="6330950" y="2232025"/>
          <p14:tracePt t="34677" x="6313488" y="2241550"/>
          <p14:tracePt t="34694" x="6303963" y="2259013"/>
          <p14:tracePt t="34710" x="6286500" y="2268538"/>
          <p14:tracePt t="34744" x="6286500" y="2286000"/>
          <p14:tracePt t="34760" x="6276975" y="2286000"/>
          <p14:tracePt t="34777" x="6269038" y="2303463"/>
          <p14:tracePt t="34794" x="6259513" y="2312988"/>
          <p14:tracePt t="34811" x="6259513" y="2322513"/>
          <p14:tracePt t="34827" x="6259513" y="2339975"/>
          <p14:tracePt t="34844" x="6259513" y="2347913"/>
          <p14:tracePt t="34861" x="6259513" y="2374900"/>
          <p14:tracePt t="34894" x="6259513" y="2419350"/>
          <p14:tracePt t="34911" x="6269038" y="2438400"/>
          <p14:tracePt t="34927" x="6286500" y="2465388"/>
          <p14:tracePt t="34944" x="6313488" y="2490788"/>
          <p14:tracePt t="34961" x="6348413" y="2500313"/>
          <p14:tracePt t="34977" x="6357938" y="2500313"/>
          <p14:tracePt t="34994" x="6375400" y="2509838"/>
          <p14:tracePt t="35011" x="6384925" y="2509838"/>
          <p14:tracePt t="35027" x="6394450" y="2509838"/>
          <p14:tracePt t="35044" x="6411913" y="2517775"/>
          <p14:tracePt t="35061" x="6429375" y="2517775"/>
          <p14:tracePt t="35078" x="6456363" y="2527300"/>
          <p14:tracePt t="35094" x="6473825" y="2527300"/>
          <p14:tracePt t="35111" x="6510338" y="2536825"/>
          <p14:tracePt t="35127" x="6527800" y="2536825"/>
          <p14:tracePt t="35144" x="6554788" y="2536825"/>
          <p14:tracePt t="35161" x="6562725" y="2536825"/>
          <p14:tracePt t="35177" x="6608763" y="2536825"/>
          <p14:tracePt t="35194" x="6616700" y="2536825"/>
          <p14:tracePt t="35211" x="6643688" y="2536825"/>
          <p14:tracePt t="35227" x="6688138" y="2527300"/>
          <p14:tracePt t="35244" x="6715125" y="2517775"/>
          <p14:tracePt t="35261" x="6751638" y="2490788"/>
          <p14:tracePt t="35278" x="6769100" y="2482850"/>
          <p14:tracePt t="35294" x="6796088" y="2473325"/>
          <p14:tracePt t="35311" x="6804025" y="2465388"/>
          <p14:tracePt t="35328" x="6813550" y="2455863"/>
          <p14:tracePt t="35344" x="6823075" y="2446338"/>
          <p14:tracePt t="35361" x="6831013" y="2446338"/>
          <p14:tracePt t="35378" x="6848475" y="2428875"/>
          <p14:tracePt t="35411" x="6867525" y="2419350"/>
          <p14:tracePt t="35428" x="6867525" y="2411413"/>
          <p14:tracePt t="35444" x="6875463" y="2401888"/>
          <p14:tracePt t="35462" x="6884988" y="2384425"/>
          <p14:tracePt t="35478" x="6894513" y="2366963"/>
          <p14:tracePt t="35494" x="6894513" y="2357438"/>
          <p14:tracePt t="35511" x="6902450" y="2339975"/>
          <p14:tracePt t="35528" x="6902450" y="2330450"/>
          <p14:tracePt t="35545" x="6902450" y="2322513"/>
          <p14:tracePt t="35561" x="6902450" y="2312988"/>
          <p14:tracePt t="35578" x="6902450" y="2303463"/>
          <p14:tracePt t="35594" x="6902450" y="2295525"/>
          <p14:tracePt t="35611" x="6902450" y="2286000"/>
          <p14:tracePt t="35628" x="6902450" y="2276475"/>
          <p14:tracePt t="35645" x="6902450" y="2268538"/>
          <p14:tracePt t="35669" x="6902450" y="2259013"/>
          <p14:tracePt t="35678" x="6902450" y="2251075"/>
          <p14:tracePt t="35701" x="6884988" y="2241550"/>
          <p14:tracePt t="35717" x="6875463" y="2232025"/>
          <p14:tracePt t="35728" x="6867525" y="2224088"/>
          <p14:tracePt t="35749" x="6858000" y="2214563"/>
          <p14:tracePt t="35765" x="6840538" y="2205038"/>
          <p14:tracePt t="35778" x="6823075" y="2197100"/>
          <p14:tracePt t="35795" x="6796088" y="2197100"/>
          <p14:tracePt t="35811" x="6786563" y="2197100"/>
          <p14:tracePt t="35828" x="6732588" y="2179638"/>
          <p14:tracePt t="35845" x="6715125" y="2179638"/>
          <p14:tracePt t="35862" x="6670675" y="2179638"/>
          <p14:tracePt t="35878" x="6643688" y="2179638"/>
          <p14:tracePt t="35895" x="6616700" y="2179638"/>
          <p14:tracePt t="35911" x="6589713" y="2179638"/>
          <p14:tracePt t="35928" x="6562725" y="2179638"/>
          <p14:tracePt t="35945" x="6527800" y="2179638"/>
          <p14:tracePt t="35962" x="6500813" y="2179638"/>
          <p14:tracePt t="35978" x="6483350" y="2179638"/>
          <p14:tracePt t="35995" x="6465888" y="2179638"/>
          <p14:tracePt t="36011" x="6456363" y="2179638"/>
          <p14:tracePt t="36028" x="6438900" y="2179638"/>
          <p14:tracePt t="36045" x="6429375" y="2179638"/>
          <p14:tracePt t="36062" x="6411913" y="2179638"/>
          <p14:tracePt t="36078" x="6384925" y="2187575"/>
          <p14:tracePt t="36095" x="6357938" y="2187575"/>
          <p14:tracePt t="36112" x="6340475" y="2197100"/>
          <p14:tracePt t="36128" x="6323013" y="2197100"/>
          <p14:tracePt t="36162" x="6303963" y="2197100"/>
          <p14:tracePt t="36198" x="6296025" y="2205038"/>
          <p14:tracePt t="36212" x="6286500" y="2214563"/>
          <p14:tracePt t="36228" x="6276975" y="2224088"/>
          <p14:tracePt t="36245" x="6259513" y="2241550"/>
          <p14:tracePt t="36262" x="6251575" y="2259013"/>
          <p14:tracePt t="36278" x="6242050" y="2268538"/>
          <p14:tracePt t="36295" x="6242050" y="2286000"/>
          <p14:tracePt t="36312" x="6242050" y="2312988"/>
          <p14:tracePt t="36328" x="6242050" y="2347913"/>
          <p14:tracePt t="36345" x="6242050" y="2384425"/>
          <p14:tracePt t="36362" x="6269038" y="2428875"/>
          <p14:tracePt t="36379" x="6296025" y="2465388"/>
          <p14:tracePt t="36395" x="6313488" y="2482850"/>
          <p14:tracePt t="36412" x="6330950" y="2490788"/>
          <p14:tracePt t="36429" x="6357938" y="2500313"/>
          <p14:tracePt t="36445" x="6394450" y="2517775"/>
          <p14:tracePt t="36462" x="6429375" y="2536825"/>
          <p14:tracePt t="36478" x="6473825" y="2536825"/>
          <p14:tracePt t="36495" x="6518275" y="2544763"/>
          <p14:tracePt t="36512" x="6554788" y="2544763"/>
          <p14:tracePt t="36529" x="6572250" y="2544763"/>
          <p14:tracePt t="36545" x="6581775" y="2544763"/>
          <p14:tracePt t="36562" x="6599238" y="2544763"/>
          <p14:tracePt t="36595" x="6608763" y="2544763"/>
          <p14:tracePt t="36612" x="6616700" y="2536825"/>
          <p14:tracePt t="36630" x="6634163" y="2527300"/>
          <p14:tracePt t="40207" x="6626225" y="2527300"/>
          <p14:tracePt t="40288" x="6634163" y="2517775"/>
          <p14:tracePt t="40295" x="6643688" y="2517775"/>
          <p14:tracePt t="40303" x="6653213" y="2517775"/>
          <p14:tracePt t="40315" x="6670675" y="2517775"/>
          <p14:tracePt t="40332" x="6680200" y="2500313"/>
          <p14:tracePt t="40349" x="6688138" y="2490788"/>
          <p14:tracePt t="40365" x="6688138" y="2473325"/>
          <p14:tracePt t="40382" x="6688138" y="2446338"/>
          <p14:tracePt t="40399" x="6688138" y="2419350"/>
          <p14:tracePt t="40415" x="6688138" y="2384425"/>
          <p14:tracePt t="40432" x="6688138" y="2357438"/>
          <p14:tracePt t="40449" x="6688138" y="2330450"/>
          <p14:tracePt t="40466" x="6688138" y="2312988"/>
          <p14:tracePt t="40482" x="6680200" y="2295525"/>
          <p14:tracePt t="40499" x="6661150" y="2268538"/>
          <p14:tracePt t="40515" x="6653213" y="2241550"/>
          <p14:tracePt t="40532" x="6634163" y="2224088"/>
          <p14:tracePt t="40549" x="6626225" y="2214563"/>
          <p14:tracePt t="40582" x="6616700" y="2214563"/>
          <p14:tracePt t="40599" x="6608763" y="2205038"/>
          <p14:tracePt t="40648" x="6599238" y="2205038"/>
          <p14:tracePt t="40655" x="6589713" y="2205038"/>
          <p14:tracePt t="40680" x="6581775" y="2205038"/>
          <p14:tracePt t="40696" x="6572250" y="2205038"/>
          <p14:tracePt t="40704" x="6572250" y="2214563"/>
          <p14:tracePt t="40768" x="6572250" y="2232025"/>
          <p14:tracePt t="40800" x="6572250" y="2241550"/>
          <p14:tracePt t="40936" x="6581775" y="2241550"/>
          <p14:tracePt t="40960" x="6589713" y="2241550"/>
          <p14:tracePt t="40968" x="6608763" y="2241550"/>
          <p14:tracePt t="40984" x="6634163" y="2241550"/>
          <p14:tracePt t="40992" x="6643688" y="2241550"/>
          <p14:tracePt t="41000" x="6670675" y="2241550"/>
          <p14:tracePt t="41016" x="6732588" y="2241550"/>
          <p14:tracePt t="41032" x="6831013" y="2241550"/>
          <p14:tracePt t="41049" x="6965950" y="2241550"/>
          <p14:tracePt t="41066" x="7089775" y="2241550"/>
          <p14:tracePt t="41082" x="7197725" y="2241550"/>
          <p14:tracePt t="41099" x="7251700" y="2241550"/>
          <p14:tracePt t="41116" x="7277100" y="2241550"/>
          <p14:tracePt t="41208" x="7269163" y="2241550"/>
          <p14:tracePt t="41216" x="7232650" y="2232025"/>
          <p14:tracePt t="41224" x="7197725" y="2224088"/>
          <p14:tracePt t="41233" x="7116763" y="2197100"/>
          <p14:tracePt t="41250" x="6965950" y="2133600"/>
          <p14:tracePt t="41266" x="6786563" y="2098675"/>
          <p14:tracePt t="41283" x="6572250" y="2071688"/>
          <p14:tracePt t="41299" x="6375400" y="2044700"/>
          <p14:tracePt t="41316" x="6108700" y="2000250"/>
          <p14:tracePt t="41333" x="5822950" y="1965325"/>
          <p14:tracePt t="41349" x="5545138" y="1946275"/>
          <p14:tracePt t="41366" x="5295900" y="1938338"/>
          <p14:tracePt t="41383" x="5062538" y="1938338"/>
          <p14:tracePt t="41400" x="4776788" y="1938338"/>
          <p14:tracePt t="41416" x="4616450" y="1938338"/>
          <p14:tracePt t="41433" x="4491038" y="1938338"/>
          <p14:tracePt t="41450" x="4375150" y="1938338"/>
          <p14:tracePt t="41466" x="4286250" y="1938338"/>
          <p14:tracePt t="41483" x="4160838" y="1938338"/>
          <p14:tracePt t="41499" x="4017963" y="1901825"/>
          <p14:tracePt t="41516" x="3867150" y="1893888"/>
          <p14:tracePt t="41533" x="3724275" y="1847850"/>
          <p14:tracePt t="41550" x="3643313" y="1847850"/>
          <p14:tracePt t="41566" x="3589338" y="1839913"/>
          <p14:tracePt t="41583" x="3554413" y="1839913"/>
          <p14:tracePt t="41600" x="3527425" y="1839913"/>
          <p14:tracePt t="41616" x="3517900" y="1839913"/>
          <p14:tracePt t="41633" x="3490913" y="1839913"/>
          <p14:tracePt t="41650" x="3473450" y="1847850"/>
          <p14:tracePt t="41666" x="3455988" y="1866900"/>
          <p14:tracePt t="41683" x="3438525" y="1884363"/>
          <p14:tracePt t="41700" x="3411538" y="1893888"/>
          <p14:tracePt t="41716" x="3411538" y="1911350"/>
          <p14:tracePt t="41733" x="3402013" y="1911350"/>
          <p14:tracePt t="41766" x="3394075" y="1911350"/>
          <p14:tracePt t="41824" x="3394075" y="1919288"/>
          <p14:tracePt t="41832" x="3394075" y="1928813"/>
          <p14:tracePt t="41840" x="3419475" y="1955800"/>
          <p14:tracePt t="41850" x="3446463" y="1955800"/>
          <p14:tracePt t="41867" x="3562350" y="2009775"/>
          <p14:tracePt t="41883" x="3705225" y="2054225"/>
          <p14:tracePt t="41900" x="3848100" y="2089150"/>
          <p14:tracePt t="41916" x="3946525" y="2098675"/>
          <p14:tracePt t="41933" x="4010025" y="2098675"/>
          <p14:tracePt t="41950" x="4044950" y="2098675"/>
          <p14:tracePt t="41967" x="4054475" y="2098675"/>
          <p14:tracePt t="41983" x="4071938" y="2098675"/>
          <p14:tracePt t="42000" x="4089400" y="2089150"/>
          <p14:tracePt t="42033" x="4108450" y="2081213"/>
          <p14:tracePt t="42050" x="4108450" y="2071688"/>
          <p14:tracePt t="42072" x="4116388" y="2071688"/>
          <p14:tracePt t="42129" x="4125913" y="2062163"/>
          <p14:tracePt t="42136" x="4133850" y="2062163"/>
          <p14:tracePt t="42184" x="4143375" y="2062163"/>
          <p14:tracePt t="42192" x="4170363" y="2062163"/>
          <p14:tracePt t="42201" x="4187825" y="2062163"/>
          <p14:tracePt t="42217" x="4286250" y="2062163"/>
          <p14:tracePt t="42233" x="4446588" y="2062163"/>
          <p14:tracePt t="42250" x="4652963" y="2062163"/>
          <p14:tracePt t="42267" x="4830763" y="2062163"/>
          <p14:tracePt t="42283" x="4983163" y="2062163"/>
          <p14:tracePt t="42300" x="5108575" y="2062163"/>
          <p14:tracePt t="42317" x="5180013" y="2062163"/>
          <p14:tracePt t="42333" x="5224463" y="2044700"/>
          <p14:tracePt t="42350" x="5251450" y="2036763"/>
          <p14:tracePt t="42367" x="5259388" y="2036763"/>
          <p14:tracePt t="42384" x="5268913" y="2036763"/>
          <p14:tracePt t="42401" x="5276850" y="2036763"/>
          <p14:tracePt t="42417" x="5286375" y="2027238"/>
          <p14:tracePt t="42434" x="5303838" y="2027238"/>
          <p14:tracePt t="42450" x="5330825" y="2027238"/>
          <p14:tracePt t="42467" x="5367338" y="2017713"/>
          <p14:tracePt t="42484" x="5419725" y="2017713"/>
          <p14:tracePt t="42500" x="5510213" y="2017713"/>
          <p14:tracePt t="42517" x="5626100" y="2017713"/>
          <p14:tracePt t="42534" x="5732463" y="2017713"/>
          <p14:tracePt t="42550" x="5867400" y="2017713"/>
          <p14:tracePt t="42567" x="5965825" y="2017713"/>
          <p14:tracePt t="42584" x="6037263" y="2017713"/>
          <p14:tracePt t="42600" x="6116638" y="2017713"/>
          <p14:tracePt t="42617" x="6143625" y="2017713"/>
          <p14:tracePt t="42634" x="6170613" y="2017713"/>
          <p14:tracePt t="42651" x="6180138" y="2017713"/>
          <p14:tracePt t="42667" x="6197600" y="2017713"/>
          <p14:tracePt t="42700" x="6224588" y="2017713"/>
          <p14:tracePt t="42717" x="6259513" y="2017713"/>
          <p14:tracePt t="42734" x="6296025" y="2027238"/>
          <p14:tracePt t="42751" x="6375400" y="2054225"/>
          <p14:tracePt t="42767" x="6438900" y="2062163"/>
          <p14:tracePt t="42784" x="6500813" y="2081213"/>
          <p14:tracePt t="42801" x="6510338" y="2081213"/>
          <p14:tracePt t="43225" x="6527800" y="2081213"/>
          <p14:tracePt t="43233" x="6572250" y="2081213"/>
          <p14:tracePt t="43241" x="6608763" y="2081213"/>
          <p14:tracePt t="43251" x="6670675" y="2081213"/>
          <p14:tracePt t="43268" x="6840538" y="2098675"/>
          <p14:tracePt t="43284" x="7045325" y="2133600"/>
          <p14:tracePt t="43301" x="7296150" y="2170113"/>
          <p14:tracePt t="43318" x="7473950" y="2187575"/>
          <p14:tracePt t="43334" x="7626350" y="2197100"/>
          <p14:tracePt t="43351" x="7697788" y="2197100"/>
          <p14:tracePt t="43368" x="7724775" y="2197100"/>
          <p14:tracePt t="43425" x="7732713" y="2197100"/>
          <p14:tracePt t="43449" x="7742238" y="2197100"/>
          <p14:tracePt t="43465" x="7742238" y="2205038"/>
          <p14:tracePt t="43473" x="7751763" y="2205038"/>
          <p14:tracePt t="43489" x="7769225" y="2205038"/>
          <p14:tracePt t="43501" x="7777163" y="2205038"/>
          <p14:tracePt t="43518" x="7796213" y="2205038"/>
          <p14:tracePt t="43535" x="7840663" y="2205038"/>
          <p14:tracePt t="43551" x="7875588" y="2205038"/>
          <p14:tracePt t="43568" x="7902575" y="2205038"/>
          <p14:tracePt t="43585" x="7920038" y="2205038"/>
          <p14:tracePt t="43618" x="7929563" y="2205038"/>
          <p14:tracePt t="43635" x="7947025" y="2205038"/>
          <p14:tracePt t="43651" x="7956550" y="2205038"/>
          <p14:tracePt t="43668" x="7983538" y="2205038"/>
          <p14:tracePt t="43685" x="8001000" y="2205038"/>
          <p14:tracePt t="43701" x="8027988" y="2205038"/>
          <p14:tracePt t="43718" x="8045450" y="2205038"/>
          <p14:tracePt t="43735" x="8054975" y="2205038"/>
          <p14:tracePt t="43751" x="8062913" y="2205038"/>
          <p14:tracePt t="43785" x="8072438" y="2205038"/>
          <p14:tracePt t="43801" x="8089900" y="2205038"/>
          <p14:tracePt t="43818" x="8108950" y="2205038"/>
          <p14:tracePt t="43835" x="8143875" y="2205038"/>
          <p14:tracePt t="43852" x="8180388" y="2205038"/>
          <p14:tracePt t="43868" x="8224838" y="2205038"/>
          <p14:tracePt t="43885" x="8269288" y="2205038"/>
          <p14:tracePt t="43901" x="8323263" y="2205038"/>
          <p14:tracePt t="43918" x="8375650" y="2205038"/>
          <p14:tracePt t="43935" x="8447088" y="2205038"/>
          <p14:tracePt t="43952" x="8528050" y="2205038"/>
          <p14:tracePt t="43968" x="8555038" y="2205038"/>
          <p14:tracePt t="43985" x="8589963" y="2205038"/>
          <p14:tracePt t="44057" x="8599488" y="2205038"/>
          <p14:tracePt t="44065" x="8609013" y="2205038"/>
          <p14:tracePt t="44073" x="8616950" y="2205038"/>
          <p14:tracePt t="44085" x="8626475" y="2205038"/>
          <p14:tracePt t="44102" x="8653463" y="2205038"/>
          <p14:tracePt t="44118" x="8670925" y="2205038"/>
          <p14:tracePt t="44135" x="8688388" y="2205038"/>
          <p14:tracePt t="44857" x="8661400" y="2205038"/>
          <p14:tracePt t="44865" x="8545513" y="2205038"/>
          <p14:tracePt t="44873" x="8420100" y="2205038"/>
          <p14:tracePt t="44886" x="8259763" y="2205038"/>
          <p14:tracePt t="44902" x="7643813" y="2170113"/>
          <p14:tracePt t="44919" x="6813550" y="2036763"/>
          <p14:tracePt t="44936" x="6037263" y="1919288"/>
          <p14:tracePt t="44953" x="5286375" y="1919288"/>
          <p14:tracePt t="44970" x="4537075" y="1919288"/>
          <p14:tracePt t="44986" x="4259263" y="1919288"/>
          <p14:tracePt t="45003" x="4125913" y="1919288"/>
          <p14:tracePt t="45019" x="4044950" y="1919288"/>
          <p14:tracePt t="45036" x="4010025" y="1938338"/>
          <p14:tracePt t="45053" x="3973513" y="1955800"/>
          <p14:tracePt t="45069" x="3911600" y="1982788"/>
          <p14:tracePt t="45086" x="3830638" y="2009775"/>
          <p14:tracePt t="45103" x="3751263" y="2017713"/>
          <p14:tracePt t="45119" x="3660775" y="2027238"/>
          <p14:tracePt t="45136" x="3554413" y="2027238"/>
          <p14:tracePt t="45153" x="3473450" y="2027238"/>
          <p14:tracePt t="45170" x="3348038" y="2044700"/>
          <p14:tracePt t="45186" x="3286125" y="2054225"/>
          <p14:tracePt t="45203" x="3205163" y="2089150"/>
          <p14:tracePt t="45219" x="3125788" y="2133600"/>
          <p14:tracePt t="45236" x="3036888" y="2170113"/>
          <p14:tracePt t="45253" x="2955925" y="2214563"/>
          <p14:tracePt t="45270" x="2901950" y="2224088"/>
          <p14:tracePt t="45286" x="2867025" y="2259013"/>
          <p14:tracePt t="45303" x="2847975" y="2276475"/>
          <p14:tracePt t="45319" x="2840038" y="2295525"/>
          <p14:tracePt t="45336" x="2830513" y="2312988"/>
          <p14:tracePt t="45353" x="2822575" y="2330450"/>
          <p14:tracePt t="45370" x="2822575" y="2347913"/>
          <p14:tracePt t="45386" x="2813050" y="2366963"/>
          <p14:tracePt t="45403" x="2813050" y="2374900"/>
          <p14:tracePt t="45420" x="2813050" y="2384425"/>
          <p14:tracePt t="45436" x="2795588" y="2411413"/>
          <p14:tracePt t="45453" x="2776538" y="2438400"/>
          <p14:tracePt t="45470" x="2768600" y="2465388"/>
          <p14:tracePt t="45486" x="2751138" y="2482850"/>
          <p14:tracePt t="45503" x="2751138" y="2490788"/>
          <p14:tracePt t="45520" x="2732088" y="2509838"/>
          <p14:tracePt t="45536" x="2732088" y="2517775"/>
          <p14:tracePt t="45553" x="2732088" y="2536825"/>
          <p14:tracePt t="45570" x="2732088" y="2562225"/>
          <p14:tracePt t="45587" x="2724150" y="2581275"/>
          <p14:tracePt t="45603" x="2724150" y="2589213"/>
          <p14:tracePt t="45620" x="2724150" y="2608263"/>
          <p14:tracePt t="45653" x="2724150" y="2616200"/>
          <p14:tracePt t="45670" x="2724150" y="2625725"/>
          <p14:tracePt t="45686" x="2724150" y="2633663"/>
          <p14:tracePt t="45703" x="2732088" y="2652713"/>
          <p14:tracePt t="45720" x="2768600" y="2652713"/>
          <p14:tracePt t="45736" x="2813050" y="2660650"/>
          <p14:tracePt t="45753" x="2874963" y="2660650"/>
          <p14:tracePt t="45770" x="2982913" y="2660650"/>
          <p14:tracePt t="45787" x="3071813" y="2660650"/>
          <p14:tracePt t="45803" x="3133725" y="2660650"/>
          <p14:tracePt t="45820" x="3197225" y="2660650"/>
          <p14:tracePt t="45837" x="3232150" y="2660650"/>
          <p14:tracePt t="45853" x="3259138" y="2660650"/>
          <p14:tracePt t="45870" x="3286125" y="2660650"/>
          <p14:tracePt t="45887" x="3295650" y="2660650"/>
          <p14:tracePt t="45903" x="3313113" y="2660650"/>
          <p14:tracePt t="45920" x="3322638" y="2660650"/>
          <p14:tracePt t="45937" x="3340100" y="2660650"/>
          <p14:tracePt t="45954" x="3348038" y="2660650"/>
          <p14:tracePt t="45970" x="3375025" y="2660650"/>
          <p14:tracePt t="45987" x="3402013" y="2660650"/>
          <p14:tracePt t="46003" x="3429000" y="2660650"/>
          <p14:tracePt t="46020" x="3465513" y="2660650"/>
          <p14:tracePt t="46037" x="3500438" y="2660650"/>
          <p14:tracePt t="46053" x="3536950" y="2660650"/>
          <p14:tracePt t="46070" x="3554413" y="2660650"/>
          <p14:tracePt t="46087" x="3562350" y="2660650"/>
          <p14:tracePt t="46103" x="3571875" y="2660650"/>
          <p14:tracePt t="46138" x="3581400" y="2660650"/>
          <p14:tracePt t="47146" x="3598863" y="2660650"/>
          <p14:tracePt t="47155" x="3643313" y="2660650"/>
          <p14:tracePt t="47163" x="3705225" y="2660650"/>
          <p14:tracePt t="47171" x="3786188" y="2660650"/>
          <p14:tracePt t="47188" x="3929063" y="2660650"/>
          <p14:tracePt t="47204" x="4081463" y="2660650"/>
          <p14:tracePt t="47221" x="4197350" y="2660650"/>
          <p14:tracePt t="47238" x="4313238" y="2660650"/>
          <p14:tracePt t="47254" x="4384675" y="2660650"/>
          <p14:tracePt t="47271" x="4473575" y="2660650"/>
          <p14:tracePt t="47288" x="4545013" y="2660650"/>
          <p14:tracePt t="47304" x="4643438" y="2660650"/>
          <p14:tracePt t="47321" x="4732338" y="2660650"/>
          <p14:tracePt t="47338" x="4813300" y="2660650"/>
          <p14:tracePt t="47355" x="4919663" y="2660650"/>
          <p14:tracePt t="47371" x="5010150" y="2643188"/>
          <p14:tracePt t="47388" x="5054600" y="2643188"/>
          <p14:tracePt t="47405" x="5089525" y="2625725"/>
          <p14:tracePt t="47421" x="5133975" y="2616200"/>
          <p14:tracePt t="47438" x="5197475" y="2608263"/>
          <p14:tracePt t="47455" x="5259388" y="2608263"/>
          <p14:tracePt t="47471" x="5322888" y="2608263"/>
          <p14:tracePt t="47488" x="5367338" y="2608263"/>
          <p14:tracePt t="47505" x="5419725" y="2608263"/>
          <p14:tracePt t="47521" x="5473700" y="2608263"/>
          <p14:tracePt t="47538" x="5537200" y="2608263"/>
          <p14:tracePt t="47555" x="5661025" y="2608263"/>
          <p14:tracePt t="47571" x="5795963" y="2608263"/>
          <p14:tracePt t="47588" x="5965825" y="2608263"/>
          <p14:tracePt t="47605" x="6108700" y="2608263"/>
          <p14:tracePt t="47621" x="6197600" y="2608263"/>
          <p14:tracePt t="47638" x="6286500" y="2608263"/>
          <p14:tracePt t="47655" x="6330950" y="2608263"/>
          <p14:tracePt t="47672" x="6367463" y="2608263"/>
          <p14:tracePt t="47688" x="6384925" y="2608263"/>
          <p14:tracePt t="47705" x="6429375" y="2608263"/>
          <p14:tracePt t="47722" x="6465888" y="2608263"/>
          <p14:tracePt t="47739" x="6572250" y="2608263"/>
          <p14:tracePt t="47755" x="6661150" y="2608263"/>
          <p14:tracePt t="47772" x="6786563" y="2608263"/>
          <p14:tracePt t="47788" x="6929438" y="2608263"/>
          <p14:tracePt t="47805" x="7072313" y="2608263"/>
          <p14:tracePt t="47822" x="7197725" y="2608263"/>
          <p14:tracePt t="47838" x="7304088" y="2608263"/>
          <p14:tracePt t="47855" x="7367588" y="2608263"/>
          <p14:tracePt t="47872" x="7429500" y="2608263"/>
          <p14:tracePt t="47888" x="7466013" y="2608263"/>
          <p14:tracePt t="47905" x="7510463" y="2608263"/>
          <p14:tracePt t="47922" x="7562850" y="2608263"/>
          <p14:tracePt t="47939" x="7626350" y="2625725"/>
          <p14:tracePt t="47955" x="7680325" y="2643188"/>
          <p14:tracePt t="47972" x="7742238" y="2643188"/>
          <p14:tracePt t="47988" x="7804150" y="2643188"/>
          <p14:tracePt t="48005" x="7885113" y="2643188"/>
          <p14:tracePt t="48022" x="7956550" y="2643188"/>
          <p14:tracePt t="48038" x="8001000" y="2643188"/>
          <p14:tracePt t="48055" x="8027988" y="2643188"/>
          <p14:tracePt t="48072" x="8037513" y="2643188"/>
          <p14:tracePt t="48088" x="8045450" y="2643188"/>
          <p14:tracePt t="48323" x="8054975" y="2643188"/>
          <p14:tracePt t="48507" x="8062913" y="2643188"/>
          <p14:tracePt t="48691" x="8072438" y="2652713"/>
          <p14:tracePt t="48723" x="8081963" y="2652713"/>
          <p14:tracePt t="48731" x="8081963" y="2660650"/>
          <p14:tracePt t="48867" x="8099425" y="2660650"/>
          <p14:tracePt t="48875" x="8116888" y="2660650"/>
          <p14:tracePt t="48884" x="8143875" y="2660650"/>
          <p14:tracePt t="48892" x="8188325" y="2660650"/>
          <p14:tracePt t="48906" x="8215313" y="2660650"/>
          <p14:tracePt t="48923" x="8286750" y="2670175"/>
          <p14:tracePt t="48939" x="8367713" y="2687638"/>
          <p14:tracePt t="49452" x="8358188" y="2687638"/>
          <p14:tracePt t="49460" x="8304213" y="2687638"/>
          <p14:tracePt t="49468" x="8215313" y="2687638"/>
          <p14:tracePt t="49476" x="8108950" y="2679700"/>
          <p14:tracePt t="49490" x="7956550" y="2652713"/>
          <p14:tracePt t="49506" x="7608888" y="2598738"/>
          <p14:tracePt t="49524" x="6823075" y="2509838"/>
          <p14:tracePt t="49540" x="6232525" y="2482850"/>
          <p14:tracePt t="49556" x="5741988" y="2465388"/>
          <p14:tracePt t="49573" x="5419725" y="2465388"/>
          <p14:tracePt t="49590" x="5180013" y="2465388"/>
          <p14:tracePt t="49606" x="5027613" y="2465388"/>
          <p14:tracePt t="49623" x="4919663" y="2465388"/>
          <p14:tracePt t="49640" x="4803775" y="2482850"/>
          <p14:tracePt t="49656" x="4679950" y="2517775"/>
          <p14:tracePt t="49673" x="4554538" y="2554288"/>
          <p14:tracePt t="49690" x="4402138" y="2598738"/>
          <p14:tracePt t="49707" x="4232275" y="2660650"/>
          <p14:tracePt t="49724" x="3929063" y="2705100"/>
          <p14:tracePt t="49740" x="3732213" y="2724150"/>
          <p14:tracePt t="49757" x="3527425" y="2768600"/>
          <p14:tracePt t="49773" x="3340100" y="2795588"/>
          <p14:tracePt t="49790" x="3187700" y="2813050"/>
          <p14:tracePt t="49807" x="3062288" y="2840038"/>
          <p14:tracePt t="49823" x="2965450" y="2867025"/>
          <p14:tracePt t="49840" x="2894013" y="2894013"/>
          <p14:tracePt t="49857" x="2813050" y="2928938"/>
          <p14:tracePt t="49873" x="2732088" y="2973388"/>
          <p14:tracePt t="49890" x="2670175" y="3009900"/>
          <p14:tracePt t="49907" x="2633663" y="3036888"/>
          <p14:tracePt t="49924" x="2581275" y="3062288"/>
          <p14:tracePt t="49940" x="2571750" y="3062288"/>
          <p14:tracePt t="49957" x="2554288" y="3071813"/>
          <p14:tracePt t="49973" x="2544763" y="3081338"/>
          <p14:tracePt t="49990" x="2536825" y="3098800"/>
          <p14:tracePt t="50007" x="2517775" y="3116263"/>
          <p14:tracePt t="50040" x="2517775" y="3125788"/>
          <p14:tracePt t="50148" x="2527300" y="3125788"/>
          <p14:tracePt t="50188" x="2536825" y="3125788"/>
          <p14:tracePt t="50228" x="2544763" y="3125788"/>
          <p14:tracePt t="50252" x="2554288" y="3125788"/>
          <p14:tracePt t="50260" x="2571750" y="3125788"/>
          <p14:tracePt t="50268" x="2581275" y="3125788"/>
          <p14:tracePt t="50276" x="2589213" y="3125788"/>
          <p14:tracePt t="50290" x="2608263" y="3125788"/>
          <p14:tracePt t="50307" x="2670175" y="3125788"/>
          <p14:tracePt t="50324" x="2813050" y="3125788"/>
          <p14:tracePt t="50340" x="2946400" y="3133725"/>
          <p14:tracePt t="50357" x="3125788" y="3170238"/>
          <p14:tracePt t="50374" x="3268663" y="3170238"/>
          <p14:tracePt t="50390" x="3394075" y="3187700"/>
          <p14:tracePt t="50407" x="3455988" y="3187700"/>
          <p14:tracePt t="50424" x="3473450" y="3187700"/>
          <p14:tracePt t="50440" x="3482975" y="3187700"/>
          <p14:tracePt t="50457" x="3490913" y="3187700"/>
          <p14:tracePt t="50490" x="3509963" y="3187700"/>
          <p14:tracePt t="50507" x="3536950" y="3187700"/>
          <p14:tracePt t="50524" x="3581400" y="3170238"/>
          <p14:tracePt t="50541" x="3643313" y="3160713"/>
          <p14:tracePt t="50557" x="3687763" y="3160713"/>
          <p14:tracePt t="50574" x="3732213" y="3160713"/>
          <p14:tracePt t="50591" x="3776663" y="3160713"/>
          <p14:tracePt t="50607" x="3803650" y="3160713"/>
          <p14:tracePt t="50624" x="3840163" y="3160713"/>
          <p14:tracePt t="50641" x="3867150" y="3160713"/>
          <p14:tracePt t="50657" x="3884613" y="3160713"/>
          <p14:tracePt t="50674" x="3902075" y="3160713"/>
          <p14:tracePt t="50691" x="3919538" y="3160713"/>
          <p14:tracePt t="50707" x="3946525" y="3160713"/>
          <p14:tracePt t="50724" x="3956050" y="3160713"/>
          <p14:tracePt t="50741" x="3983038" y="3160713"/>
          <p14:tracePt t="52277" x="4010025" y="3160713"/>
          <p14:tracePt t="52286" x="4027488" y="3160713"/>
          <p14:tracePt t="52293" x="4044950" y="3160713"/>
          <p14:tracePt t="52309" x="4071938" y="3160713"/>
          <p14:tracePt t="52325" x="4125913" y="3160713"/>
          <p14:tracePt t="52342" x="4179888" y="3160713"/>
          <p14:tracePt t="52359" x="4259263" y="3160713"/>
          <p14:tracePt t="52375" x="4384675" y="3179763"/>
          <p14:tracePt t="52392" x="4562475" y="3187700"/>
          <p14:tracePt t="52409" x="4795838" y="3224213"/>
          <p14:tracePt t="52425" x="5126038" y="3268663"/>
          <p14:tracePt t="52442" x="5500688" y="3268663"/>
          <p14:tracePt t="52459" x="5786438" y="3268663"/>
          <p14:tracePt t="52476" x="6062663" y="3268663"/>
          <p14:tracePt t="52492" x="6269038" y="3268663"/>
          <p14:tracePt t="52509" x="6491288" y="3268663"/>
          <p14:tracePt t="52526" x="6626225" y="3276600"/>
          <p14:tracePt t="52542" x="6796088" y="3276600"/>
          <p14:tracePt t="52559" x="6983413" y="3276600"/>
          <p14:tracePt t="52576" x="7251700" y="3276600"/>
          <p14:tracePt t="52592" x="7483475" y="3259138"/>
          <p14:tracePt t="52609" x="7688263" y="3224213"/>
          <p14:tracePt t="52626" x="7858125" y="3187700"/>
          <p14:tracePt t="52642" x="7974013" y="3179763"/>
          <p14:tracePt t="52659" x="8062913" y="3160713"/>
          <p14:tracePt t="52676" x="8143875" y="3133725"/>
          <p14:tracePt t="52693" x="8224838" y="3108325"/>
          <p14:tracePt t="52709" x="8304213" y="3098800"/>
          <p14:tracePt t="52726" x="8340725" y="3098800"/>
          <p14:tracePt t="52742" x="8385175" y="3089275"/>
          <p14:tracePt t="52759" x="8412163" y="3089275"/>
          <p14:tracePt t="52792" x="8420100" y="3089275"/>
          <p14:tracePt t="52821" x="8429625" y="3089275"/>
          <p14:tracePt t="52837" x="8447088" y="3071813"/>
          <p14:tracePt t="52853" x="8456613" y="3071813"/>
          <p14:tracePt t="52861" x="8466138" y="3071813"/>
          <p14:tracePt t="53454" x="8474075" y="3071813"/>
          <p14:tracePt t="53574" x="8483600" y="3071813"/>
          <p14:tracePt t="53662" x="8491538" y="3071813"/>
          <p14:tracePt t="53966" x="8501063" y="3071813"/>
          <p14:tracePt t="54374" x="8491538" y="3071813"/>
          <p14:tracePt t="54382" x="8474075" y="3071813"/>
          <p14:tracePt t="54394" x="8447088" y="3071813"/>
          <p14:tracePt t="54411" x="8340725" y="3071813"/>
          <p14:tracePt t="54427" x="8161338" y="3071813"/>
          <p14:tracePt t="54444" x="7947025" y="3071813"/>
          <p14:tracePt t="54461" x="7562850" y="3133725"/>
          <p14:tracePt t="54478" x="6661150" y="3322638"/>
          <p14:tracePt t="54494" x="6089650" y="3455988"/>
          <p14:tracePt t="54511" x="5599113" y="3527425"/>
          <p14:tracePt t="54527" x="5205413" y="3589338"/>
          <p14:tracePt t="54544" x="4956175" y="3598863"/>
          <p14:tracePt t="54561" x="4822825" y="3598863"/>
          <p14:tracePt t="54577" x="4786313" y="3598863"/>
          <p14:tracePt t="54594" x="4759325" y="3598863"/>
          <p14:tracePt t="54611" x="4714875" y="3598863"/>
          <p14:tracePt t="54627" x="4697413" y="3598863"/>
          <p14:tracePt t="54644" x="4652963" y="3581400"/>
          <p14:tracePt t="54661" x="4581525" y="3571875"/>
          <p14:tracePt t="54678" x="4411663" y="3536950"/>
          <p14:tracePt t="54694" x="4259263" y="3527425"/>
          <p14:tracePt t="54711" x="4108450" y="3517900"/>
          <p14:tracePt t="54727" x="3938588" y="3490913"/>
          <p14:tracePt t="54744" x="3786188" y="3473450"/>
          <p14:tracePt t="54761" x="3652838" y="3455988"/>
          <p14:tracePt t="54777" x="3554413" y="3455988"/>
          <p14:tracePt t="54794" x="3490913" y="3455988"/>
          <p14:tracePt t="54811" x="3446463" y="3455988"/>
          <p14:tracePt t="54827" x="3438525" y="3455988"/>
          <p14:tracePt t="54844" x="3419475" y="3455988"/>
          <p14:tracePt t="54861" x="3394075" y="3455988"/>
          <p14:tracePt t="54878" x="3340100" y="3455988"/>
          <p14:tracePt t="54894" x="3330575" y="3455988"/>
          <p14:tracePt t="54927" x="3313113" y="3455988"/>
          <p14:tracePt t="55102" x="3313113" y="3465513"/>
          <p14:tracePt t="55118" x="3340100" y="3473450"/>
          <p14:tracePt t="55126" x="3375025" y="3482975"/>
          <p14:tracePt t="55134" x="3402013" y="3490913"/>
          <p14:tracePt t="55144" x="3446463" y="3500438"/>
          <p14:tracePt t="55161" x="3500438" y="3517900"/>
          <p14:tracePt t="55178" x="3598863" y="3527425"/>
          <p14:tracePt t="55195" x="3670300" y="3536950"/>
          <p14:tracePt t="55211" x="3741738" y="3554413"/>
          <p14:tracePt t="55228" x="3776663" y="3554413"/>
          <p14:tracePt t="55245" x="3803650" y="3554413"/>
          <p14:tracePt t="55318" x="3813175" y="3554413"/>
          <p14:tracePt t="55343" x="3830638" y="3554413"/>
          <p14:tracePt t="55366" x="3840163" y="3554413"/>
          <p14:tracePt t="55374" x="3857625" y="3554413"/>
          <p14:tracePt t="55382" x="3867150" y="3554413"/>
          <p14:tracePt t="55395" x="3884613" y="3554413"/>
          <p14:tracePt t="55411" x="3911600" y="3554413"/>
          <p14:tracePt t="55428" x="3929063" y="3562350"/>
          <p14:tracePt t="55445" x="3956050" y="3562350"/>
          <p14:tracePt t="55461" x="3965575" y="3562350"/>
          <p14:tracePt t="55478" x="3983038" y="3562350"/>
          <p14:tracePt t="55495" x="3990975" y="3562350"/>
          <p14:tracePt t="55511" x="4000500" y="3562350"/>
          <p14:tracePt t="55528" x="4010025" y="3562350"/>
          <p14:tracePt t="56551" x="4044950" y="3562350"/>
          <p14:tracePt t="56559" x="4098925" y="3571875"/>
          <p14:tracePt t="56567" x="4160838" y="3589338"/>
          <p14:tracePt t="56579" x="4251325" y="3589338"/>
          <p14:tracePt t="56596" x="4429125" y="3608388"/>
          <p14:tracePt t="56612" x="4643438" y="3652838"/>
          <p14:tracePt t="56629" x="4884738" y="3670300"/>
          <p14:tracePt t="56646" x="5099050" y="3670300"/>
          <p14:tracePt t="56663" x="5402263" y="3670300"/>
          <p14:tracePt t="56679" x="5572125" y="3670300"/>
          <p14:tracePt t="56696" x="5759450" y="3670300"/>
          <p14:tracePt t="56712" x="5938838" y="3670300"/>
          <p14:tracePt t="56729" x="6108700" y="3670300"/>
          <p14:tracePt t="56746" x="6303963" y="3670300"/>
          <p14:tracePt t="56763" x="6510338" y="3670300"/>
          <p14:tracePt t="56779" x="6697663" y="3670300"/>
          <p14:tracePt t="56796" x="6858000" y="3652838"/>
          <p14:tracePt t="56813" x="7000875" y="3633788"/>
          <p14:tracePt t="56829" x="7089775" y="3625850"/>
          <p14:tracePt t="56846" x="7153275" y="3625850"/>
          <p14:tracePt t="56863" x="7205663" y="3625850"/>
          <p14:tracePt t="56879" x="7232650" y="3625850"/>
          <p14:tracePt t="56896" x="7259638" y="3625850"/>
          <p14:tracePt t="56913" x="7296150" y="3625850"/>
          <p14:tracePt t="56929" x="7323138" y="3625850"/>
          <p14:tracePt t="56946" x="7375525" y="3625850"/>
          <p14:tracePt t="56963" x="7446963" y="3625850"/>
          <p14:tracePt t="56979" x="7545388" y="3625850"/>
          <p14:tracePt t="56996" x="7680325" y="3625850"/>
          <p14:tracePt t="57013" x="7796213" y="3625850"/>
          <p14:tracePt t="57029" x="7875588" y="3625850"/>
          <p14:tracePt t="57046" x="7902575" y="3625850"/>
          <p14:tracePt t="57063" x="7929563" y="3608388"/>
          <p14:tracePt t="57151" x="7939088" y="3608388"/>
          <p14:tracePt t="57199" x="7947025" y="3608388"/>
          <p14:tracePt t="57247" x="7956550" y="3608388"/>
          <p14:tracePt t="57432" x="7966075" y="3608388"/>
          <p14:tracePt t="57448" x="7974013" y="3608388"/>
          <p14:tracePt t="57471" x="7983538" y="3608388"/>
          <p14:tracePt t="57608" x="7991475" y="3608388"/>
          <p14:tracePt t="58760" x="7939088" y="3608388"/>
          <p14:tracePt t="58768" x="7823200" y="3608388"/>
          <p14:tracePt t="58776" x="7661275" y="3608388"/>
          <p14:tracePt t="58785" x="7412038" y="3608388"/>
          <p14:tracePt t="58797" x="7126288" y="3608388"/>
          <p14:tracePt t="58814" x="6323013" y="3608388"/>
          <p14:tracePt t="58832" x="5062538" y="3608388"/>
          <p14:tracePt t="58848" x="4268788" y="3608388"/>
          <p14:tracePt t="58864" x="3705225" y="3608388"/>
          <p14:tracePt t="58881" x="3411538" y="3608388"/>
          <p14:tracePt t="58898" x="3197225" y="3608388"/>
          <p14:tracePt t="58914" x="3071813" y="3608388"/>
          <p14:tracePt t="58932" x="2965450" y="3608388"/>
          <p14:tracePt t="58948" x="2867025" y="3608388"/>
          <p14:tracePt t="58964" x="2776538" y="3616325"/>
          <p14:tracePt t="58981" x="2705100" y="3643313"/>
          <p14:tracePt t="58998" x="2625725" y="3652838"/>
          <p14:tracePt t="59014" x="2581275" y="3660775"/>
          <p14:tracePt t="59032" x="2517775" y="3687763"/>
          <p14:tracePt t="59048" x="2482850" y="3687763"/>
          <p14:tracePt t="59065" x="2419350" y="3697288"/>
          <p14:tracePt t="59081" x="2330450" y="3724275"/>
          <p14:tracePt t="59098" x="2224088" y="3759200"/>
          <p14:tracePt t="59115" x="2205038" y="3759200"/>
          <p14:tracePt t="59148" x="2205038" y="3768725"/>
          <p14:tracePt t="59164" x="2205038" y="3786188"/>
          <p14:tracePt t="59181" x="2224088" y="3830638"/>
          <p14:tracePt t="59198" x="2251075" y="3875088"/>
          <p14:tracePt t="59215" x="2286000" y="3919538"/>
          <p14:tracePt t="59232" x="2357438" y="3946525"/>
          <p14:tracePt t="59249" x="2393950" y="3956050"/>
          <p14:tracePt t="59265" x="2455863" y="3973513"/>
          <p14:tracePt t="59281" x="2544763" y="4010025"/>
          <p14:tracePt t="59298" x="2616200" y="4017963"/>
          <p14:tracePt t="59315" x="2697163" y="4044950"/>
          <p14:tracePt t="59332" x="2795588" y="4081463"/>
          <p14:tracePt t="59348" x="2884488" y="4098925"/>
          <p14:tracePt t="59365" x="2955925" y="4108450"/>
          <p14:tracePt t="59381" x="3017838" y="4116388"/>
          <p14:tracePt t="59398" x="3081338" y="4125913"/>
          <p14:tracePt t="59415" x="3133725" y="4133850"/>
          <p14:tracePt t="59433" x="3224213" y="4133850"/>
          <p14:tracePt t="59448" x="3286125" y="4133850"/>
          <p14:tracePt t="59465" x="3340100" y="4133850"/>
          <p14:tracePt t="59481" x="3375025" y="4133850"/>
          <p14:tracePt t="59498" x="3384550" y="4133850"/>
          <p14:tracePt t="59544" x="3402013" y="4133850"/>
          <p14:tracePt t="59601" x="3411538" y="4133850"/>
          <p14:tracePt t="59640" x="3419475" y="4133850"/>
          <p14:tracePt t="59672" x="3419475" y="4125913"/>
          <p14:tracePt t="59696" x="3429000" y="4116388"/>
          <p14:tracePt t="59713" x="3438525" y="4116388"/>
          <p14:tracePt t="59720" x="3446463" y="4116388"/>
          <p14:tracePt t="59736" x="3455988" y="4098925"/>
          <p14:tracePt t="59761" x="3465513" y="4089400"/>
          <p14:tracePt t="59792" x="3473450" y="4089400"/>
          <p14:tracePt t="59801" x="3490913" y="4089400"/>
          <p14:tracePt t="59841" x="3509963" y="4089400"/>
          <p14:tracePt t="59848" x="3509963" y="4081463"/>
          <p14:tracePt t="59856" x="3517900" y="4081463"/>
          <p14:tracePt t="59881" x="3517900" y="4071938"/>
          <p14:tracePt t="59888" x="3536950" y="4071938"/>
          <p14:tracePt t="60617" x="3544888" y="4062413"/>
          <p14:tracePt t="60625" x="3571875" y="4062413"/>
          <p14:tracePt t="60634" x="3608388" y="4054475"/>
          <p14:tracePt t="60650" x="3687763" y="4054475"/>
          <p14:tracePt t="60666" x="3803650" y="4054475"/>
          <p14:tracePt t="60682" x="3911600" y="4054475"/>
          <p14:tracePt t="60699" x="4054475" y="4054475"/>
          <p14:tracePt t="60716" x="4187825" y="4054475"/>
          <p14:tracePt t="60733" x="4322763" y="4054475"/>
          <p14:tracePt t="60749" x="4465638" y="4054475"/>
          <p14:tracePt t="60766" x="4598988" y="4054475"/>
          <p14:tracePt t="60783" x="4741863" y="4054475"/>
          <p14:tracePt t="60799" x="4884738" y="4054475"/>
          <p14:tracePt t="60801" x="4965700" y="4054475"/>
          <p14:tracePt t="60816" x="5018088" y="4054475"/>
          <p14:tracePt t="60833" x="5180013" y="4054475"/>
          <p14:tracePt t="60850" x="5295900" y="4054475"/>
          <p14:tracePt t="60866" x="5384800" y="4054475"/>
          <p14:tracePt t="60883" x="5500688" y="4054475"/>
          <p14:tracePt t="60899" x="5608638" y="4054475"/>
          <p14:tracePt t="60916" x="5732463" y="4054475"/>
          <p14:tracePt t="60933" x="5875338" y="4054475"/>
          <p14:tracePt t="60950" x="6027738" y="4054475"/>
          <p14:tracePt t="60966" x="6170613" y="4054475"/>
          <p14:tracePt t="60983" x="6296025" y="4054475"/>
          <p14:tracePt t="60999" x="6429375" y="4054475"/>
          <p14:tracePt t="61016" x="6562725" y="4044950"/>
          <p14:tracePt t="61033" x="6715125" y="4027488"/>
          <p14:tracePt t="61050" x="6769100" y="4000500"/>
          <p14:tracePt t="61066" x="6813550" y="3990975"/>
          <p14:tracePt t="61083" x="6858000" y="3990975"/>
          <p14:tracePt t="61099" x="6929438" y="3990975"/>
          <p14:tracePt t="61116" x="7000875" y="3990975"/>
          <p14:tracePt t="61133" x="7099300" y="3990975"/>
          <p14:tracePt t="61150" x="7170738" y="3990975"/>
          <p14:tracePt t="61166" x="7242175" y="3990975"/>
          <p14:tracePt t="61183" x="7286625" y="3990975"/>
          <p14:tracePt t="61200" x="7340600" y="3983038"/>
          <p14:tracePt t="61216" x="7394575" y="3965575"/>
          <p14:tracePt t="61233" x="7466013" y="3956050"/>
          <p14:tracePt t="61250" x="7510463" y="3956050"/>
          <p14:tracePt t="61266" x="7562850" y="3956050"/>
          <p14:tracePt t="61283" x="7626350" y="3956050"/>
          <p14:tracePt t="61300" x="7643813" y="3956050"/>
          <p14:tracePt t="61316" x="7661275" y="3946525"/>
          <p14:tracePt t="61333" x="7688263" y="3946525"/>
          <p14:tracePt t="61366" x="7715250" y="3946525"/>
          <p14:tracePt t="61383" x="7742238" y="3946525"/>
          <p14:tracePt t="61400" x="7777163" y="3946525"/>
          <p14:tracePt t="61417" x="7885113" y="3946525"/>
          <p14:tracePt t="61433" x="8010525" y="3990975"/>
          <p14:tracePt t="61450" x="8126413" y="4027488"/>
          <p14:tracePt t="61466" x="8251825" y="4062413"/>
          <p14:tracePt t="61483" x="8313738" y="4081463"/>
          <p14:tracePt t="61500" x="8394700" y="4108450"/>
          <p14:tracePt t="61517" x="8429625" y="4125913"/>
          <p14:tracePt t="61533" x="8439150" y="4125913"/>
          <p14:tracePt t="61567" x="8456613" y="4125913"/>
          <p14:tracePt t="61697" x="8466138" y="4125913"/>
          <p14:tracePt t="61705" x="8474075" y="4125913"/>
          <p14:tracePt t="61721" x="8491538" y="4133850"/>
          <p14:tracePt t="61953" x="8501063" y="4133850"/>
          <p14:tracePt t="61962" x="8510588" y="4143375"/>
          <p14:tracePt t="61977" x="8518525" y="4143375"/>
          <p14:tracePt t="61986" x="8537575" y="4143375"/>
          <p14:tracePt t="62000" x="8545513" y="4143375"/>
          <p14:tracePt t="62018" x="8555038" y="4152900"/>
          <p14:tracePt t="62041" x="8562975" y="4152900"/>
          <p14:tracePt t="62066" x="8572500" y="4152900"/>
          <p14:tracePt t="62090" x="8582025" y="4152900"/>
          <p14:tracePt t="62097" x="8589963" y="4152900"/>
          <p14:tracePt t="62113" x="8599488" y="4152900"/>
          <p14:tracePt t="62130" x="8609013" y="4152900"/>
          <p14:tracePt t="62138" x="8626475" y="4152900"/>
          <p14:tracePt t="62153" x="8634413" y="4152900"/>
          <p14:tracePt t="62167" x="8653463" y="4152900"/>
          <p14:tracePt t="62186" x="8661400" y="4152900"/>
          <p14:tracePt t="62200" x="8670925" y="4152900"/>
          <p14:tracePt t="62217" x="8680450" y="4152900"/>
          <p14:tracePt t="62234" x="8697913" y="4152900"/>
          <p14:tracePt t="62251" x="8705850" y="4152900"/>
          <p14:tracePt t="62267" x="8715375" y="4152900"/>
          <p14:tracePt t="62284" x="8732838" y="4152900"/>
          <p14:tracePt t="62301" x="8759825" y="4152900"/>
          <p14:tracePt t="62318" x="8769350" y="4152900"/>
          <p14:tracePt t="62334" x="8796338" y="4152900"/>
          <p14:tracePt t="62351" x="8831263" y="4152900"/>
          <p14:tracePt t="62367" x="8858250" y="4152900"/>
          <p14:tracePt t="62384" x="8894763" y="4152900"/>
          <p14:tracePt t="62401" x="8920163" y="4152900"/>
          <p14:tracePt t="62418" x="8947150" y="4143375"/>
          <p14:tracePt t="62434" x="8966200" y="4143375"/>
          <p14:tracePt t="62451" x="8974138" y="4133850"/>
          <p14:tracePt t="62467" x="8991600" y="4116388"/>
          <p14:tracePt t="62484" x="9010650" y="4098925"/>
          <p14:tracePt t="62501" x="9010650" y="4081463"/>
          <p14:tracePt t="62518" x="9028113" y="4062413"/>
          <p14:tracePt t="62534" x="9028113" y="4044950"/>
          <p14:tracePt t="62551" x="9028113" y="4017963"/>
          <p14:tracePt t="62567" x="9018588" y="4010025"/>
          <p14:tracePt t="62584" x="9018588" y="4000500"/>
          <p14:tracePt t="62601" x="9018588" y="3990975"/>
          <p14:tracePt t="62618" x="9018588" y="3973513"/>
          <p14:tracePt t="62634" x="9010650" y="3965575"/>
          <p14:tracePt t="62651" x="8991600" y="3956050"/>
          <p14:tracePt t="62667" x="8974138" y="3938588"/>
          <p14:tracePt t="62684" x="8947150" y="3929063"/>
          <p14:tracePt t="62701" x="8920163" y="3911600"/>
          <p14:tracePt t="62718" x="8894763" y="3902075"/>
          <p14:tracePt t="62734" x="8867775" y="3875088"/>
          <p14:tracePt t="62751" x="8804275" y="3830638"/>
          <p14:tracePt t="62768" x="8697913" y="3795713"/>
          <p14:tracePt t="62784" x="8616950" y="3759200"/>
          <p14:tracePt t="62801" x="8510588" y="3714750"/>
          <p14:tracePt t="62803" x="8466138" y="3697288"/>
          <p14:tracePt t="62818" x="8385175" y="3670300"/>
          <p14:tracePt t="62835" x="8331200" y="3633788"/>
          <p14:tracePt t="62851" x="8296275" y="3633788"/>
          <p14:tracePt t="62868" x="8277225" y="3625850"/>
          <p14:tracePt t="62884" x="8232775" y="3625850"/>
          <p14:tracePt t="62901" x="8197850" y="3625850"/>
          <p14:tracePt t="62918" x="8134350" y="3625850"/>
          <p14:tracePt t="62935" x="8072438" y="3625850"/>
          <p14:tracePt t="62952" x="8027988" y="3625850"/>
          <p14:tracePt t="62968" x="7991475" y="3625850"/>
          <p14:tracePt t="62984" x="7947025" y="3633788"/>
          <p14:tracePt t="63001" x="7929563" y="3643313"/>
          <p14:tracePt t="63018" x="7902575" y="3660775"/>
          <p14:tracePt t="63035" x="7885113" y="3679825"/>
          <p14:tracePt t="63051" x="7867650" y="3705225"/>
          <p14:tracePt t="63068" x="7848600" y="3741738"/>
          <p14:tracePt t="63085" x="7840663" y="3759200"/>
          <p14:tracePt t="63101" x="7831138" y="3786188"/>
          <p14:tracePt t="63119" x="7823200" y="3803650"/>
          <p14:tracePt t="63135" x="7823200" y="3813175"/>
          <p14:tracePt t="63152" x="7823200" y="3830638"/>
          <p14:tracePt t="63168" x="7823200" y="3840163"/>
          <p14:tracePt t="63506" x="7813675" y="3848100"/>
          <p14:tracePt t="63514" x="7796213" y="3848100"/>
          <p14:tracePt t="63522" x="7769225" y="3848100"/>
          <p14:tracePt t="63535" x="7732713" y="3848100"/>
          <p14:tracePt t="63552" x="7589838" y="3848100"/>
          <p14:tracePt t="63568" x="7394575" y="3848100"/>
          <p14:tracePt t="63585" x="7153275" y="3848100"/>
          <p14:tracePt t="63602" x="6634163" y="3848100"/>
          <p14:tracePt t="63619" x="6153150" y="3848100"/>
          <p14:tracePt t="63635" x="5518150" y="3848100"/>
          <p14:tracePt t="63652" x="4813300" y="3848100"/>
          <p14:tracePt t="63668" x="4152900" y="3894138"/>
          <p14:tracePt t="63685" x="3544888" y="3983038"/>
          <p14:tracePt t="63702" x="3000375" y="4071938"/>
          <p14:tracePt t="63719" x="2581275" y="4205288"/>
          <p14:tracePt t="63735" x="2366963" y="4268788"/>
          <p14:tracePt t="63752" x="2205038" y="4322763"/>
          <p14:tracePt t="63768" x="2133600" y="4348163"/>
          <p14:tracePt t="63785" x="2062163" y="4367213"/>
          <p14:tracePt t="63802" x="2009775" y="4384675"/>
          <p14:tracePt t="63819" x="1955800" y="4402138"/>
          <p14:tracePt t="63835" x="1919288" y="4419600"/>
          <p14:tracePt t="63852" x="1893888" y="4419600"/>
          <p14:tracePt t="63868" x="1866900" y="4446588"/>
          <p14:tracePt t="63885" x="1847850" y="4446588"/>
          <p14:tracePt t="63902" x="1839913" y="4456113"/>
          <p14:tracePt t="63919" x="1839913" y="4465638"/>
          <p14:tracePt t="63935" x="1822450" y="4483100"/>
          <p14:tracePt t="63952" x="1812925" y="4491038"/>
          <p14:tracePt t="63969" x="1785938" y="4518025"/>
          <p14:tracePt t="63985" x="1776413" y="4527550"/>
          <p14:tracePt t="64002" x="1768475" y="4537075"/>
          <p14:tracePt t="64026" x="1768475" y="4545013"/>
          <p14:tracePt t="64036" x="1768475" y="4554538"/>
          <p14:tracePt t="64052" x="1768475" y="4562475"/>
          <p14:tracePt t="64069" x="1776413" y="4581525"/>
          <p14:tracePt t="64085" x="1812925" y="4581525"/>
          <p14:tracePt t="64102" x="1839913" y="4589463"/>
          <p14:tracePt t="64119" x="1874838" y="4589463"/>
          <p14:tracePt t="64136" x="1884363" y="4589463"/>
          <p14:tracePt t="64152" x="1901825" y="4589463"/>
          <p14:tracePt t="64169" x="1911350" y="4589463"/>
          <p14:tracePt t="64186" x="1928813" y="4589463"/>
          <p14:tracePt t="64202" x="1955800" y="4589463"/>
          <p14:tracePt t="64219" x="1990725" y="4572000"/>
          <p14:tracePt t="64236" x="2017713" y="4572000"/>
          <p14:tracePt t="64252" x="2054225" y="4572000"/>
          <p14:tracePt t="64269" x="2089150" y="4554538"/>
          <p14:tracePt t="64286" x="2143125" y="4545013"/>
          <p14:tracePt t="64302" x="2197100" y="4537075"/>
          <p14:tracePt t="64319" x="2259013" y="4537075"/>
          <p14:tracePt t="64336" x="2322513" y="4518025"/>
          <p14:tracePt t="64352" x="2357438" y="4518025"/>
          <p14:tracePt t="64369" x="2366963" y="4518025"/>
          <p14:tracePt t="64386" x="2374900" y="4510088"/>
          <p14:tracePt t="64402" x="2384425" y="4510088"/>
          <p14:tracePt t="64443" x="2393950" y="4510088"/>
          <p14:tracePt t="64507" x="2401888" y="4510088"/>
          <p14:tracePt t="64539" x="2411413" y="4510088"/>
          <p14:tracePt t="64547" x="2419350" y="4510088"/>
          <p14:tracePt t="64555" x="2428875" y="4510088"/>
          <p14:tracePt t="64579" x="2438400" y="4510088"/>
          <p14:tracePt t="64931" x="2490788" y="4510088"/>
          <p14:tracePt t="64939" x="2571750" y="4518025"/>
          <p14:tracePt t="64947" x="2652713" y="4537075"/>
          <p14:tracePt t="64955" x="2840038" y="4598988"/>
          <p14:tracePt t="64969" x="3125788" y="4643438"/>
          <p14:tracePt t="64987" x="4562475" y="4830763"/>
          <p14:tracePt t="65003" x="5589588" y="4929188"/>
          <p14:tracePt t="65020" x="6411913" y="4929188"/>
          <p14:tracePt t="65036" x="7018338" y="4929188"/>
          <p14:tracePt t="65053" x="7286625" y="4929188"/>
          <p14:tracePt t="65070" x="7385050" y="4929188"/>
          <p14:tracePt t="65086" x="7439025" y="4911725"/>
          <p14:tracePt t="65103" x="7510463" y="4884738"/>
          <p14:tracePt t="65120" x="7608888" y="4857750"/>
          <p14:tracePt t="65136" x="7751763" y="4822825"/>
          <p14:tracePt t="65153" x="7858125" y="4786313"/>
          <p14:tracePt t="65170" x="7974013" y="4776788"/>
          <p14:tracePt t="65187" x="8081963" y="4751388"/>
          <p14:tracePt t="65203" x="8126413" y="4751388"/>
          <p14:tracePt t="65220" x="8197850" y="4751388"/>
          <p14:tracePt t="65236" x="8313738" y="4751388"/>
          <p14:tracePt t="65253" x="8447088" y="4751388"/>
          <p14:tracePt t="65270" x="8537575" y="4751388"/>
          <p14:tracePt t="65286" x="8599488" y="4741863"/>
          <p14:tracePt t="65303" x="8616950" y="4741863"/>
          <p14:tracePt t="65379" x="8609013" y="4741863"/>
          <p14:tracePt t="65387" x="8599488" y="4741863"/>
          <p14:tracePt t="65395" x="8582025" y="4732338"/>
          <p14:tracePt t="65404" x="8555038" y="4714875"/>
          <p14:tracePt t="65420" x="8537575" y="4679950"/>
          <p14:tracePt t="65436" x="8501063" y="4633913"/>
          <p14:tracePt t="65453" x="8501063" y="4589463"/>
          <p14:tracePt t="65470" x="8491538" y="4572000"/>
          <p14:tracePt t="65487" x="8491538" y="4537075"/>
          <p14:tracePt t="65503" x="8483600" y="4518025"/>
          <p14:tracePt t="65520" x="8474075" y="4491038"/>
          <p14:tracePt t="65537" x="8474075" y="4483100"/>
          <p14:tracePt t="65553" x="8466138" y="4465638"/>
          <p14:tracePt t="65588" x="8456613" y="4465638"/>
          <p14:tracePt t="65604" x="8447088" y="4465638"/>
          <p14:tracePt t="65620" x="8439150" y="4465638"/>
          <p14:tracePt t="65637" x="8412163" y="4465638"/>
          <p14:tracePt t="65653" x="8402638" y="4465638"/>
          <p14:tracePt t="65670" x="8385175" y="4465638"/>
          <p14:tracePt t="65687" x="8367713" y="4465638"/>
          <p14:tracePt t="65704" x="8340725" y="4473575"/>
          <p14:tracePt t="65720" x="8331200" y="4473575"/>
          <p14:tracePt t="65737" x="8313738" y="4473575"/>
          <p14:tracePt t="65770" x="8304213" y="4473575"/>
          <p14:tracePt t="65820" x="8296275" y="4483100"/>
          <p14:tracePt t="66043" x="8296275" y="4491038"/>
          <p14:tracePt t="66099" x="8304213" y="4491038"/>
          <p14:tracePt t="66107" x="8304213" y="4500563"/>
          <p14:tracePt t="66315" x="8313738" y="4500563"/>
          <p14:tracePt t="66371" x="8323263" y="4500563"/>
          <p14:tracePt t="66443" x="8331200" y="4500563"/>
          <p14:tracePt t="66468" x="8358188" y="4500563"/>
          <p14:tracePt t="66539" x="8375650" y="4510088"/>
          <p14:tracePt t="66612" x="8385175" y="4510088"/>
          <p14:tracePt t="66627" x="8394700" y="4510088"/>
          <p14:tracePt t="66636" x="8412163" y="4510088"/>
          <p14:tracePt t="66644" x="8420100" y="4510088"/>
          <p14:tracePt t="66654" x="8447088" y="4510088"/>
          <p14:tracePt t="66671" x="8474075" y="4510088"/>
          <p14:tracePt t="66688" x="8518525" y="4510088"/>
          <p14:tracePt t="66705" x="8537575" y="4510088"/>
          <p14:tracePt t="66722" x="8562975" y="4510088"/>
          <p14:tracePt t="66738" x="8589963" y="4483100"/>
          <p14:tracePt t="66754" x="8616950" y="4456113"/>
          <p14:tracePt t="66771" x="8643938" y="4402138"/>
          <p14:tracePt t="66788" x="8661400" y="4367213"/>
          <p14:tracePt t="66805" x="8670925" y="4340225"/>
          <p14:tracePt t="66821" x="8680450" y="4330700"/>
          <p14:tracePt t="66838" x="8680450" y="4303713"/>
          <p14:tracePt t="66854" x="8680450" y="4276725"/>
          <p14:tracePt t="66871" x="8680450" y="4259263"/>
          <p14:tracePt t="66888" x="8680450" y="4241800"/>
          <p14:tracePt t="66905" x="8680450" y="4224338"/>
          <p14:tracePt t="66921" x="8680450" y="4214813"/>
          <p14:tracePt t="66938" x="8680450" y="4197350"/>
          <p14:tracePt t="66955" x="8670925" y="4179888"/>
          <p14:tracePt t="66971" x="8653463" y="4152900"/>
          <p14:tracePt t="66988" x="8626475" y="4133850"/>
          <p14:tracePt t="67005" x="8609013" y="4133850"/>
          <p14:tracePt t="67021" x="8572500" y="4125913"/>
          <p14:tracePt t="67038" x="8501063" y="4116388"/>
          <p14:tracePt t="67055" x="8439150" y="4116388"/>
          <p14:tracePt t="67071" x="8358188" y="4116388"/>
          <p14:tracePt t="67088" x="8296275" y="4116388"/>
          <p14:tracePt t="67105" x="8251825" y="4116388"/>
          <p14:tracePt t="67121" x="8188325" y="4116388"/>
          <p14:tracePt t="67138" x="8126413" y="4116388"/>
          <p14:tracePt t="67155" x="8054975" y="4116388"/>
          <p14:tracePt t="67172" x="7929563" y="4116388"/>
          <p14:tracePt t="67188" x="7858125" y="4116388"/>
          <p14:tracePt t="67205" x="7796213" y="4116388"/>
          <p14:tracePt t="67221" x="7759700" y="4116388"/>
          <p14:tracePt t="67238" x="7732713" y="4116388"/>
          <p14:tracePt t="67255" x="7724775" y="4116388"/>
          <p14:tracePt t="67272" x="7697788" y="4125913"/>
          <p14:tracePt t="67288" x="7688263" y="4125913"/>
          <p14:tracePt t="67305" x="7670800" y="4143375"/>
          <p14:tracePt t="67322" x="7634288" y="4160838"/>
          <p14:tracePt t="67338" x="7616825" y="4170363"/>
          <p14:tracePt t="67355" x="7608888" y="4170363"/>
          <p14:tracePt t="67372" x="7581900" y="4179888"/>
          <p14:tracePt t="67389" x="7572375" y="4197350"/>
          <p14:tracePt t="67405" x="7554913" y="4214813"/>
          <p14:tracePt t="67422" x="7545388" y="4232275"/>
          <p14:tracePt t="67438" x="7537450" y="4251325"/>
          <p14:tracePt t="67455" x="7537450" y="4276725"/>
          <p14:tracePt t="67472" x="7537450" y="4303713"/>
          <p14:tracePt t="67488" x="7537450" y="4340225"/>
          <p14:tracePt t="67505" x="7537450" y="4411663"/>
          <p14:tracePt t="67522" x="7599363" y="4491038"/>
          <p14:tracePt t="67538" x="7670800" y="4572000"/>
          <p14:tracePt t="67555" x="7759700" y="4633913"/>
          <p14:tracePt t="67572" x="7894638" y="4705350"/>
          <p14:tracePt t="67588" x="7966075" y="4732338"/>
          <p14:tracePt t="67605" x="8010525" y="4741863"/>
          <p14:tracePt t="67622" x="8054975" y="4751388"/>
          <p14:tracePt t="67638" x="8108950" y="4759325"/>
          <p14:tracePt t="67655" x="8153400" y="4759325"/>
          <p14:tracePt t="67672" x="8205788" y="4759325"/>
          <p14:tracePt t="67689" x="8269288" y="4759325"/>
          <p14:tracePt t="67706" x="8323263" y="4759325"/>
          <p14:tracePt t="67722" x="8385175" y="4759325"/>
          <p14:tracePt t="67738" x="8447088" y="4759325"/>
          <p14:tracePt t="67755" x="8518525" y="4759325"/>
          <p14:tracePt t="67772" x="8609013" y="4732338"/>
          <p14:tracePt t="67789" x="8680450" y="4687888"/>
          <p14:tracePt t="67806" x="8715375" y="4660900"/>
          <p14:tracePt t="67822" x="8715375" y="4633913"/>
          <p14:tracePt t="67839" x="8724900" y="4598988"/>
          <p14:tracePt t="67855" x="8724900" y="4562475"/>
          <p14:tracePt t="67872" x="8724900" y="4545013"/>
          <p14:tracePt t="67889" x="8732838" y="4537075"/>
          <p14:tracePt t="67906" x="8732838" y="4527550"/>
          <p14:tracePt t="67922" x="8732838" y="4510088"/>
          <p14:tracePt t="67939" x="8732838" y="4491038"/>
          <p14:tracePt t="67972" x="8732838" y="4465638"/>
          <p14:tracePt t="67989" x="8732838" y="4456113"/>
          <p14:tracePt t="68006" x="8724900" y="4419600"/>
          <p14:tracePt t="68022" x="8705850" y="4384675"/>
          <p14:tracePt t="68039" x="8680450" y="4330700"/>
          <p14:tracePt t="68056" x="8661400" y="4303713"/>
          <p14:tracePt t="68072" x="8634413" y="4268788"/>
          <p14:tracePt t="68089" x="8626475" y="4251325"/>
          <p14:tracePt t="68106" x="8616950" y="4241800"/>
          <p14:tracePt t="68122" x="8599488" y="4232275"/>
          <p14:tracePt t="68139" x="8599488" y="4224338"/>
          <p14:tracePt t="68156" x="8589963" y="4224338"/>
          <p14:tracePt t="68172" x="8562975" y="4197350"/>
          <p14:tracePt t="68189" x="8537575" y="4187825"/>
          <p14:tracePt t="68206" x="8501063" y="4170363"/>
          <p14:tracePt t="68222" x="8456613" y="4152900"/>
          <p14:tracePt t="68239" x="8402638" y="4133850"/>
          <p14:tracePt t="68256" x="8340725" y="4125913"/>
          <p14:tracePt t="68272" x="8269288" y="4108450"/>
          <p14:tracePt t="68289" x="8215313" y="4108450"/>
          <p14:tracePt t="68306" x="8143875" y="4108450"/>
          <p14:tracePt t="68322" x="8099425" y="4108450"/>
          <p14:tracePt t="68339" x="8037513" y="4108450"/>
          <p14:tracePt t="68356" x="7947025" y="4108450"/>
          <p14:tracePt t="68372" x="7894638" y="4089400"/>
          <p14:tracePt t="68389" x="7840663" y="4081463"/>
          <p14:tracePt t="68406" x="7804150" y="4081463"/>
          <p14:tracePt t="68422" x="7777163" y="4081463"/>
          <p14:tracePt t="68439" x="7751763" y="4081463"/>
          <p14:tracePt t="68456" x="7742238" y="4081463"/>
          <p14:tracePt t="68472" x="7715250" y="4081463"/>
          <p14:tracePt t="68506" x="7705725" y="4098925"/>
          <p14:tracePt t="68523" x="7688263" y="4125913"/>
          <p14:tracePt t="68539" x="7670800" y="4133850"/>
          <p14:tracePt t="68556" x="7653338" y="4179888"/>
          <p14:tracePt t="68573" x="7643813" y="4197350"/>
          <p14:tracePt t="68590" x="7634288" y="4232275"/>
          <p14:tracePt t="68606" x="7626350" y="4259263"/>
          <p14:tracePt t="68623" x="7616825" y="4295775"/>
          <p14:tracePt t="68639" x="7616825" y="4330700"/>
          <p14:tracePt t="68656" x="7616825" y="4367213"/>
          <p14:tracePt t="68673" x="7616825" y="4411663"/>
          <p14:tracePt t="68690" x="7626350" y="4438650"/>
          <p14:tracePt t="68706" x="7634288" y="4473575"/>
          <p14:tracePt t="68723" x="7661275" y="4510088"/>
          <p14:tracePt t="68739" x="7688263" y="4562475"/>
          <p14:tracePt t="68756" x="7742238" y="4616450"/>
          <p14:tracePt t="68773" x="7786688" y="4652963"/>
          <p14:tracePt t="68789" x="7840663" y="4679950"/>
          <p14:tracePt t="68807" x="7858125" y="4687888"/>
          <p14:tracePt t="68823" x="7885113" y="4687888"/>
          <p14:tracePt t="68839" x="7902575" y="4697413"/>
          <p14:tracePt t="68856" x="7920038" y="4697413"/>
          <p14:tracePt t="68873" x="7947025" y="4697413"/>
          <p14:tracePt t="68890" x="7991475" y="4697413"/>
          <p14:tracePt t="68907" x="8054975" y="4697413"/>
          <p14:tracePt t="68923" x="8126413" y="4697413"/>
          <p14:tracePt t="68940" x="8197850" y="4697413"/>
          <p14:tracePt t="68957" x="8269288" y="4697413"/>
          <p14:tracePt t="68973" x="8296275" y="4697413"/>
          <p14:tracePt t="68990" x="8323263" y="4697413"/>
          <p14:tracePt t="69007" x="8358188" y="4679950"/>
          <p14:tracePt t="69023" x="8375650" y="4670425"/>
          <p14:tracePt t="69040" x="8412163" y="4643438"/>
          <p14:tracePt t="69056" x="8456613" y="4608513"/>
          <p14:tracePt t="69073" x="8483600" y="4581525"/>
          <p14:tracePt t="69090" x="8491538" y="4562475"/>
          <p14:tracePt t="69107" x="8528050" y="4545013"/>
          <p14:tracePt t="69123" x="8555038" y="4527550"/>
          <p14:tracePt t="69140" x="8572500" y="4510088"/>
          <p14:tracePt t="69157" x="8609013" y="4473575"/>
          <p14:tracePt t="69173" x="8626475" y="4438650"/>
          <p14:tracePt t="69190" x="8643938" y="4402138"/>
          <p14:tracePt t="69207" x="8661400" y="4357688"/>
          <p14:tracePt t="69224" x="8670925" y="4330700"/>
          <p14:tracePt t="69240" x="8670925" y="4322763"/>
          <p14:tracePt t="69256" x="8680450" y="4313238"/>
          <p14:tracePt t="69290" x="8680450" y="4303713"/>
          <p14:tracePt t="69341" x="8680450" y="4295775"/>
          <p14:tracePt t="69357" x="8680450" y="4286250"/>
          <p14:tracePt t="69477" x="8680450" y="4276725"/>
          <p14:tracePt t="69589" x="8680450" y="4268788"/>
          <p14:tracePt t="69613" x="8670925" y="4268788"/>
          <p14:tracePt t="69621" x="8653463" y="4259263"/>
          <p14:tracePt t="69638" x="8626475" y="4251325"/>
          <p14:tracePt t="69653" x="8599488" y="4251325"/>
          <p14:tracePt t="69661" x="8589963" y="4241800"/>
          <p14:tracePt t="69673" x="8562975" y="4241800"/>
          <p14:tracePt t="69690" x="8518525" y="4214813"/>
          <p14:tracePt t="69707" x="8474075" y="4197350"/>
          <p14:tracePt t="69723" x="8420100" y="4179888"/>
          <p14:tracePt t="69740" x="8394700" y="4170363"/>
          <p14:tracePt t="69757" x="8358188" y="4160838"/>
          <p14:tracePt t="69774" x="8340725" y="4152900"/>
          <p14:tracePt t="69790" x="8331200" y="4152900"/>
          <p14:tracePt t="69807" x="8323263" y="4143375"/>
          <p14:tracePt t="69824" x="8296275" y="4143375"/>
          <p14:tracePt t="69840" x="8269288" y="4133850"/>
          <p14:tracePt t="69857" x="8242300" y="4125913"/>
          <p14:tracePt t="69874" x="8205788" y="4116388"/>
          <p14:tracePt t="69891" x="8188325" y="4108450"/>
          <p14:tracePt t="69908" x="8153400" y="4089400"/>
          <p14:tracePt t="69924" x="8143875" y="4081463"/>
          <p14:tracePt t="69941" x="8089900" y="4062413"/>
          <p14:tracePt t="69957" x="8062913" y="4054475"/>
          <p14:tracePt t="69974" x="8037513" y="4044950"/>
          <p14:tracePt t="69991" x="8010525" y="4044950"/>
          <p14:tracePt t="70007" x="7974013" y="4044950"/>
          <p14:tracePt t="70024" x="7956550" y="4044950"/>
          <p14:tracePt t="70041" x="7929563" y="4044950"/>
          <p14:tracePt t="70057" x="7902575" y="4044950"/>
          <p14:tracePt t="70074" x="7867650" y="4062413"/>
          <p14:tracePt t="70091" x="7831138" y="4089400"/>
          <p14:tracePt t="70108" x="7796213" y="4089400"/>
          <p14:tracePt t="70124" x="7777163" y="4098925"/>
          <p14:tracePt t="70141" x="7742238" y="4116388"/>
          <p14:tracePt t="70157" x="7715250" y="4125913"/>
          <p14:tracePt t="70190" x="7688263" y="4143375"/>
          <p14:tracePt t="70208" x="7680325" y="4152900"/>
          <p14:tracePt t="70224" x="7661275" y="4179888"/>
          <p14:tracePt t="70241" x="7653338" y="4205288"/>
          <p14:tracePt t="70257" x="7643813" y="4214813"/>
          <p14:tracePt t="70274" x="7626350" y="4251325"/>
          <p14:tracePt t="70291" x="7616825" y="4268788"/>
          <p14:tracePt t="70308" x="7616825" y="4276725"/>
          <p14:tracePt t="70324" x="7599363" y="4303713"/>
          <p14:tracePt t="70341" x="7599363" y="4348163"/>
          <p14:tracePt t="70358" x="7589838" y="4384675"/>
          <p14:tracePt t="70374" x="7589838" y="4419600"/>
          <p14:tracePt t="70391" x="7589838" y="4446588"/>
          <p14:tracePt t="70408" x="7589838" y="4483100"/>
          <p14:tracePt t="70424" x="7589838" y="4500563"/>
          <p14:tracePt t="70441" x="7616825" y="4562475"/>
          <p14:tracePt t="70458" x="7670800" y="4616450"/>
          <p14:tracePt t="70474" x="7751763" y="4679950"/>
          <p14:tracePt t="70492" x="7840663" y="4732338"/>
          <p14:tracePt t="70508" x="7956550" y="4776788"/>
          <p14:tracePt t="70524" x="8062913" y="4813300"/>
          <p14:tracePt t="70541" x="8180388" y="4840288"/>
          <p14:tracePt t="70558" x="8232775" y="4840288"/>
          <p14:tracePt t="70574" x="8259763" y="4840288"/>
          <p14:tracePt t="70591" x="8286750" y="4840288"/>
          <p14:tracePt t="70608" x="8331200" y="4813300"/>
          <p14:tracePt t="70624" x="8385175" y="4786313"/>
          <p14:tracePt t="70641" x="8429625" y="4768850"/>
          <p14:tracePt t="70658" x="8491538" y="4741863"/>
          <p14:tracePt t="70674" x="8518525" y="4724400"/>
          <p14:tracePt t="70691" x="8562975" y="4705350"/>
          <p14:tracePt t="70708" x="8589963" y="4687888"/>
          <p14:tracePt t="70724" x="8616950" y="4660900"/>
          <p14:tracePt t="70741" x="8626475" y="4616450"/>
          <p14:tracePt t="70758" x="8634413" y="4581525"/>
          <p14:tracePt t="70774" x="8643938" y="4554538"/>
          <p14:tracePt t="70791" x="8643938" y="4527550"/>
          <p14:tracePt t="70808" x="8643938" y="4510088"/>
          <p14:tracePt t="70824" x="8643938" y="4483100"/>
          <p14:tracePt t="70841" x="8643938" y="4456113"/>
          <p14:tracePt t="70858" x="8643938" y="4419600"/>
          <p14:tracePt t="70874" x="8643938" y="4394200"/>
          <p14:tracePt t="70891" x="8643938" y="4357688"/>
          <p14:tracePt t="70908" x="8643938" y="4322763"/>
          <p14:tracePt t="70925" x="8634413" y="4303713"/>
          <p14:tracePt t="70941" x="8609013" y="4268788"/>
          <p14:tracePt t="70958" x="8599488" y="4259263"/>
          <p14:tracePt t="70975" x="8589963" y="4251325"/>
          <p14:tracePt t="70991" x="8582025" y="4241800"/>
          <p14:tracePt t="71008" x="8555038" y="4241800"/>
          <p14:tracePt t="71025" x="8501063" y="4241800"/>
          <p14:tracePt t="71041" x="8456613" y="4241800"/>
          <p14:tracePt t="71058" x="8402638" y="4241800"/>
          <p14:tracePt t="71075" x="8358188" y="4259263"/>
          <p14:tracePt t="71091" x="8259763" y="4330700"/>
          <p14:tracePt t="71108" x="8170863" y="4394200"/>
          <p14:tracePt t="71125" x="8108950" y="4438650"/>
          <p14:tracePt t="71142" x="8010525" y="4518025"/>
          <p14:tracePt t="71158" x="7966075" y="4545013"/>
          <p14:tracePt t="71175" x="7929563" y="4562475"/>
          <p14:tracePt t="71191" x="7885113" y="4562475"/>
          <p14:tracePt t="71208" x="7848600" y="4572000"/>
          <p14:tracePt t="71225" x="7777163" y="4554538"/>
          <p14:tracePt t="71241" x="7715250" y="4446588"/>
          <p14:tracePt t="71258" x="7626350" y="4187825"/>
          <p14:tracePt t="71275" x="7491413" y="3705225"/>
          <p14:tracePt t="71292" x="7419975" y="3125788"/>
          <p14:tracePt t="71308" x="7331075" y="2589213"/>
          <p14:tracePt t="71325" x="7296150" y="2205038"/>
          <p14:tracePt t="71342" x="7296150" y="1928813"/>
          <p14:tracePt t="71358" x="7296150" y="1847850"/>
          <p14:tracePt t="71375" x="7296150" y="1785938"/>
          <p14:tracePt t="71392" x="7304088" y="1724025"/>
          <p14:tracePt t="71409" x="7331075" y="1670050"/>
          <p14:tracePt t="71425" x="7340600" y="1616075"/>
          <p14:tracePt t="71442" x="7340600" y="1571625"/>
          <p14:tracePt t="71458" x="7358063" y="1544638"/>
          <p14:tracePt t="71475" x="7358063" y="1527175"/>
          <p14:tracePt t="71492" x="7358063" y="1509713"/>
          <p14:tracePt t="71508" x="7358063" y="1500188"/>
          <p14:tracePt t="71542" x="7340600" y="1482725"/>
          <p14:tracePt t="71559" x="7286625" y="1482725"/>
          <p14:tracePt t="71575" x="7180263" y="1482725"/>
          <p14:tracePt t="71592" x="7018338" y="1554163"/>
          <p14:tracePt t="71609" x="6813550" y="1670050"/>
          <p14:tracePt t="71625" x="6670675" y="1785938"/>
          <p14:tracePt t="71642" x="6589713" y="1874838"/>
          <p14:tracePt t="71659" x="6527800" y="1982788"/>
          <p14:tracePt t="71675" x="6491288" y="2062163"/>
          <p14:tracePt t="71692" x="6491288" y="2116138"/>
          <p14:tracePt t="71709" x="6491288" y="2179638"/>
          <p14:tracePt t="71725" x="6510338" y="2259013"/>
          <p14:tracePt t="71742" x="6589713" y="2366963"/>
          <p14:tracePt t="71759" x="6697663" y="2490788"/>
          <p14:tracePt t="71775" x="6848475" y="2660650"/>
          <p14:tracePt t="71792" x="7000875" y="2830513"/>
          <p14:tracePt t="71809" x="7143750" y="3009900"/>
          <p14:tracePt t="71825" x="7269163" y="3197225"/>
          <p14:tracePt t="71842" x="7367588" y="3394075"/>
          <p14:tracePt t="71859" x="7439025" y="3562350"/>
          <p14:tracePt t="71875" x="7518400" y="3732213"/>
          <p14:tracePt t="71892" x="7572375" y="3848100"/>
          <p14:tracePt t="71909" x="7608888" y="3929063"/>
          <p14:tracePt t="71925" x="7626350" y="3990975"/>
          <p14:tracePt t="71942" x="7653338" y="4054475"/>
          <p14:tracePt t="71959" x="7670800" y="4098925"/>
          <p14:tracePt t="71975" x="7680325" y="4133850"/>
          <p14:tracePt t="71992" x="7688263" y="4160838"/>
          <p14:tracePt t="72039" x="7688263" y="4170363"/>
          <p14:tracePt t="72046" x="7688263" y="4187825"/>
          <p14:tracePt t="72059" x="7705725" y="4214813"/>
          <p14:tracePt t="72075" x="7742238" y="4295775"/>
          <p14:tracePt t="72092" x="7796213" y="4402138"/>
          <p14:tracePt t="72109" x="7858125" y="4483100"/>
          <p14:tracePt t="72126" x="7929563" y="4562475"/>
          <p14:tracePt t="72238" x="7912100" y="4562475"/>
          <p14:tracePt t="72246" x="7875588" y="4545013"/>
          <p14:tracePt t="72259" x="7804150" y="4537075"/>
          <p14:tracePt t="72276" x="7634288" y="4491038"/>
          <p14:tracePt t="72292" x="7385050" y="4456113"/>
          <p14:tracePt t="72294" x="7232650" y="4429125"/>
          <p14:tracePt t="72309" x="7072313" y="4411663"/>
          <p14:tracePt t="72326" x="6402388" y="4259263"/>
          <p14:tracePt t="72342" x="5938838" y="4187825"/>
          <p14:tracePt t="72359" x="5375275" y="4081463"/>
          <p14:tracePt t="72376" x="4795838" y="3946525"/>
          <p14:tracePt t="72393" x="4276725" y="3830638"/>
          <p14:tracePt t="72409" x="3946525" y="3795713"/>
          <p14:tracePt t="72426" x="3732213" y="3795713"/>
          <p14:tracePt t="72443" x="3616325" y="3795713"/>
          <p14:tracePt t="72459" x="3562350" y="3795713"/>
          <p14:tracePt t="72476" x="3509963" y="3795713"/>
          <p14:tracePt t="72493" x="3473450" y="3813175"/>
          <p14:tracePt t="72510" x="3419475" y="3822700"/>
          <p14:tracePt t="72526" x="3313113" y="3848100"/>
          <p14:tracePt t="72543" x="3224213" y="3857625"/>
          <p14:tracePt t="72559" x="3125788" y="3867150"/>
          <p14:tracePt t="72576" x="3044825" y="3867150"/>
          <p14:tracePt t="72593" x="2919413" y="3867150"/>
          <p14:tracePt t="72610" x="2786063" y="3848100"/>
          <p14:tracePt t="72626" x="2643188" y="3848100"/>
          <p14:tracePt t="72643" x="2527300" y="3848100"/>
          <p14:tracePt t="72659" x="2455863" y="3857625"/>
          <p14:tracePt t="72676" x="2419350" y="3894138"/>
          <p14:tracePt t="72693" x="2401888" y="3929063"/>
          <p14:tracePt t="72710" x="2393950" y="3983038"/>
          <p14:tracePt t="72726" x="2384425" y="4017963"/>
          <p14:tracePt t="72743" x="2384425" y="4037013"/>
          <p14:tracePt t="72760" x="2384425" y="4071938"/>
          <p14:tracePt t="72776" x="2393950" y="4108450"/>
          <p14:tracePt t="72793" x="2428875" y="4160838"/>
          <p14:tracePt t="72810" x="2473325" y="4197350"/>
          <p14:tracePt t="72826" x="2517775" y="4224338"/>
          <p14:tracePt t="72843" x="2562225" y="4251325"/>
          <p14:tracePt t="72860" x="2608263" y="4286250"/>
          <p14:tracePt t="72876" x="2643188" y="4295775"/>
          <p14:tracePt t="72893" x="2660650" y="4303713"/>
          <p14:tracePt t="72910" x="2679700" y="4313238"/>
          <p14:tracePt t="72926" x="2705100" y="4313238"/>
          <p14:tracePt t="72943" x="2732088" y="4313238"/>
          <p14:tracePt t="72960" x="2741613" y="4313238"/>
          <p14:tracePt t="72976" x="2759075" y="4313238"/>
          <p14:tracePt t="73071" x="2759075" y="4303713"/>
          <p14:tracePt t="73079" x="2751138" y="4295775"/>
          <p14:tracePt t="73087" x="2741613" y="4286250"/>
          <p14:tracePt t="73095" x="2714625" y="4276725"/>
          <p14:tracePt t="73110" x="2697163" y="4276725"/>
          <p14:tracePt t="73126" x="2679700" y="4276725"/>
          <p14:tracePt t="73143" x="2670175" y="4276725"/>
          <p14:tracePt t="73160" x="2660650" y="4276725"/>
          <p14:tracePt t="73193" x="2652713" y="4286250"/>
          <p14:tracePt t="73210" x="2652713" y="4303713"/>
          <p14:tracePt t="73227" x="2652713" y="4322763"/>
          <p14:tracePt t="73243" x="2697163" y="4367213"/>
          <p14:tracePt t="73260" x="2795588" y="4384675"/>
          <p14:tracePt t="73277" x="2884488" y="4411663"/>
          <p14:tracePt t="73293" x="2946400" y="4411663"/>
          <p14:tracePt t="73295" x="2955925" y="4411663"/>
          <p14:tracePt t="73335" x="2965450" y="4411663"/>
          <p14:tracePt t="73367" x="2946400" y="4384675"/>
          <p14:tracePt t="73375" x="2946400" y="4375150"/>
          <p14:tracePt t="73383" x="2919413" y="4348163"/>
          <p14:tracePt t="73393" x="2901950" y="4330700"/>
          <p14:tracePt t="73410" x="2857500" y="4303713"/>
          <p14:tracePt t="73427" x="2776538" y="4268788"/>
          <p14:tracePt t="73443" x="2679700" y="4224338"/>
          <p14:tracePt t="73460" x="2581275" y="4197350"/>
          <p14:tracePt t="73477" x="2544763" y="4187825"/>
          <p14:tracePt t="73494" x="2517775" y="4187825"/>
          <p14:tracePt t="73511" x="2500313" y="4197350"/>
          <p14:tracePt t="73527" x="2500313" y="4224338"/>
          <p14:tracePt t="73544" x="2500313" y="4268788"/>
          <p14:tracePt t="73560" x="2500313" y="4303713"/>
          <p14:tracePt t="73578" x="2517775" y="4322763"/>
          <p14:tracePt t="73594" x="2571750" y="4340225"/>
          <p14:tracePt t="73610" x="2643188" y="4357688"/>
          <p14:tracePt t="73627" x="2652713" y="4357688"/>
          <p14:tracePt t="73644" x="2660650" y="4357688"/>
          <p14:tracePt t="73687" x="2660650" y="4348163"/>
          <p14:tracePt t="73703" x="2660650" y="4330700"/>
          <p14:tracePt t="73711" x="2652713" y="4322763"/>
          <p14:tracePt t="73727" x="2643188" y="4313238"/>
          <p14:tracePt t="73744" x="2589213" y="4313238"/>
          <p14:tracePt t="73760" x="2562225" y="4313238"/>
          <p14:tracePt t="73777" x="2554288" y="4313238"/>
          <p14:tracePt t="73811" x="2554288" y="4330700"/>
          <p14:tracePt t="73827" x="2598738" y="4384675"/>
          <p14:tracePt t="73844" x="2670175" y="4402138"/>
          <p14:tracePt t="73860" x="2732088" y="4411663"/>
          <p14:tracePt t="73877" x="2768600" y="4411663"/>
          <p14:tracePt t="73894" x="2795588" y="4411663"/>
          <p14:tracePt t="73911" x="2795588" y="4394200"/>
          <p14:tracePt t="73927" x="2795588" y="4367213"/>
          <p14:tracePt t="73944" x="2795588" y="4340225"/>
          <p14:tracePt t="73961" x="2776538" y="4322763"/>
          <p14:tracePt t="73977" x="2759075" y="4303713"/>
          <p14:tracePt t="73994" x="2751138" y="4303713"/>
          <p14:tracePt t="74039" x="2741613" y="4303713"/>
          <p14:tracePt t="74055" x="2741613" y="4322763"/>
          <p14:tracePt t="74071" x="2759075" y="4330700"/>
          <p14:tracePt t="74256" x="2768600" y="4340225"/>
          <p14:tracePt t="74303" x="2768600" y="4357688"/>
          <p14:tracePt t="74487" x="2768600" y="4367213"/>
          <p14:tracePt t="74495" x="2768600" y="4375150"/>
          <p14:tracePt t="74783" x="2768600" y="4384675"/>
          <p14:tracePt t="75344" x="2759075" y="4384675"/>
          <p14:tracePt t="75368" x="2759075" y="4394200"/>
          <p14:tracePt t="75376" x="2751138" y="4394200"/>
          <p14:tracePt t="75384" x="2741613" y="4394200"/>
          <p14:tracePt t="75456" x="2732088" y="4402138"/>
          <p14:tracePt t="75480" x="2714625" y="4411663"/>
          <p14:tracePt t="75488" x="2714625" y="4419600"/>
          <p14:tracePt t="75504" x="2705100" y="4419600"/>
          <p14:tracePt t="75512" x="2687638" y="4419600"/>
          <p14:tracePt t="75529" x="2670175" y="4438650"/>
          <p14:tracePt t="75545" x="2660650" y="4446588"/>
          <p14:tracePt t="75579" x="2643188" y="4446588"/>
          <p14:tracePt t="75595" x="2633663" y="44561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46231" y="321972"/>
            <a:ext cx="6542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err="1"/>
              <a:t>Gefallen</a:t>
            </a:r>
            <a:r>
              <a:rPr lang="pt-PT" sz="2800" b="1" dirty="0"/>
              <a:t> / </a:t>
            </a:r>
            <a:r>
              <a:rPr lang="pt-PT" sz="2800" b="1" dirty="0" err="1"/>
              <a:t>Missfallen</a:t>
            </a:r>
            <a:r>
              <a:rPr lang="pt-PT" sz="2800" b="1" dirty="0"/>
              <a:t>: </a:t>
            </a:r>
            <a:r>
              <a:rPr lang="pt-PT" sz="2800" b="1" dirty="0" err="1"/>
              <a:t>wie</a:t>
            </a:r>
            <a:r>
              <a:rPr lang="pt-PT" sz="2800" b="1" dirty="0"/>
              <a:t> </a:t>
            </a:r>
            <a:r>
              <a:rPr lang="pt-PT" sz="2800" b="1" dirty="0" err="1"/>
              <a:t>gefällt</a:t>
            </a:r>
            <a:r>
              <a:rPr lang="pt-PT" sz="2800" b="1" dirty="0"/>
              <a:t> </a:t>
            </a:r>
            <a:r>
              <a:rPr lang="pt-PT" sz="2800" b="1" dirty="0" err="1"/>
              <a:t>Ihnen</a:t>
            </a:r>
            <a:r>
              <a:rPr lang="pt-PT" sz="2800" b="1" dirty="0"/>
              <a:t> …? </a:t>
            </a:r>
          </a:p>
          <a:p>
            <a:pPr algn="ctr"/>
            <a:endParaRPr lang="pt-PT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334" y="1276080"/>
            <a:ext cx="832366" cy="76682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011093" y="2125958"/>
            <a:ext cx="185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/>
              <a:t>s</a:t>
            </a:r>
            <a:r>
              <a:rPr lang="pt-PT" sz="2400" dirty="0" err="1" smtClean="0"/>
              <a:t>ehr</a:t>
            </a:r>
            <a:r>
              <a:rPr lang="pt-PT" sz="2400" dirty="0" smtClean="0"/>
              <a:t> </a:t>
            </a:r>
            <a:r>
              <a:rPr lang="pt-PT" sz="2400" dirty="0" err="1" smtClean="0"/>
              <a:t>gut</a:t>
            </a:r>
            <a:endParaRPr lang="pt-PT" sz="2400" dirty="0" smtClean="0"/>
          </a:p>
          <a:p>
            <a:pPr algn="ctr"/>
            <a:r>
              <a:rPr lang="pt-PT" sz="2400" dirty="0" err="1" smtClean="0"/>
              <a:t>gut</a:t>
            </a:r>
            <a:endParaRPr lang="pt-PT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1258" y="3313546"/>
            <a:ext cx="922518" cy="80460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251535" y="4124329"/>
            <a:ext cx="153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/>
              <a:t>g</a:t>
            </a:r>
            <a:r>
              <a:rPr lang="pt-PT" sz="2400" dirty="0" err="1" smtClean="0"/>
              <a:t>anz</a:t>
            </a:r>
            <a:r>
              <a:rPr lang="pt-PT" sz="2400" dirty="0" smtClean="0"/>
              <a:t> </a:t>
            </a:r>
            <a:r>
              <a:rPr lang="pt-PT" sz="2400" dirty="0" err="1" smtClean="0"/>
              <a:t>gut</a:t>
            </a:r>
            <a:endParaRPr lang="pt-PT" sz="2400" dirty="0" smtClean="0"/>
          </a:p>
          <a:p>
            <a:pPr algn="ctr"/>
            <a:r>
              <a:rPr lang="pt-PT" sz="2400" dirty="0" err="1"/>
              <a:t>e</a:t>
            </a:r>
            <a:r>
              <a:rPr lang="pt-PT" sz="2400" dirty="0" err="1" smtClean="0"/>
              <a:t>s</a:t>
            </a:r>
            <a:r>
              <a:rPr lang="pt-PT" sz="2400" dirty="0" smtClean="0"/>
              <a:t> </a:t>
            </a:r>
            <a:r>
              <a:rPr lang="pt-PT" sz="2400" dirty="0" err="1" smtClean="0"/>
              <a:t>geht</a:t>
            </a:r>
            <a:endParaRPr lang="pt-PT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5912" y="5251026"/>
            <a:ext cx="762787" cy="77628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251535" y="6027314"/>
            <a:ext cx="163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n</a:t>
            </a:r>
            <a:r>
              <a:rPr lang="pt-PT" sz="2400" dirty="0" err="1" smtClean="0"/>
              <a:t>icht</a:t>
            </a:r>
            <a:r>
              <a:rPr lang="pt-PT" sz="2400" dirty="0" smtClean="0"/>
              <a:t> </a:t>
            </a:r>
            <a:r>
              <a:rPr lang="pt-PT" sz="2400" dirty="0" err="1" smtClean="0"/>
              <a:t>so</a:t>
            </a:r>
            <a:r>
              <a:rPr lang="pt-PT" sz="2400" dirty="0" smtClean="0"/>
              <a:t> </a:t>
            </a:r>
            <a:r>
              <a:rPr lang="pt-PT" sz="2400" dirty="0" err="1" smtClean="0"/>
              <a:t>gut</a:t>
            </a:r>
            <a:endParaRPr lang="pt-PT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3315" y="1342399"/>
            <a:ext cx="1770304" cy="139095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37882" y="1558344"/>
            <a:ext cx="4134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 err="1" smtClean="0"/>
              <a:t>Wie</a:t>
            </a:r>
            <a:r>
              <a:rPr lang="pt-PT" sz="2400" dirty="0" smtClean="0"/>
              <a:t> </a:t>
            </a:r>
            <a:r>
              <a:rPr lang="pt-PT" sz="2400" dirty="0" err="1" smtClean="0"/>
              <a:t>gefallen</a:t>
            </a:r>
            <a:r>
              <a:rPr lang="pt-PT" sz="2400" dirty="0" smtClean="0"/>
              <a:t> </a:t>
            </a:r>
            <a:r>
              <a:rPr lang="pt-PT" sz="2400" dirty="0" err="1" smtClean="0"/>
              <a:t>Ihnen</a:t>
            </a:r>
            <a:r>
              <a:rPr lang="pt-PT" sz="2400" dirty="0" smtClean="0"/>
              <a:t> </a:t>
            </a:r>
            <a:r>
              <a:rPr lang="pt-PT" sz="2400" b="1" dirty="0" smtClean="0"/>
              <a:t>die</a:t>
            </a:r>
            <a:r>
              <a:rPr lang="pt-PT" sz="2400" dirty="0" smtClean="0"/>
              <a:t> </a:t>
            </a:r>
            <a:r>
              <a:rPr lang="pt-PT" sz="2400" dirty="0" err="1" smtClean="0"/>
              <a:t>Stühle</a:t>
            </a:r>
            <a:r>
              <a:rPr lang="pt-PT" sz="24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Gut</a:t>
            </a:r>
            <a:r>
              <a:rPr lang="pt-PT" sz="2400" dirty="0" smtClean="0"/>
              <a:t>. </a:t>
            </a:r>
            <a:r>
              <a:rPr lang="pt-PT" sz="2400" b="1" dirty="0" smtClean="0"/>
              <a:t>Sie</a:t>
            </a:r>
            <a:r>
              <a:rPr lang="pt-PT" sz="2400" dirty="0" smtClean="0"/>
              <a:t> </a:t>
            </a:r>
            <a:r>
              <a:rPr lang="pt-PT" sz="2400" dirty="0" err="1" smtClean="0"/>
              <a:t>sind</a:t>
            </a:r>
            <a:r>
              <a:rPr lang="pt-PT" sz="2400" dirty="0" smtClean="0"/>
              <a:t> </a:t>
            </a:r>
            <a:r>
              <a:rPr lang="pt-PT" sz="2400" dirty="0" err="1" smtClean="0"/>
              <a:t>sehr</a:t>
            </a:r>
            <a:r>
              <a:rPr lang="pt-PT" sz="2400" dirty="0" smtClean="0"/>
              <a:t> </a:t>
            </a:r>
            <a:r>
              <a:rPr lang="pt-PT" sz="2400" dirty="0" err="1" smtClean="0"/>
              <a:t>Schön</a:t>
            </a:r>
            <a:r>
              <a:rPr lang="pt-PT" sz="2400" dirty="0" smtClean="0"/>
              <a:t>.</a:t>
            </a:r>
            <a:endParaRPr lang="pt-PT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56609" y="3125462"/>
            <a:ext cx="4288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 err="1"/>
              <a:t>Wie</a:t>
            </a:r>
            <a:r>
              <a:rPr lang="pt-PT" sz="2400" dirty="0"/>
              <a:t> </a:t>
            </a:r>
            <a:r>
              <a:rPr lang="pt-PT" sz="2400" dirty="0" err="1" smtClean="0"/>
              <a:t>gefällt</a:t>
            </a:r>
            <a:r>
              <a:rPr lang="pt-PT" sz="2400" dirty="0" smtClean="0"/>
              <a:t> </a:t>
            </a:r>
            <a:r>
              <a:rPr lang="pt-PT" sz="2400" dirty="0" err="1"/>
              <a:t>Ihnen</a:t>
            </a:r>
            <a:r>
              <a:rPr lang="pt-PT" sz="2400" dirty="0"/>
              <a:t> </a:t>
            </a:r>
            <a:r>
              <a:rPr lang="pt-PT" sz="2400" b="1" dirty="0" smtClean="0"/>
              <a:t>der</a:t>
            </a:r>
            <a:r>
              <a:rPr lang="pt-PT" sz="2400" dirty="0" smtClean="0"/>
              <a:t> Herd?</a:t>
            </a:r>
            <a:endParaRPr lang="pt-PT" sz="2400" dirty="0"/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Nicht</a:t>
            </a:r>
            <a:r>
              <a:rPr lang="pt-PT" sz="2400" dirty="0" smtClean="0"/>
              <a:t> </a:t>
            </a:r>
            <a:r>
              <a:rPr lang="pt-PT" sz="2400" dirty="0" err="1" smtClean="0"/>
              <a:t>so</a:t>
            </a:r>
            <a:r>
              <a:rPr lang="pt-PT" sz="2400" dirty="0" smtClean="0"/>
              <a:t> </a:t>
            </a:r>
            <a:r>
              <a:rPr lang="pt-PT" sz="2400" dirty="0" err="1" smtClean="0"/>
              <a:t>gut</a:t>
            </a:r>
            <a:r>
              <a:rPr lang="pt-PT" sz="2400" dirty="0" smtClean="0"/>
              <a:t>. </a:t>
            </a:r>
            <a:r>
              <a:rPr lang="pt-PT" sz="2400" b="1" dirty="0" smtClean="0"/>
              <a:t>Er</a:t>
            </a:r>
            <a:r>
              <a:rPr lang="pt-PT" sz="2400" dirty="0" smtClean="0"/>
              <a:t>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hässlich</a:t>
            </a:r>
            <a:r>
              <a:rPr lang="pt-PT" sz="2400" dirty="0" smtClean="0"/>
              <a:t>.</a:t>
            </a:r>
            <a:endParaRPr lang="pt-PT" sz="2400" dirty="0"/>
          </a:p>
          <a:p>
            <a:endParaRPr lang="pt-PT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0" y="3070713"/>
            <a:ext cx="1358850" cy="153734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132453" y="4539827"/>
            <a:ext cx="2936975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/>
              <a:t>d</a:t>
            </a:r>
            <a:r>
              <a:rPr lang="pt-PT" b="1" dirty="0" smtClean="0"/>
              <a:t>er </a:t>
            </a:r>
            <a:r>
              <a:rPr lang="pt-PT" b="1" dirty="0" err="1" smtClean="0"/>
              <a:t>Balkon</a:t>
            </a:r>
            <a:r>
              <a:rPr lang="pt-PT" b="1" dirty="0"/>
              <a:t> </a:t>
            </a:r>
            <a:r>
              <a:rPr lang="pt-PT" b="1" dirty="0" smtClean="0"/>
              <a:t>-  </a:t>
            </a:r>
            <a:r>
              <a:rPr lang="pt-PT" b="1" dirty="0" err="1" smtClean="0"/>
              <a:t>er</a:t>
            </a:r>
            <a:endParaRPr lang="pt-PT" b="1" dirty="0" smtClean="0"/>
          </a:p>
          <a:p>
            <a:pPr>
              <a:lnSpc>
                <a:spcPct val="150000"/>
              </a:lnSpc>
            </a:pPr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Bad</a:t>
            </a:r>
            <a:r>
              <a:rPr lang="pt-PT" b="1" dirty="0"/>
              <a:t> </a:t>
            </a:r>
            <a:r>
              <a:rPr lang="pt-PT" b="1" dirty="0" smtClean="0"/>
              <a:t>- </a:t>
            </a:r>
            <a:r>
              <a:rPr lang="pt-PT" b="1" dirty="0" err="1" smtClean="0"/>
              <a:t>es</a:t>
            </a:r>
            <a:endParaRPr lang="pt-PT" b="1" dirty="0" smtClean="0"/>
          </a:p>
          <a:p>
            <a:pPr>
              <a:lnSpc>
                <a:spcPct val="150000"/>
              </a:lnSpc>
            </a:pPr>
            <a:r>
              <a:rPr lang="pt-PT" b="1" dirty="0"/>
              <a:t>d</a:t>
            </a:r>
            <a:r>
              <a:rPr lang="pt-PT" b="1" dirty="0" smtClean="0"/>
              <a:t>ie </a:t>
            </a:r>
            <a:r>
              <a:rPr lang="pt-PT" b="1" dirty="0" err="1" smtClean="0"/>
              <a:t>Wohnung</a:t>
            </a:r>
            <a:r>
              <a:rPr lang="pt-PT" b="1" dirty="0"/>
              <a:t> </a:t>
            </a:r>
            <a:r>
              <a:rPr lang="pt-PT" b="1" dirty="0" smtClean="0"/>
              <a:t>- sie</a:t>
            </a:r>
          </a:p>
          <a:p>
            <a:pPr>
              <a:lnSpc>
                <a:spcPct val="150000"/>
              </a:lnSpc>
            </a:pPr>
            <a:r>
              <a:rPr lang="pt-PT" b="1" dirty="0"/>
              <a:t>d</a:t>
            </a:r>
            <a:r>
              <a:rPr lang="pt-PT" b="1" dirty="0" smtClean="0"/>
              <a:t>ie </a:t>
            </a:r>
            <a:r>
              <a:rPr lang="pt-PT" b="1" dirty="0" err="1" smtClean="0"/>
              <a:t>Stühle</a:t>
            </a:r>
            <a:r>
              <a:rPr lang="pt-PT" b="1" dirty="0" smtClean="0"/>
              <a:t> - sie</a:t>
            </a:r>
            <a:endParaRPr lang="pt-PT" b="1" dirty="0"/>
          </a:p>
        </p:txBody>
      </p:sp>
      <p:pic>
        <p:nvPicPr>
          <p:cNvPr id="24" name="Á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77"/>
    </mc:Choice>
    <mc:Fallback xmlns="">
      <p:transition spd="slow" advTm="24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0885" x="2633663" y="4465638"/>
          <p14:tracePt t="10893" x="2643188" y="4465638"/>
          <p14:tracePt t="10901" x="2751138" y="4429125"/>
          <p14:tracePt t="10915" x="2990850" y="4375150"/>
          <p14:tracePt t="10932" x="3465513" y="4348163"/>
          <p14:tracePt t="10949" x="4044950" y="4367213"/>
          <p14:tracePt t="10965" x="4340225" y="4429125"/>
          <p14:tracePt t="10982" x="4491038" y="4491038"/>
          <p14:tracePt t="10999" x="4518025" y="4510088"/>
          <p14:tracePt t="11077" x="4527550" y="4510088"/>
          <p14:tracePt t="11085" x="4554538" y="4510088"/>
          <p14:tracePt t="11093" x="4598988" y="4510088"/>
          <p14:tracePt t="11101" x="4652963" y="4491038"/>
          <p14:tracePt t="11115" x="4705350" y="4446588"/>
          <p14:tracePt t="11132" x="4768850" y="4348163"/>
          <p14:tracePt t="11149" x="4813300" y="4214813"/>
          <p14:tracePt t="11165" x="4902200" y="4125913"/>
          <p14:tracePt t="11182" x="5062538" y="4017963"/>
          <p14:tracePt t="11199" x="5224463" y="3956050"/>
          <p14:tracePt t="11215" x="5313363" y="3919538"/>
          <p14:tracePt t="11232" x="5357813" y="3911600"/>
          <p14:tracePt t="11249" x="5384800" y="3911600"/>
          <p14:tracePt t="11282" x="5402263" y="3911600"/>
          <p14:tracePt t="11302" x="5402263" y="3884613"/>
          <p14:tracePt t="11315" x="5394325" y="3813175"/>
          <p14:tracePt t="11332" x="5367338" y="3633788"/>
          <p14:tracePt t="11349" x="5322888" y="3455988"/>
          <p14:tracePt t="11366" x="5313363" y="3251200"/>
          <p14:tracePt t="11382" x="5348288" y="3000375"/>
          <p14:tracePt t="11399" x="5510213" y="2670175"/>
          <p14:tracePt t="11416" x="5653088" y="2455863"/>
          <p14:tracePt t="11433" x="5786438" y="2224088"/>
          <p14:tracePt t="11449" x="5884863" y="2027238"/>
          <p14:tracePt t="11466" x="5946775" y="1847850"/>
          <p14:tracePt t="11482" x="5965825" y="1731963"/>
          <p14:tracePt t="11499" x="5973763" y="1616075"/>
          <p14:tracePt t="11516" x="5973763" y="1536700"/>
          <p14:tracePt t="11532" x="5973763" y="1482725"/>
          <p14:tracePt t="11549" x="5929313" y="1419225"/>
          <p14:tracePt t="11566" x="5919788" y="1401763"/>
          <p14:tracePt t="11582" x="5911850" y="1393825"/>
          <p14:tracePt t="11646" x="5902325" y="1393825"/>
          <p14:tracePt t="11661" x="5919788" y="1357313"/>
          <p14:tracePt t="11670" x="5956300" y="1330325"/>
          <p14:tracePt t="11682" x="6037263" y="1303338"/>
          <p14:tracePt t="11699" x="6232525" y="1231900"/>
          <p14:tracePt t="11716" x="6438900" y="1179513"/>
          <p14:tracePt t="11732" x="6680200" y="1125538"/>
          <p14:tracePt t="11749" x="7153275" y="1054100"/>
          <p14:tracePt t="11766" x="7439025" y="990600"/>
          <p14:tracePt t="11782" x="7653338" y="919163"/>
          <p14:tracePt t="11799" x="7777163" y="884238"/>
          <p14:tracePt t="11816" x="7804150" y="866775"/>
          <p14:tracePt t="11833" x="7823200" y="830263"/>
          <p14:tracePt t="11849" x="7823200" y="803275"/>
          <p14:tracePt t="11866" x="7823200" y="785813"/>
          <p14:tracePt t="11899" x="7823200" y="776288"/>
          <p14:tracePt t="11916" x="7823200" y="758825"/>
          <p14:tracePt t="11933" x="7823200" y="731838"/>
          <p14:tracePt t="11949" x="7823200" y="669925"/>
          <p14:tracePt t="11966" x="7823200" y="588963"/>
          <p14:tracePt t="11983" x="7823200" y="509588"/>
          <p14:tracePt t="11999" x="7823200" y="438150"/>
          <p14:tracePt t="12016" x="7823200" y="357188"/>
          <p14:tracePt t="12033" x="7823200" y="312738"/>
          <p14:tracePt t="12050" x="7813675" y="276225"/>
          <p14:tracePt t="12066" x="7796213" y="250825"/>
          <p14:tracePt t="12083" x="7769225" y="231775"/>
          <p14:tracePt t="12099" x="7732713" y="204788"/>
          <p14:tracePt t="12116" x="7688263" y="196850"/>
          <p14:tracePt t="12133" x="7634288" y="179388"/>
          <p14:tracePt t="12150" x="7545388" y="179388"/>
          <p14:tracePt t="12166" x="7456488" y="160338"/>
          <p14:tracePt t="12183" x="7367588" y="160338"/>
          <p14:tracePt t="12200" x="7286625" y="160338"/>
          <p14:tracePt t="12216" x="7215188" y="169863"/>
          <p14:tracePt t="12233" x="7153275" y="223838"/>
          <p14:tracePt t="12250" x="7089775" y="276225"/>
          <p14:tracePt t="12266" x="7037388" y="322263"/>
          <p14:tracePt t="12283" x="6991350" y="366713"/>
          <p14:tracePt t="12300" x="6938963" y="428625"/>
          <p14:tracePt t="12316" x="6894513" y="500063"/>
          <p14:tracePt t="12333" x="6858000" y="588963"/>
          <p14:tracePt t="12350" x="6840538" y="731838"/>
          <p14:tracePt t="12366" x="6840538" y="822325"/>
          <p14:tracePt t="12383" x="6840538" y="893763"/>
          <p14:tracePt t="12400" x="6902450" y="982663"/>
          <p14:tracePt t="12416" x="6965950" y="1027113"/>
          <p14:tracePt t="12433" x="7018338" y="1044575"/>
          <p14:tracePt t="12450" x="7089775" y="1054100"/>
          <p14:tracePt t="12466" x="7161213" y="1071563"/>
          <p14:tracePt t="12483" x="7242175" y="1071563"/>
          <p14:tracePt t="12500" x="7304088" y="1071563"/>
          <p14:tracePt t="12517" x="7367588" y="1071563"/>
          <p14:tracePt t="12533" x="7402513" y="1071563"/>
          <p14:tracePt t="12550" x="7483475" y="1017588"/>
          <p14:tracePt t="12567" x="7527925" y="965200"/>
          <p14:tracePt t="12583" x="7572375" y="901700"/>
          <p14:tracePt t="12600" x="7608888" y="822325"/>
          <p14:tracePt t="12617" x="7634288" y="750888"/>
          <p14:tracePt t="12633" x="7670800" y="669925"/>
          <p14:tracePt t="12650" x="7688263" y="615950"/>
          <p14:tracePt t="12667" x="7688263" y="561975"/>
          <p14:tracePt t="12683" x="7705725" y="500063"/>
          <p14:tracePt t="12700" x="7705725" y="465138"/>
          <p14:tracePt t="12717" x="7705725" y="438150"/>
          <p14:tracePt t="12734" x="7697788" y="401638"/>
          <p14:tracePt t="12750" x="7670800" y="357188"/>
          <p14:tracePt t="12767" x="7634288" y="322263"/>
          <p14:tracePt t="12783" x="7608888" y="295275"/>
          <p14:tracePt t="12800" x="7554913" y="268288"/>
          <p14:tracePt t="12817" x="7518400" y="241300"/>
          <p14:tracePt t="12833" x="7473950" y="231775"/>
          <p14:tracePt t="12850" x="7412038" y="204788"/>
          <p14:tracePt t="12867" x="7331075" y="196850"/>
          <p14:tracePt t="12884" x="7259638" y="196850"/>
          <p14:tracePt t="12900" x="7170738" y="196850"/>
          <p14:tracePt t="12917" x="7099300" y="204788"/>
          <p14:tracePt t="12934" x="6983413" y="285750"/>
          <p14:tracePt t="12950" x="6946900" y="330200"/>
          <p14:tracePt t="12967" x="6902450" y="446088"/>
          <p14:tracePt t="12984" x="6884988" y="536575"/>
          <p14:tracePt t="13000" x="6875463" y="608013"/>
          <p14:tracePt t="13017" x="6875463" y="714375"/>
          <p14:tracePt t="13034" x="6875463" y="795338"/>
          <p14:tracePt t="13050" x="6919913" y="866775"/>
          <p14:tracePt t="13067" x="7010400" y="928688"/>
          <p14:tracePt t="13084" x="7099300" y="965200"/>
          <p14:tracePt t="13100" x="7188200" y="990600"/>
          <p14:tracePt t="13117" x="7277100" y="1009650"/>
          <p14:tracePt t="13134" x="7394575" y="1009650"/>
          <p14:tracePt t="13150" x="7473950" y="1009650"/>
          <p14:tracePt t="13167" x="7581900" y="1009650"/>
          <p14:tracePt t="13184" x="7688263" y="982663"/>
          <p14:tracePt t="13200" x="7786688" y="919163"/>
          <p14:tracePt t="13217" x="7858125" y="839788"/>
          <p14:tracePt t="13234" x="7912100" y="768350"/>
          <p14:tracePt t="13250" x="7929563" y="704850"/>
          <p14:tracePt t="13267" x="7929563" y="652463"/>
          <p14:tracePt t="13284" x="7929563" y="633413"/>
          <p14:tracePt t="13300" x="7912100" y="598488"/>
          <p14:tracePt t="13317" x="7885113" y="571500"/>
          <p14:tracePt t="13334" x="7823200" y="509588"/>
          <p14:tracePt t="13351" x="7724775" y="455613"/>
          <p14:tracePt t="13367" x="7643813" y="411163"/>
          <p14:tracePt t="13384" x="7545388" y="374650"/>
          <p14:tracePt t="13400" x="7446963" y="347663"/>
          <p14:tracePt t="13417" x="7340600" y="312738"/>
          <p14:tracePt t="13434" x="7251700" y="295275"/>
          <p14:tracePt t="13451" x="7126288" y="276225"/>
          <p14:tracePt t="13467" x="7027863" y="268288"/>
          <p14:tracePt t="13484" x="6946900" y="268288"/>
          <p14:tracePt t="13501" x="6884988" y="268288"/>
          <p14:tracePt t="13517" x="6823075" y="276225"/>
          <p14:tracePt t="13534" x="6742113" y="312738"/>
          <p14:tracePt t="13551" x="6688138" y="357188"/>
          <p14:tracePt t="13567" x="6643688" y="419100"/>
          <p14:tracePt t="13584" x="6634163" y="490538"/>
          <p14:tracePt t="13601" x="6626225" y="561975"/>
          <p14:tracePt t="13617" x="6626225" y="660400"/>
          <p14:tracePt t="13634" x="6670675" y="803275"/>
          <p14:tracePt t="13651" x="6742113" y="919163"/>
          <p14:tracePt t="13668" x="6875463" y="1027113"/>
          <p14:tracePt t="13684" x="7045325" y="1116013"/>
          <p14:tracePt t="13701" x="7215188" y="1169988"/>
          <p14:tracePt t="13718" x="7394575" y="1187450"/>
          <p14:tracePt t="13734" x="7661275" y="1187450"/>
          <p14:tracePt t="13751" x="7823200" y="1187450"/>
          <p14:tracePt t="13768" x="7939088" y="1152525"/>
          <p14:tracePt t="13784" x="8037513" y="1081088"/>
          <p14:tracePt t="13801" x="8089900" y="982663"/>
          <p14:tracePt t="13818" x="8126413" y="874713"/>
          <p14:tracePt t="13834" x="8153400" y="758825"/>
          <p14:tracePt t="13851" x="8153400" y="652463"/>
          <p14:tracePt t="13868" x="8143875" y="561975"/>
          <p14:tracePt t="13884" x="8072438" y="473075"/>
          <p14:tracePt t="13901" x="7983538" y="411163"/>
          <p14:tracePt t="13918" x="7894638" y="357188"/>
          <p14:tracePt t="13935" x="7732713" y="285750"/>
          <p14:tracePt t="13951" x="7589838" y="196850"/>
          <p14:tracePt t="13968" x="7473950" y="133350"/>
          <p14:tracePt t="13984" x="7402513" y="115888"/>
          <p14:tracePt t="14001" x="7358063" y="80963"/>
          <p14:tracePt t="14018" x="7323138" y="61913"/>
          <p14:tracePt t="14034" x="7296150" y="61913"/>
          <p14:tracePt t="14051" x="7277100" y="53975"/>
          <p14:tracePt t="14068" x="7259638" y="53975"/>
          <p14:tracePt t="14085" x="7251700" y="53975"/>
          <p14:tracePt t="14101" x="7215188" y="53975"/>
          <p14:tracePt t="14118" x="7153275" y="53975"/>
          <p14:tracePt t="14135" x="7108825" y="53975"/>
          <p14:tracePt t="14151" x="7062788" y="61913"/>
          <p14:tracePt t="14168" x="7027863" y="80963"/>
          <p14:tracePt t="14185" x="7010400" y="88900"/>
          <p14:tracePt t="14201" x="6991350" y="98425"/>
          <p14:tracePt t="14218" x="6965950" y="115888"/>
          <p14:tracePt t="14235" x="6946900" y="125413"/>
          <p14:tracePt t="14251" x="6919913" y="160338"/>
          <p14:tracePt t="14268" x="6894513" y="179388"/>
          <p14:tracePt t="14285" x="6875463" y="204788"/>
          <p14:tracePt t="14301" x="6848475" y="223838"/>
          <p14:tracePt t="14318" x="6813550" y="268288"/>
          <p14:tracePt t="14335" x="6786563" y="303213"/>
          <p14:tracePt t="14351" x="6769100" y="339725"/>
          <p14:tracePt t="14368" x="6751638" y="393700"/>
          <p14:tracePt t="14385" x="6751638" y="438150"/>
          <p14:tracePt t="14401" x="6742113" y="482600"/>
          <p14:tracePt t="14418" x="6742113" y="544513"/>
          <p14:tracePt t="14435" x="6742113" y="598488"/>
          <p14:tracePt t="14451" x="6742113" y="633413"/>
          <p14:tracePt t="14468" x="6751638" y="687388"/>
          <p14:tracePt t="14485" x="6796088" y="758825"/>
          <p14:tracePt t="14502" x="6848475" y="839788"/>
          <p14:tracePt t="14519" x="6946900" y="965200"/>
          <p14:tracePt t="14535" x="6991350" y="1000125"/>
          <p14:tracePt t="14552" x="7062788" y="1027113"/>
          <p14:tracePt t="14568" x="7126288" y="1044575"/>
          <p14:tracePt t="14585" x="7188200" y="1044575"/>
          <p14:tracePt t="14602" x="7251700" y="1044575"/>
          <p14:tracePt t="14618" x="7323138" y="1044575"/>
          <p14:tracePt t="14635" x="7402513" y="1044575"/>
          <p14:tracePt t="14652" x="7518400" y="1017588"/>
          <p14:tracePt t="14668" x="7616825" y="973138"/>
          <p14:tracePt t="14685" x="7697788" y="901700"/>
          <p14:tracePt t="14702" x="7777163" y="812800"/>
          <p14:tracePt t="14719" x="7831138" y="642938"/>
          <p14:tracePt t="14735" x="7831138" y="517525"/>
          <p14:tracePt t="14752" x="7831138" y="419100"/>
          <p14:tracePt t="14768" x="7813675" y="339725"/>
          <p14:tracePt t="14785" x="7786688" y="276225"/>
          <p14:tracePt t="14802" x="7759700" y="231775"/>
          <p14:tracePt t="14818" x="7732713" y="204788"/>
          <p14:tracePt t="14835" x="7697788" y="196850"/>
          <p14:tracePt t="14852" x="7643813" y="187325"/>
          <p14:tracePt t="14868" x="7562850" y="169863"/>
          <p14:tracePt t="14885" x="7456488" y="160338"/>
          <p14:tracePt t="14887" x="7394575" y="152400"/>
          <p14:tracePt t="14902" x="7331075" y="152400"/>
          <p14:tracePt t="14919" x="7153275" y="152400"/>
          <p14:tracePt t="14936" x="7018338" y="152400"/>
          <p14:tracePt t="14952" x="6894513" y="152400"/>
          <p14:tracePt t="14969" x="6769100" y="160338"/>
          <p14:tracePt t="14985" x="6643688" y="204788"/>
          <p14:tracePt t="15002" x="6537325" y="231775"/>
          <p14:tracePt t="15019" x="6456363" y="276225"/>
          <p14:tracePt t="15035" x="6394450" y="322263"/>
          <p14:tracePt t="15052" x="6323013" y="374650"/>
          <p14:tracePt t="15069" x="6259513" y="428625"/>
          <p14:tracePt t="15085" x="6205538" y="490538"/>
          <p14:tracePt t="15102" x="6161088" y="536575"/>
          <p14:tracePt t="15119" x="6126163" y="608013"/>
          <p14:tracePt t="15135" x="6126163" y="669925"/>
          <p14:tracePt t="15152" x="6126163" y="704850"/>
          <p14:tracePt t="15169" x="6126163" y="741363"/>
          <p14:tracePt t="15185" x="6143625" y="795338"/>
          <p14:tracePt t="15202" x="6232525" y="893763"/>
          <p14:tracePt t="15219" x="6357938" y="1009650"/>
          <p14:tracePt t="15235" x="6554788" y="1133475"/>
          <p14:tracePt t="15252" x="6769100" y="1250950"/>
          <p14:tracePt t="15269" x="6965950" y="1303338"/>
          <p14:tracePt t="15286" x="7180263" y="1339850"/>
          <p14:tracePt t="15302" x="7419975" y="1339850"/>
          <p14:tracePt t="15319" x="7670800" y="1214438"/>
          <p14:tracePt t="15336" x="7823200" y="1081088"/>
          <p14:tracePt t="15352" x="7902575" y="982663"/>
          <p14:tracePt t="15369" x="7939088" y="866775"/>
          <p14:tracePt t="15386" x="7947025" y="768350"/>
          <p14:tracePt t="15402" x="7947025" y="660400"/>
          <p14:tracePt t="15419" x="7920038" y="561975"/>
          <p14:tracePt t="15436" x="7885113" y="473075"/>
          <p14:tracePt t="15452" x="7840663" y="411163"/>
          <p14:tracePt t="15469" x="7796213" y="374650"/>
          <p14:tracePt t="15486" x="7759700" y="357188"/>
          <p14:tracePt t="15502" x="7724775" y="339725"/>
          <p14:tracePt t="15519" x="7634288" y="312738"/>
          <p14:tracePt t="15536" x="7589838" y="303213"/>
          <p14:tracePt t="15552" x="7537450" y="303213"/>
          <p14:tracePt t="15569" x="7491413" y="295275"/>
          <p14:tracePt t="15586" x="7446963" y="295275"/>
          <p14:tracePt t="15602" x="7412038" y="295275"/>
          <p14:tracePt t="15636" x="7394575" y="295275"/>
          <p14:tracePt t="15728" x="7394575" y="303213"/>
          <p14:tracePt t="15735" x="7394575" y="312738"/>
          <p14:tracePt t="15751" x="7394575" y="322263"/>
          <p14:tracePt t="15759" x="7394575" y="330200"/>
          <p14:tracePt t="15769" x="7394575" y="339725"/>
          <p14:tracePt t="15786" x="7394575" y="366713"/>
          <p14:tracePt t="15803" x="7394575" y="419100"/>
          <p14:tracePt t="15819" x="7402513" y="465138"/>
          <p14:tracePt t="15836" x="7419975" y="517525"/>
          <p14:tracePt t="15853" x="7439025" y="598488"/>
          <p14:tracePt t="15869" x="7473950" y="669925"/>
          <p14:tracePt t="15886" x="7527925" y="741363"/>
          <p14:tracePt t="15888" x="7554913" y="776288"/>
          <p14:tracePt t="15903" x="7599363" y="839788"/>
          <p14:tracePt t="15920" x="7634288" y="874713"/>
          <p14:tracePt t="15936" x="7653338" y="893763"/>
          <p14:tracePt t="15953" x="7670800" y="893763"/>
          <p14:tracePt t="15970" x="7680325" y="893763"/>
          <p14:tracePt t="15986" x="7697788" y="893763"/>
          <p14:tracePt t="16003" x="7705725" y="893763"/>
          <p14:tracePt t="16020" x="7724775" y="874713"/>
          <p14:tracePt t="16036" x="7742238" y="866775"/>
          <p14:tracePt t="16053" x="7751763" y="847725"/>
          <p14:tracePt t="16070" x="7769225" y="839788"/>
          <p14:tracePt t="16086" x="7769225" y="830263"/>
          <p14:tracePt t="16103" x="7777163" y="822325"/>
          <p14:tracePt t="16167" x="7786688" y="822325"/>
          <p14:tracePt t="16224" x="7796213" y="822325"/>
          <p14:tracePt t="16368" x="7804150" y="822325"/>
          <p14:tracePt t="16560" x="7804150" y="830263"/>
          <p14:tracePt t="16568" x="7804150" y="839788"/>
          <p14:tracePt t="16576" x="7804150" y="847725"/>
          <p14:tracePt t="17520" x="7796213" y="857250"/>
          <p14:tracePt t="17529" x="7751763" y="847725"/>
          <p14:tracePt t="17537" x="7670800" y="822325"/>
          <p14:tracePt t="17554" x="7500938" y="741363"/>
          <p14:tracePt t="17571" x="7269163" y="679450"/>
          <p14:tracePt t="17587" x="6983413" y="642938"/>
          <p14:tracePt t="17604" x="6581775" y="615950"/>
          <p14:tracePt t="17621" x="6161088" y="615950"/>
          <p14:tracePt t="17638" x="5776913" y="615950"/>
          <p14:tracePt t="17654" x="5384800" y="615950"/>
          <p14:tracePt t="17671" x="5045075" y="642938"/>
          <p14:tracePt t="17688" x="4643438" y="714375"/>
          <p14:tracePt t="17704" x="4446588" y="768350"/>
          <p14:tracePt t="17721" x="4375150" y="822325"/>
          <p14:tracePt t="17738" x="4330700" y="884238"/>
          <p14:tracePt t="17754" x="4276725" y="1000125"/>
          <p14:tracePt t="17771" x="4205288" y="1108075"/>
          <p14:tracePt t="17788" x="4152900" y="1204913"/>
          <p14:tracePt t="17804" x="4108450" y="1322388"/>
          <p14:tracePt t="17821" x="4062413" y="1411288"/>
          <p14:tracePt t="17838" x="4037013" y="1490663"/>
          <p14:tracePt t="17854" x="4017963" y="1536700"/>
          <p14:tracePt t="17871" x="4000500" y="1581150"/>
          <p14:tracePt t="17888" x="3983038" y="1660525"/>
          <p14:tracePt t="17905" x="3983038" y="1704975"/>
          <p14:tracePt t="17921" x="3983038" y="1751013"/>
          <p14:tracePt t="17938" x="4010025" y="1822450"/>
          <p14:tracePt t="17954" x="4108450" y="1928813"/>
          <p14:tracePt t="17971" x="4276725" y="2081213"/>
          <p14:tracePt t="17988" x="4608513" y="2286000"/>
          <p14:tracePt t="18005" x="4946650" y="2446338"/>
          <p14:tracePt t="18021" x="5276850" y="2571750"/>
          <p14:tracePt t="18038" x="5483225" y="2633663"/>
          <p14:tracePt t="18055" x="5670550" y="2660650"/>
          <p14:tracePt t="18071" x="5840413" y="2670175"/>
          <p14:tracePt t="18088" x="6045200" y="2660650"/>
          <p14:tracePt t="18105" x="6224588" y="2608263"/>
          <p14:tracePt t="18121" x="6384925" y="2554288"/>
          <p14:tracePt t="18138" x="6537325" y="2509838"/>
          <p14:tracePt t="18155" x="6634163" y="2473325"/>
          <p14:tracePt t="18171" x="6688138" y="2455863"/>
          <p14:tracePt t="18188" x="6715125" y="2428875"/>
          <p14:tracePt t="18205" x="6715125" y="2419350"/>
          <p14:tracePt t="18221" x="6715125" y="2374900"/>
          <p14:tracePt t="18238" x="6715125" y="2295525"/>
          <p14:tracePt t="18255" x="6705600" y="2232025"/>
          <p14:tracePt t="18272" x="6670675" y="2179638"/>
          <p14:tracePt t="18288" x="6589713" y="2081213"/>
          <p14:tracePt t="18305" x="6510338" y="2017713"/>
          <p14:tracePt t="18322" x="6419850" y="1946275"/>
          <p14:tracePt t="18338" x="6330950" y="1893888"/>
          <p14:tracePt t="18355" x="6224588" y="1822450"/>
          <p14:tracePt t="18372" x="6134100" y="1768475"/>
          <p14:tracePt t="18388" x="6037263" y="1714500"/>
          <p14:tracePt t="18405" x="5965825" y="1660525"/>
          <p14:tracePt t="18422" x="5911850" y="1608138"/>
          <p14:tracePt t="18438" x="5848350" y="1544638"/>
          <p14:tracePt t="18455" x="5803900" y="1500188"/>
          <p14:tracePt t="18472" x="5776913" y="1473200"/>
          <p14:tracePt t="18488" x="5768975" y="1465263"/>
          <p14:tracePt t="18522" x="5759450" y="1465263"/>
          <p14:tracePt t="18538" x="5751513" y="1465263"/>
          <p14:tracePt t="18555" x="5680075" y="1490663"/>
          <p14:tracePt t="18572" x="5634038" y="1536700"/>
          <p14:tracePt t="18588" x="5537200" y="1608138"/>
          <p14:tracePt t="18605" x="5438775" y="1670050"/>
          <p14:tracePt t="18622" x="5375275" y="1731963"/>
          <p14:tracePt t="18638" x="5303838" y="1785938"/>
          <p14:tracePt t="18655" x="5286375" y="1822450"/>
          <p14:tracePt t="18672" x="5268913" y="1874838"/>
          <p14:tracePt t="18688" x="5259388" y="1982788"/>
          <p14:tracePt t="18705" x="5259388" y="2054225"/>
          <p14:tracePt t="18722" x="5268913" y="2160588"/>
          <p14:tracePt t="18738" x="5286375" y="2268538"/>
          <p14:tracePt t="18755" x="5322888" y="2366963"/>
          <p14:tracePt t="18772" x="5357813" y="2419350"/>
          <p14:tracePt t="18788" x="5384800" y="2473325"/>
          <p14:tracePt t="18805" x="5419725" y="2482850"/>
          <p14:tracePt t="18822" x="5456238" y="2482850"/>
          <p14:tracePt t="18838" x="5510213" y="2482850"/>
          <p14:tracePt t="18855" x="5554663" y="2473325"/>
          <p14:tracePt t="18872" x="5616575" y="2455863"/>
          <p14:tracePt t="18889" x="5680075" y="2419350"/>
          <p14:tracePt t="18905" x="5715000" y="2411413"/>
          <p14:tracePt t="18922" x="5724525" y="2411413"/>
          <p14:tracePt t="18993" x="5732463" y="2411413"/>
          <p14:tracePt t="19001" x="5751513" y="2401888"/>
          <p14:tracePt t="19017" x="5759450" y="2393950"/>
          <p14:tracePt t="19025" x="5768975" y="2384425"/>
          <p14:tracePt t="19041" x="5768975" y="2374900"/>
          <p14:tracePt t="19055" x="5776913" y="2366963"/>
          <p14:tracePt t="19321" x="5776913" y="2357438"/>
          <p14:tracePt t="19353" x="5776913" y="2339975"/>
          <p14:tracePt t="19361" x="5786438" y="2339975"/>
          <p14:tracePt t="19372" x="5786438" y="2330450"/>
          <p14:tracePt t="19389" x="5786438" y="2295525"/>
          <p14:tracePt t="19406" x="5795963" y="2268538"/>
          <p14:tracePt t="19422" x="5795963" y="2232025"/>
          <p14:tracePt t="19439" x="5803900" y="2205038"/>
          <p14:tracePt t="19456" x="5803900" y="2170113"/>
          <p14:tracePt t="19472" x="5803900" y="2125663"/>
          <p14:tracePt t="19489" x="5803900" y="2081213"/>
          <p14:tracePt t="19506" x="5803900" y="2044700"/>
          <p14:tracePt t="19522" x="5776913" y="2009775"/>
          <p14:tracePt t="19539" x="5759450" y="1982788"/>
          <p14:tracePt t="19556" x="5715000" y="1938338"/>
          <p14:tracePt t="19573" x="5670550" y="1901825"/>
          <p14:tracePt t="19589" x="5589588" y="1866900"/>
          <p14:tracePt t="19606" x="5518150" y="1822450"/>
          <p14:tracePt t="19623" x="5438775" y="1795463"/>
          <p14:tracePt t="19639" x="5340350" y="1751013"/>
          <p14:tracePt t="19656" x="5224463" y="1724025"/>
          <p14:tracePt t="19673" x="5089525" y="1697038"/>
          <p14:tracePt t="19689" x="5027613" y="1697038"/>
          <p14:tracePt t="19706" x="4991100" y="1697038"/>
          <p14:tracePt t="19723" x="4946650" y="1697038"/>
          <p14:tracePt t="19739" x="4894263" y="1724025"/>
          <p14:tracePt t="19756" x="4848225" y="1768475"/>
          <p14:tracePt t="19773" x="4830763" y="1822450"/>
          <p14:tracePt t="19789" x="4803775" y="1893888"/>
          <p14:tracePt t="19806" x="4776788" y="1973263"/>
          <p14:tracePt t="19823" x="4776788" y="2071688"/>
          <p14:tracePt t="19839" x="4776788" y="2187575"/>
          <p14:tracePt t="19856" x="4867275" y="2322513"/>
          <p14:tracePt t="19873" x="5045075" y="2455863"/>
          <p14:tracePt t="19889" x="5205413" y="2527300"/>
          <p14:tracePt t="19906" x="5340350" y="2562225"/>
          <p14:tracePt t="19923" x="5473700" y="2571750"/>
          <p14:tracePt t="19940" x="5581650" y="2571750"/>
          <p14:tracePt t="19956" x="5643563" y="2571750"/>
          <p14:tracePt t="19973" x="5705475" y="2554288"/>
          <p14:tracePt t="19989" x="5741988" y="2536825"/>
          <p14:tracePt t="20006" x="5751513" y="2517775"/>
          <p14:tracePt t="20023" x="5768975" y="2490788"/>
          <p14:tracePt t="20040" x="5776913" y="2465388"/>
          <p14:tracePt t="20056" x="5776913" y="2411413"/>
          <p14:tracePt t="20073" x="5776913" y="2366963"/>
          <p14:tracePt t="20090" x="5776913" y="2322513"/>
          <p14:tracePt t="20106" x="5759450" y="2276475"/>
          <p14:tracePt t="20123" x="5751513" y="2251075"/>
          <p14:tracePt t="20140" x="5741988" y="2205038"/>
          <p14:tracePt t="20156" x="5732463" y="2187575"/>
          <p14:tracePt t="20173" x="5715000" y="2160588"/>
          <p14:tracePt t="20190" x="5705475" y="2152650"/>
          <p14:tracePt t="20206" x="5688013" y="2143125"/>
          <p14:tracePt t="20223" x="5670550" y="2125663"/>
          <p14:tracePt t="20256" x="5634038" y="2116138"/>
          <p14:tracePt t="20273" x="5589588" y="2116138"/>
          <p14:tracePt t="20290" x="5527675" y="2098675"/>
          <p14:tracePt t="20307" x="5446713" y="2089150"/>
          <p14:tracePt t="20323" x="5375275" y="2081213"/>
          <p14:tracePt t="20340" x="5330825" y="2071688"/>
          <p14:tracePt t="20357" x="5303838" y="2062163"/>
          <p14:tracePt t="20417" x="5295900" y="2062163"/>
          <p14:tracePt t="20434" x="5286375" y="2062163"/>
          <p14:tracePt t="20441" x="5268913" y="2062163"/>
          <p14:tracePt t="20450" x="5251450" y="2062163"/>
          <p14:tracePt t="20458" x="5214938" y="2062163"/>
          <p14:tracePt t="20473" x="5108575" y="2071688"/>
          <p14:tracePt t="20490" x="4902200" y="2098675"/>
          <p14:tracePt t="20507" x="4589463" y="2133600"/>
          <p14:tracePt t="20523" x="4241800" y="2197100"/>
          <p14:tracePt t="20540" x="3956050" y="2224088"/>
          <p14:tracePt t="20557" x="3608388" y="2232025"/>
          <p14:tracePt t="20573" x="3259138" y="2232025"/>
          <p14:tracePt t="20590" x="2928938" y="2268538"/>
          <p14:tracePt t="20607" x="2705100" y="2303463"/>
          <p14:tracePt t="20623" x="2562225" y="2303463"/>
          <p14:tracePt t="20640" x="2490788" y="2312988"/>
          <p14:tracePt t="20657" x="2465388" y="2312988"/>
          <p14:tracePt t="20673" x="2455863" y="2322513"/>
          <p14:tracePt t="20690" x="2428875" y="2330450"/>
          <p14:tracePt t="20707" x="2393950" y="2330450"/>
          <p14:tracePt t="20723" x="2322513" y="2347913"/>
          <p14:tracePt t="20740" x="2205038" y="2347913"/>
          <p14:tracePt t="20757" x="2081213" y="2347913"/>
          <p14:tracePt t="20773" x="1928813" y="2347913"/>
          <p14:tracePt t="20790" x="1776413" y="2347913"/>
          <p14:tracePt t="20807" x="1616075" y="2347913"/>
          <p14:tracePt t="20824" x="1517650" y="2347913"/>
          <p14:tracePt t="20840" x="1438275" y="2347913"/>
          <p14:tracePt t="20857" x="1393825" y="2347913"/>
          <p14:tracePt t="20874" x="1322388" y="2347913"/>
          <p14:tracePt t="20890" x="1231900" y="2339975"/>
          <p14:tracePt t="20907" x="1160463" y="2303463"/>
          <p14:tracePt t="20924" x="1089025" y="2268538"/>
          <p14:tracePt t="20940" x="1054100" y="2241550"/>
          <p14:tracePt t="20957" x="1036638" y="2241550"/>
          <p14:tracePt t="20974" x="1027113" y="2224088"/>
          <p14:tracePt t="20990" x="1009650" y="2205038"/>
          <p14:tracePt t="21007" x="1000125" y="2205038"/>
          <p14:tracePt t="21024" x="990600" y="2179638"/>
          <p14:tracePt t="21040" x="982663" y="2170113"/>
          <p14:tracePt t="21058" x="973138" y="2160588"/>
          <p14:tracePt t="21090" x="965200" y="2152650"/>
          <p14:tracePt t="21178" x="965200" y="2143125"/>
          <p14:tracePt t="21202" x="965200" y="2133600"/>
          <p14:tracePt t="21226" x="982663" y="2133600"/>
          <p14:tracePt t="21234" x="990600" y="2133600"/>
          <p14:tracePt t="21242" x="1027113" y="2125663"/>
          <p14:tracePt t="21258" x="1125538" y="2116138"/>
          <p14:tracePt t="21274" x="1223963" y="2116138"/>
          <p14:tracePt t="21291" x="1357313" y="2116138"/>
          <p14:tracePt t="21307" x="1473200" y="2116138"/>
          <p14:tracePt t="21324" x="1554163" y="2116138"/>
          <p14:tracePt t="21341" x="1598613" y="2116138"/>
          <p14:tracePt t="21357" x="1616075" y="2116138"/>
          <p14:tracePt t="21402" x="1625600" y="2116138"/>
          <p14:tracePt t="21410" x="1643063" y="2116138"/>
          <p14:tracePt t="21424" x="1652588" y="2116138"/>
          <p14:tracePt t="21441" x="1679575" y="2108200"/>
          <p14:tracePt t="21458" x="1751013" y="2089150"/>
          <p14:tracePt t="21474" x="1785938" y="2089150"/>
          <p14:tracePt t="21491" x="1803400" y="2089150"/>
          <p14:tracePt t="21507" x="1839913" y="2089150"/>
          <p14:tracePt t="21524" x="1874838" y="2071688"/>
          <p14:tracePt t="21541" x="1919288" y="2071688"/>
          <p14:tracePt t="21558" x="1965325" y="2062163"/>
          <p14:tracePt t="21574" x="2036763" y="2054225"/>
          <p14:tracePt t="21591" x="2108200" y="2044700"/>
          <p14:tracePt t="21608" x="2170113" y="2036763"/>
          <p14:tracePt t="21624" x="2251075" y="2036763"/>
          <p14:tracePt t="21641" x="2303463" y="2036763"/>
          <p14:tracePt t="21658" x="2366963" y="2036763"/>
          <p14:tracePt t="21674" x="2401888" y="2027238"/>
          <p14:tracePt t="21691" x="2419350" y="2027238"/>
          <p14:tracePt t="21724" x="2428875" y="2017713"/>
          <p14:tracePt t="21946" x="2438400" y="2017713"/>
          <p14:tracePt t="21986" x="2438400" y="2027238"/>
          <p14:tracePt t="22098" x="2438400" y="2044700"/>
          <p14:tracePt t="22122" x="2428875" y="2044700"/>
          <p14:tracePt t="22139" x="2419350" y="2044700"/>
          <p14:tracePt t="22226" x="2419350" y="2054225"/>
          <p14:tracePt t="22242" x="2419350" y="2071688"/>
          <p14:tracePt t="22258" x="2428875" y="2081213"/>
          <p14:tracePt t="22266" x="2446338" y="2081213"/>
          <p14:tracePt t="22275" x="2455863" y="2089150"/>
          <p14:tracePt t="22291" x="2482850" y="2098675"/>
          <p14:tracePt t="22308" x="2509838" y="2098675"/>
          <p14:tracePt t="22325" x="2517775" y="2098675"/>
          <p14:tracePt t="22341" x="2527300" y="2098675"/>
          <p14:tracePt t="22358" x="2536825" y="2098675"/>
          <p14:tracePt t="22392" x="2544763" y="2098675"/>
          <p14:tracePt t="22408" x="2571750" y="2098675"/>
          <p14:tracePt t="22425" x="2608263" y="2098675"/>
          <p14:tracePt t="22442" x="2679700" y="2098675"/>
          <p14:tracePt t="22459" x="2830513" y="2098675"/>
          <p14:tracePt t="22475" x="2911475" y="2098675"/>
          <p14:tracePt t="22492" x="2965450" y="2098675"/>
          <p14:tracePt t="22508" x="2973388" y="2098675"/>
          <p14:tracePt t="22525" x="2990850" y="2098675"/>
          <p14:tracePt t="22542" x="3000375" y="2098675"/>
          <p14:tracePt t="22578" x="3017838" y="2098675"/>
          <p14:tracePt t="22602" x="3027363" y="2098675"/>
          <p14:tracePt t="22618" x="3044825" y="2098675"/>
          <p14:tracePt t="22635" x="3054350" y="2098675"/>
          <p14:tracePt t="22643" x="3062288" y="2098675"/>
          <p14:tracePt t="22659" x="3071813" y="2098675"/>
          <p14:tracePt t="22675" x="3098800" y="2098675"/>
          <p14:tracePt t="22692" x="3125788" y="2089150"/>
          <p14:tracePt t="22709" x="3170238" y="2089150"/>
          <p14:tracePt t="22725" x="3232150" y="2089150"/>
          <p14:tracePt t="22742" x="3330575" y="2089150"/>
          <p14:tracePt t="22759" x="3402013" y="2089150"/>
          <p14:tracePt t="22775" x="3482975" y="2089150"/>
          <p14:tracePt t="22792" x="3517900" y="2108200"/>
          <p14:tracePt t="22809" x="3527425" y="2108200"/>
          <p14:tracePt t="22825" x="3536950" y="2108200"/>
          <p14:tracePt t="22907" x="3554413" y="2108200"/>
          <p14:tracePt t="22915" x="3571875" y="2108200"/>
          <p14:tracePt t="22925" x="3589338" y="2108200"/>
          <p14:tracePt t="22942" x="3625850" y="2108200"/>
          <p14:tracePt t="22959" x="3679825" y="2108200"/>
          <p14:tracePt t="22975" x="3724275" y="2108200"/>
          <p14:tracePt t="22992" x="3776663" y="2108200"/>
          <p14:tracePt t="23009" x="3822700" y="2108200"/>
          <p14:tracePt t="23025" x="3857625" y="2108200"/>
          <p14:tracePt t="23042" x="3894138" y="2108200"/>
          <p14:tracePt t="23059" x="3911600" y="2108200"/>
          <p14:tracePt t="23076" x="3919538" y="2108200"/>
          <p14:tracePt t="23109" x="3929063" y="2108200"/>
          <p14:tracePt t="24339" x="3938588" y="2108200"/>
          <p14:tracePt t="24347" x="3973513" y="2108200"/>
          <p14:tracePt t="24360" x="4081463" y="2125663"/>
          <p14:tracePt t="24377" x="4419600" y="2224088"/>
          <p14:tracePt t="24393" x="5054600" y="2393950"/>
          <p14:tracePt t="24395" x="5473700" y="2428875"/>
          <p14:tracePt t="24410" x="5919788" y="2517775"/>
          <p14:tracePt t="24427" x="7304088" y="2652713"/>
          <p14:tracePt t="24444" x="8170863" y="2652713"/>
          <p14:tracePt t="24460" x="8974138" y="2652713"/>
          <p14:tracePt t="24477" x="9653588" y="2652713"/>
          <p14:tracePt t="24493" x="9956800" y="2652713"/>
          <p14:tracePt t="24510" x="10090150" y="2625725"/>
          <p14:tracePt t="24527" x="10144125" y="2589213"/>
          <p14:tracePt t="24543" x="10171113" y="2517775"/>
          <p14:tracePt t="24560" x="10171113" y="2401888"/>
          <p14:tracePt t="24577" x="10171113" y="2241550"/>
          <p14:tracePt t="24593" x="10171113" y="2089150"/>
          <p14:tracePt t="24610" x="10171113" y="1973263"/>
          <p14:tracePt t="24627" x="10134600" y="1847850"/>
          <p14:tracePt t="24644" x="10090150" y="1741488"/>
          <p14:tracePt t="24660" x="10037763" y="1616075"/>
          <p14:tracePt t="24677" x="9947275" y="1490663"/>
          <p14:tracePt t="24694" x="9858375" y="1366838"/>
          <p14:tracePt t="24710" x="9759950" y="1258888"/>
          <p14:tracePt t="24727" x="9680575" y="1187450"/>
          <p14:tracePt t="24744" x="9599613" y="1143000"/>
          <p14:tracePt t="24760" x="9491663" y="1098550"/>
          <p14:tracePt t="24777" x="9394825" y="1054100"/>
          <p14:tracePt t="24794" x="9286875" y="1036638"/>
          <p14:tracePt t="24810" x="9170988" y="1027113"/>
          <p14:tracePt t="24827" x="9010650" y="1027113"/>
          <p14:tracePt t="24844" x="8894763" y="1027113"/>
          <p14:tracePt t="24860" x="8759825" y="1071563"/>
          <p14:tracePt t="24877" x="8653463" y="1116013"/>
          <p14:tracePt t="24894" x="8555038" y="1187450"/>
          <p14:tracePt t="24910" x="8429625" y="1276350"/>
          <p14:tracePt t="24927" x="8340725" y="1411288"/>
          <p14:tracePt t="24944" x="8286750" y="1527175"/>
          <p14:tracePt t="24960" x="8269288" y="1625600"/>
          <p14:tracePt t="24977" x="8251825" y="1741488"/>
          <p14:tracePt t="24994" x="8251825" y="1874838"/>
          <p14:tracePt t="25010" x="8259763" y="2017713"/>
          <p14:tracePt t="25027" x="8375650" y="2276475"/>
          <p14:tracePt t="25044" x="8483600" y="2465388"/>
          <p14:tracePt t="25060" x="8609013" y="2633663"/>
          <p14:tracePt t="25077" x="8759825" y="2803525"/>
          <p14:tracePt t="25094" x="8920163" y="2946400"/>
          <p14:tracePt t="25111" x="9082088" y="3062288"/>
          <p14:tracePt t="25127" x="9286875" y="3187700"/>
          <p14:tracePt t="25144" x="9474200" y="3259138"/>
          <p14:tracePt t="25161" x="9671050" y="3330575"/>
          <p14:tracePt t="25177" x="9858375" y="3340100"/>
          <p14:tracePt t="25194" x="10045700" y="3340100"/>
          <p14:tracePt t="25211" x="10252075" y="3313113"/>
          <p14:tracePt t="25228" x="10528300" y="3133725"/>
          <p14:tracePt t="25244" x="10644188" y="3017838"/>
          <p14:tracePt t="25261" x="10725150" y="2901950"/>
          <p14:tracePt t="25277" x="10742613" y="2813050"/>
          <p14:tracePt t="25294" x="10742613" y="2741613"/>
          <p14:tracePt t="25311" x="10688638" y="2643188"/>
          <p14:tracePt t="25327" x="10617200" y="2536825"/>
          <p14:tracePt t="25344" x="10483850" y="2411413"/>
          <p14:tracePt t="25361" x="10340975" y="2286000"/>
          <p14:tracePt t="25377" x="10206038" y="2187575"/>
          <p14:tracePt t="25394" x="10090150" y="2089150"/>
          <p14:tracePt t="25396" x="10028238" y="2044700"/>
          <p14:tracePt t="25411" x="10001250" y="2017713"/>
          <p14:tracePt t="25428" x="9912350" y="1938338"/>
          <p14:tracePt t="25444" x="9902825" y="1919288"/>
          <p14:tracePt t="25461" x="9885363" y="1901825"/>
          <p14:tracePt t="25478" x="9875838" y="1893888"/>
          <p14:tracePt t="25494" x="9867900" y="1884363"/>
          <p14:tracePt t="25527" x="9867900" y="1874838"/>
          <p14:tracePt t="25548" x="9858375" y="1874838"/>
          <p14:tracePt t="25564" x="9858375" y="1866900"/>
          <p14:tracePt t="25577" x="9858375" y="1857375"/>
          <p14:tracePt t="25594" x="9858375" y="1839913"/>
          <p14:tracePt t="25611" x="9848850" y="1839913"/>
          <p14:tracePt t="25628" x="9813925" y="1822450"/>
          <p14:tracePt t="25644" x="9752013" y="1822450"/>
          <p14:tracePt t="25661" x="9688513" y="1803400"/>
          <p14:tracePt t="25678" x="9617075" y="1803400"/>
          <p14:tracePt t="25694" x="9528175" y="1803400"/>
          <p14:tracePt t="25711" x="9420225" y="1803400"/>
          <p14:tracePt t="25728" x="9340850" y="1803400"/>
          <p14:tracePt t="25745" x="9277350" y="1803400"/>
          <p14:tracePt t="25761" x="9232900" y="1812925"/>
          <p14:tracePt t="25778" x="9188450" y="1839913"/>
          <p14:tracePt t="25794" x="9170988" y="1874838"/>
          <p14:tracePt t="25811" x="9153525" y="1911350"/>
          <p14:tracePt t="25828" x="9117013" y="1973263"/>
          <p14:tracePt t="25845" x="9099550" y="2054225"/>
          <p14:tracePt t="25861" x="9090025" y="2125663"/>
          <p14:tracePt t="25878" x="9082088" y="2187575"/>
          <p14:tracePt t="25895" x="9082088" y="2251075"/>
          <p14:tracePt t="25911" x="9082088" y="2286000"/>
          <p14:tracePt t="25928" x="9072563" y="2303463"/>
          <p14:tracePt t="25945" x="9072563" y="2322513"/>
          <p14:tracePt t="25961" x="9072563" y="2330450"/>
          <p14:tracePt t="25978" x="9072563" y="2347913"/>
          <p14:tracePt t="25995" x="9072563" y="2366963"/>
          <p14:tracePt t="26012" x="9072563" y="2401888"/>
          <p14:tracePt t="26028" x="9072563" y="2419350"/>
          <p14:tracePt t="26045" x="9072563" y="2455863"/>
          <p14:tracePt t="26061" x="9072563" y="2500313"/>
          <p14:tracePt t="26078" x="9082088" y="2554288"/>
          <p14:tracePt t="26095" x="9099550" y="2608263"/>
          <p14:tracePt t="26111" x="9109075" y="2625725"/>
          <p14:tracePt t="26128" x="9117013" y="2652713"/>
          <p14:tracePt t="26145" x="9134475" y="2670175"/>
          <p14:tracePt t="26161" x="9134475" y="2687638"/>
          <p14:tracePt t="26195" x="9144000" y="2697163"/>
          <p14:tracePt t="26211" x="9144000" y="2705100"/>
          <p14:tracePt t="26228" x="9153525" y="2705100"/>
          <p14:tracePt t="26252" x="9161463" y="2705100"/>
          <p14:tracePt t="26268" x="9170988" y="2705100"/>
          <p14:tracePt t="26278" x="9180513" y="2705100"/>
          <p14:tracePt t="26295" x="9188450" y="2705100"/>
          <p14:tracePt t="26312" x="9188450" y="2697163"/>
          <p14:tracePt t="26328" x="9188450" y="2687638"/>
          <p14:tracePt t="26345" x="9188450" y="2670175"/>
          <p14:tracePt t="26364" x="9188450" y="2660650"/>
          <p14:tracePt t="26378" x="9188450" y="2643188"/>
          <p14:tracePt t="26395" x="9170988" y="2625725"/>
          <p14:tracePt t="26397" x="9161463" y="2616200"/>
          <p14:tracePt t="26412" x="9126538" y="2598738"/>
          <p14:tracePt t="26428" x="9099550" y="2598738"/>
          <p14:tracePt t="26445" x="9082088" y="2589213"/>
          <p14:tracePt t="26462" x="9063038" y="2589213"/>
          <p14:tracePt t="26478" x="9037638" y="2589213"/>
          <p14:tracePt t="26495" x="9010650" y="2581275"/>
          <p14:tracePt t="26512" x="8991600" y="2581275"/>
          <p14:tracePt t="26528" x="8947150" y="2571750"/>
          <p14:tracePt t="26545" x="8912225" y="2554288"/>
          <p14:tracePt t="26562" x="8867775" y="2554288"/>
          <p14:tracePt t="26579" x="8848725" y="2554288"/>
          <p14:tracePt t="26595" x="8840788" y="2554288"/>
          <p14:tracePt t="26660" x="8831263" y="2554288"/>
          <p14:tracePt t="26997" x="8840788" y="2554288"/>
          <p14:tracePt t="27005" x="8858250" y="2554288"/>
          <p14:tracePt t="27013" x="8894763" y="2554288"/>
          <p14:tracePt t="27029" x="8956675" y="2554288"/>
          <p14:tracePt t="27046" x="9018588" y="2562225"/>
          <p14:tracePt t="27062" x="9063038" y="2571750"/>
          <p14:tracePt t="27079" x="9117013" y="2571750"/>
          <p14:tracePt t="27096" x="9134475" y="2581275"/>
          <p14:tracePt t="27112" x="9144000" y="2581275"/>
          <p14:tracePt t="27129" x="9153525" y="2581275"/>
          <p14:tracePt t="27146" x="9161463" y="2581275"/>
          <p14:tracePt t="27162" x="9180513" y="2581275"/>
          <p14:tracePt t="27179" x="9197975" y="2581275"/>
          <p14:tracePt t="27196" x="9232900" y="2581275"/>
          <p14:tracePt t="27213" x="9269413" y="2581275"/>
          <p14:tracePt t="27229" x="9304338" y="2581275"/>
          <p14:tracePt t="27246" x="9323388" y="2571750"/>
          <p14:tracePt t="27262" x="9331325" y="2571750"/>
          <p14:tracePt t="27279" x="9348788" y="2571750"/>
          <p14:tracePt t="27312" x="9358313" y="2571750"/>
          <p14:tracePt t="27333" x="9375775" y="2571750"/>
          <p14:tracePt t="27346" x="9375775" y="2562225"/>
          <p14:tracePt t="27374" x="9385300" y="2562225"/>
          <p14:tracePt t="28429" x="9402763" y="2562225"/>
          <p14:tracePt t="28445" x="9412288" y="2554288"/>
          <p14:tracePt t="28477" x="9420225" y="2544763"/>
          <p14:tracePt t="30318" x="9429750" y="2544763"/>
          <p14:tracePt t="30334" x="9439275" y="2544763"/>
          <p14:tracePt t="30430" x="9439275" y="2554288"/>
          <p14:tracePt t="30439" x="9439275" y="2562225"/>
          <p14:tracePt t="30470" x="9439275" y="2571750"/>
          <p14:tracePt t="30502" x="9439275" y="2581275"/>
          <p14:tracePt t="30510" x="9429750" y="2598738"/>
          <p14:tracePt t="30526" x="9429750" y="2608263"/>
          <p14:tracePt t="30534" x="9429750" y="2616200"/>
          <p14:tracePt t="30549" x="9420225" y="2625725"/>
          <p14:tracePt t="30565" x="9412288" y="2643188"/>
          <p14:tracePt t="30582" x="9402763" y="2660650"/>
          <p14:tracePt t="30599" x="9394825" y="2670175"/>
          <p14:tracePt t="30615" x="9394825" y="2679700"/>
          <p14:tracePt t="30632" x="9385300" y="2679700"/>
          <p14:tracePt t="30649" x="9385300" y="2687638"/>
          <p14:tracePt t="30682" x="9385300" y="2697163"/>
          <p14:tracePt t="30702" x="9375775" y="2705100"/>
          <p14:tracePt t="30742" x="9367838" y="2714625"/>
          <p14:tracePt t="30750" x="9358313" y="2714625"/>
          <p14:tracePt t="30758" x="9358313" y="2724150"/>
          <p14:tracePt t="30767" x="9348788" y="2724150"/>
          <p14:tracePt t="30798" x="9331325" y="2724150"/>
          <p14:tracePt t="30814" x="9323388" y="2732088"/>
          <p14:tracePt t="30855" x="9304338" y="2741613"/>
          <p14:tracePt t="30870" x="9286875" y="2759075"/>
          <p14:tracePt t="30879" x="9277350" y="2768600"/>
          <p14:tracePt t="30886" x="9269413" y="2776538"/>
          <p14:tracePt t="30899" x="9259888" y="2776538"/>
          <p14:tracePt t="30915" x="9251950" y="2795588"/>
          <p14:tracePt t="30949" x="9251950" y="2803525"/>
          <p14:tracePt t="30991" x="9242425" y="2813050"/>
          <p14:tracePt t="31687" x="9242425" y="2822575"/>
          <p14:tracePt t="31695" x="9242425" y="2847975"/>
          <p14:tracePt t="31703" x="9242425" y="2894013"/>
          <p14:tracePt t="31716" x="9242425" y="2965450"/>
          <p14:tracePt t="31733" x="9197975" y="3187700"/>
          <p14:tracePt t="31749" x="9126538" y="3517900"/>
          <p14:tracePt t="31767" x="9063038" y="4037013"/>
          <p14:tracePt t="31783" x="9018588" y="4251325"/>
          <p14:tracePt t="31800" x="8983663" y="4394200"/>
          <p14:tracePt t="31816" x="8974138" y="4465638"/>
          <p14:tracePt t="31833" x="8974138" y="4473575"/>
          <p14:tracePt t="31866" x="8966200" y="4483100"/>
          <p14:tracePt t="31883" x="8966200" y="4491038"/>
          <p14:tracePt t="31900" x="8966200" y="4510088"/>
          <p14:tracePt t="31916" x="8966200" y="4527550"/>
          <p14:tracePt t="31933" x="8966200" y="4545013"/>
          <p14:tracePt t="31950" x="8966200" y="4562475"/>
          <p14:tracePt t="31967" x="8974138" y="4598988"/>
          <p14:tracePt t="31983" x="9010650" y="4660900"/>
          <p14:tracePt t="32000" x="9045575" y="4714875"/>
          <p14:tracePt t="32016" x="9090025" y="4786313"/>
          <p14:tracePt t="32033" x="9117013" y="4830763"/>
          <p14:tracePt t="32050" x="9126538" y="4830763"/>
          <p14:tracePt t="32067" x="9144000" y="4840288"/>
          <p14:tracePt t="32143" x="9153525" y="4830763"/>
          <p14:tracePt t="32159" x="9153525" y="4822825"/>
          <p14:tracePt t="32175" x="9153525" y="4803775"/>
          <p14:tracePt t="32183" x="9153525" y="4795838"/>
          <p14:tracePt t="32192" x="9144000" y="4776788"/>
          <p14:tracePt t="32200" x="9144000" y="4768850"/>
          <p14:tracePt t="32217" x="9117013" y="4732338"/>
          <p14:tracePt t="32233" x="9099550" y="4705350"/>
          <p14:tracePt t="32250" x="9072563" y="4670425"/>
          <p14:tracePt t="32267" x="9037638" y="4633913"/>
          <p14:tracePt t="32283" x="9010650" y="4625975"/>
          <p14:tracePt t="32300" x="8983663" y="4608513"/>
          <p14:tracePt t="32317" x="8974138" y="4598988"/>
          <p14:tracePt t="32333" x="8956675" y="4589463"/>
          <p14:tracePt t="32351" x="8939213" y="4589463"/>
          <p14:tracePt t="32367" x="8912225" y="4581525"/>
          <p14:tracePt t="32384" x="8894763" y="4581525"/>
          <p14:tracePt t="32400" x="8875713" y="4572000"/>
          <p14:tracePt t="32417" x="8840788" y="4562475"/>
          <p14:tracePt t="32434" x="8823325" y="4562475"/>
          <p14:tracePt t="32450" x="8813800" y="4554538"/>
          <p14:tracePt t="32483" x="8804275" y="4545013"/>
          <p14:tracePt t="32687" x="8804275" y="4537075"/>
          <p14:tracePt t="32703" x="8813800" y="4537075"/>
          <p14:tracePt t="32743" x="8823325" y="4537075"/>
          <p14:tracePt t="32759" x="8831263" y="4537075"/>
          <p14:tracePt t="32775" x="8840788" y="4537075"/>
          <p14:tracePt t="32783" x="8848725" y="4537075"/>
          <p14:tracePt t="32799" x="8867775" y="4537075"/>
          <p14:tracePt t="32815" x="8885238" y="4545013"/>
          <p14:tracePt t="32824" x="8902700" y="4545013"/>
          <p14:tracePt t="32840" x="8912225" y="4545013"/>
          <p14:tracePt t="32850" x="8929688" y="4554538"/>
          <p14:tracePt t="32867" x="8956675" y="4562475"/>
          <p14:tracePt t="32884" x="8991600" y="4562475"/>
          <p14:tracePt t="32900" x="9028113" y="4562475"/>
          <p14:tracePt t="32917" x="9082088" y="4562475"/>
          <p14:tracePt t="32934" x="9126538" y="4562475"/>
          <p14:tracePt t="32951" x="9180513" y="4562475"/>
          <p14:tracePt t="32967" x="9197975" y="4562475"/>
          <p14:tracePt t="32984" x="9215438" y="4562475"/>
          <p14:tracePt t="33001" x="9224963" y="4562475"/>
          <p14:tracePt t="33017" x="9232900" y="4562475"/>
          <p14:tracePt t="33135" x="9242425" y="4562475"/>
          <p14:tracePt t="34088" x="9251950" y="4562475"/>
          <p14:tracePt t="34096" x="9251950" y="4572000"/>
          <p14:tracePt t="34112" x="9251950" y="4581525"/>
          <p14:tracePt t="34144" x="9251950" y="4589463"/>
          <p14:tracePt t="34160" x="9251950" y="4598988"/>
          <p14:tracePt t="34168" x="9251950" y="4608513"/>
          <p14:tracePt t="34184" x="9251950" y="4616450"/>
          <p14:tracePt t="34200" x="9251950" y="4625975"/>
          <p14:tracePt t="34225" x="9251950" y="4633913"/>
          <p14:tracePt t="34241" x="9251950" y="4643438"/>
          <p14:tracePt t="34256" x="9251950" y="4652963"/>
          <p14:tracePt t="35176" x="9242425" y="4633913"/>
          <p14:tracePt t="35257" x="9232900" y="4625975"/>
          <p14:tracePt t="35280" x="9224963" y="4616450"/>
          <p14:tracePt t="35448" x="9224963" y="4608513"/>
          <p14:tracePt t="35464" x="9224963" y="4598988"/>
          <p14:tracePt t="36745" x="9232900" y="4598988"/>
          <p14:tracePt t="36769" x="9232900" y="4608513"/>
          <p14:tracePt t="36785" x="9232900" y="4616450"/>
          <p14:tracePt t="36849" x="9232900" y="4625975"/>
          <p14:tracePt t="36857" x="9224963" y="4625975"/>
          <p14:tracePt t="36945" x="9224963" y="4633913"/>
          <p14:tracePt t="36961" x="9224963" y="4643438"/>
          <p14:tracePt t="36969" x="9224963" y="4652963"/>
          <p14:tracePt t="37001" x="9224963" y="4660900"/>
          <p14:tracePt t="37257" x="9205913" y="4660900"/>
          <p14:tracePt t="37265" x="9197975" y="4660900"/>
          <p14:tracePt t="37273" x="9180513" y="4660900"/>
          <p14:tracePt t="37287" x="9170988" y="4660900"/>
          <p14:tracePt t="37304" x="9153525" y="4679950"/>
          <p14:tracePt t="37321" x="9144000" y="4679950"/>
          <p14:tracePt t="37369" x="9134475" y="4679950"/>
          <p14:tracePt t="37417" x="9126538" y="4679950"/>
          <p14:tracePt t="38106" x="9109075" y="4687888"/>
          <p14:tracePt t="38114" x="9090025" y="4687888"/>
          <p14:tracePt t="38122" x="9072563" y="4687888"/>
          <p14:tracePt t="38138" x="9055100" y="4697413"/>
          <p14:tracePt t="38155" x="9045575" y="4697413"/>
          <p14:tracePt t="39298" x="9045575" y="4705350"/>
          <p14:tracePt t="39306" x="9045575" y="4741863"/>
          <p14:tracePt t="39314" x="9045575" y="4776788"/>
          <p14:tracePt t="39323" x="9045575" y="4822825"/>
          <p14:tracePt t="39339" x="9045575" y="4911725"/>
          <p14:tracePt t="39356" x="9055100" y="5000625"/>
          <p14:tracePt t="39373" x="9072563" y="5072063"/>
          <p14:tracePt t="39389" x="9082088" y="5133975"/>
          <p14:tracePt t="39406" x="9082088" y="5153025"/>
          <p14:tracePt t="39530" x="9082088" y="5143500"/>
          <p14:tracePt t="39538" x="9082088" y="5133975"/>
          <p14:tracePt t="39546" x="9082088" y="5116513"/>
          <p14:tracePt t="39556" x="9082088" y="5108575"/>
          <p14:tracePt t="39573" x="9082088" y="5081588"/>
          <p14:tracePt t="39590" x="9082088" y="5072063"/>
          <p14:tracePt t="39606" x="9082088" y="5062538"/>
          <p14:tracePt t="39623" x="9090025" y="5045075"/>
          <p14:tracePt t="39640" x="9099550" y="5037138"/>
          <p14:tracePt t="39656" x="9099550" y="5027613"/>
          <p14:tracePt t="39673" x="9109075" y="5027613"/>
          <p14:tracePt t="39690" x="9109075" y="5010150"/>
          <p14:tracePt t="39707" x="9117013" y="4983163"/>
          <p14:tracePt t="39723" x="9126538" y="4973638"/>
          <p14:tracePt t="39756" x="9126538" y="4965700"/>
          <p14:tracePt t="39778" x="9126538" y="4956175"/>
          <p14:tracePt t="39866" x="9134475" y="4946650"/>
          <p14:tracePt t="39923" x="9144000" y="4938713"/>
          <p14:tracePt t="39939" x="9153525" y="4938713"/>
          <p14:tracePt t="39955" x="9161463" y="4938713"/>
          <p14:tracePt t="40235" x="9170988" y="4938713"/>
          <p14:tracePt t="40435" x="9180513" y="4938713"/>
          <p14:tracePt t="40731" x="9188450" y="4938713"/>
          <p14:tracePt t="40747" x="9215438" y="4938713"/>
          <p14:tracePt t="40755" x="9215438" y="4946650"/>
          <p14:tracePt t="40763" x="9224963" y="4956175"/>
          <p14:tracePt t="40774" x="9232900" y="4956175"/>
          <p14:tracePt t="40790" x="9259888" y="4973638"/>
          <p14:tracePt t="40807" x="9277350" y="4991100"/>
          <p14:tracePt t="40824" x="9286875" y="4991100"/>
          <p14:tracePt t="41083" x="9296400" y="4991100"/>
          <p14:tracePt t="41091" x="9304338" y="5000625"/>
          <p14:tracePt t="41227" x="9313863" y="5010150"/>
          <p14:tracePt t="41235" x="9340850" y="5027613"/>
          <p14:tracePt t="41243" x="9340850" y="5037138"/>
          <p14:tracePt t="41564" x="9331325" y="5037138"/>
          <p14:tracePt t="41604" x="9331325" y="5027613"/>
          <p14:tracePt t="41788" x="9331325" y="5045075"/>
          <p14:tracePt t="41795" x="9331325" y="5072063"/>
          <p14:tracePt t="41808" x="9331325" y="5099050"/>
          <p14:tracePt t="41825" x="9331325" y="5133975"/>
          <p14:tracePt t="41842" x="9331325" y="5170488"/>
          <p14:tracePt t="41858" x="9331325" y="5214938"/>
          <p14:tracePt t="41875" x="9323388" y="5286375"/>
          <p14:tracePt t="41891" x="9313863" y="5367338"/>
          <p14:tracePt t="41908" x="9277350" y="5473700"/>
          <p14:tracePt t="41925" x="9242425" y="5599113"/>
          <p14:tracePt t="41942" x="9197975" y="5724525"/>
          <p14:tracePt t="41958" x="9153525" y="5857875"/>
          <p14:tracePt t="41975" x="9109075" y="5973763"/>
          <p14:tracePt t="41992" x="9063038" y="6081713"/>
          <p14:tracePt t="42008" x="9028113" y="6153150"/>
          <p14:tracePt t="42025" x="8991600" y="6205538"/>
          <p14:tracePt t="42042" x="8974138" y="6242050"/>
          <p14:tracePt t="42058" x="8947150" y="6269038"/>
          <p14:tracePt t="42076" x="8920163" y="6296025"/>
          <p14:tracePt t="42092" x="8885238" y="6313488"/>
          <p14:tracePt t="42108" x="8867775" y="6330950"/>
          <p14:tracePt t="42125" x="8840788" y="6340475"/>
          <p14:tracePt t="42142" x="8804275" y="6348413"/>
          <p14:tracePt t="42158" x="8769350" y="6375400"/>
          <p14:tracePt t="42175" x="8742363" y="6375400"/>
          <p14:tracePt t="42192" x="8715375" y="6394450"/>
          <p14:tracePt t="42208" x="8688388" y="6419850"/>
          <p14:tracePt t="42225" x="8643938" y="6456363"/>
          <p14:tracePt t="42242" x="8609013" y="6491288"/>
          <p14:tracePt t="42259" x="8582025" y="6500813"/>
          <p14:tracePt t="42276" x="8572500" y="6510338"/>
          <p14:tracePt t="42636" x="8582025" y="6510338"/>
          <p14:tracePt t="42644" x="8609013" y="6510338"/>
          <p14:tracePt t="42652" x="8661400" y="6518275"/>
          <p14:tracePt t="42660" x="8705850" y="6527800"/>
          <p14:tracePt t="42676" x="8848725" y="6572250"/>
          <p14:tracePt t="42692" x="8956675" y="6599238"/>
          <p14:tracePt t="42709" x="9109075" y="6643688"/>
          <p14:tracePt t="42726" x="9242425" y="6680200"/>
          <p14:tracePt t="42742" x="9375775" y="6705600"/>
          <p14:tracePt t="42759" x="9466263" y="6705600"/>
          <p14:tracePt t="42776" x="9572625" y="6715125"/>
          <p14:tracePt t="42792" x="9661525" y="6732588"/>
          <p14:tracePt t="42809" x="9732963" y="6732588"/>
          <p14:tracePt t="42826" x="9777413" y="6732588"/>
          <p14:tracePt t="42842" x="9804400" y="6732588"/>
          <p14:tracePt t="42859" x="9823450" y="6732588"/>
          <p14:tracePt t="42876" x="9840913" y="6732588"/>
          <p14:tracePt t="42892" x="9858375" y="6724650"/>
          <p14:tracePt t="42909" x="9867900" y="6715125"/>
          <p14:tracePt t="42926" x="9885363" y="6680200"/>
          <p14:tracePt t="42942" x="9902825" y="6634163"/>
          <p14:tracePt t="42959" x="9912350" y="6589713"/>
          <p14:tracePt t="42976" x="9912350" y="6537325"/>
          <p14:tracePt t="42992" x="9912350" y="6491288"/>
          <p14:tracePt t="43009" x="9912350" y="6456363"/>
          <p14:tracePt t="43026" x="9912350" y="6411913"/>
          <p14:tracePt t="43043" x="9912350" y="6367463"/>
          <p14:tracePt t="43059" x="9902825" y="6323013"/>
          <p14:tracePt t="43076" x="9858375" y="6259513"/>
          <p14:tracePt t="43093" x="9813925" y="6205538"/>
          <p14:tracePt t="43109" x="9777413" y="6180138"/>
          <p14:tracePt t="43126" x="9715500" y="6143625"/>
          <p14:tracePt t="43143" x="9634538" y="6134100"/>
          <p14:tracePt t="43159" x="9555163" y="6099175"/>
          <p14:tracePt t="43176" x="9466263" y="6081713"/>
          <p14:tracePt t="43193" x="9367838" y="6054725"/>
          <p14:tracePt t="43209" x="9232900" y="6045200"/>
          <p14:tracePt t="43226" x="9109075" y="6018213"/>
          <p14:tracePt t="43243" x="8974138" y="6010275"/>
          <p14:tracePt t="43259" x="8858250" y="6000750"/>
          <p14:tracePt t="43276" x="8724900" y="6000750"/>
          <p14:tracePt t="43293" x="8634413" y="6000750"/>
          <p14:tracePt t="43309" x="8582025" y="6000750"/>
          <p14:tracePt t="43326" x="8518525" y="6000750"/>
          <p14:tracePt t="43343" x="8474075" y="6000750"/>
          <p14:tracePt t="43359" x="8420100" y="6000750"/>
          <p14:tracePt t="43376" x="8348663" y="6018213"/>
          <p14:tracePt t="43393" x="8296275" y="6037263"/>
          <p14:tracePt t="43409" x="8242300" y="6037263"/>
          <p14:tracePt t="43426" x="8197850" y="6045200"/>
          <p14:tracePt t="43443" x="8170863" y="6054725"/>
          <p14:tracePt t="43460" x="8153400" y="6054725"/>
          <p14:tracePt t="43476" x="8143875" y="6054725"/>
          <p14:tracePt t="43493" x="8143875" y="6072188"/>
          <p14:tracePt t="43509" x="8134350" y="6099175"/>
          <p14:tracePt t="43526" x="8134350" y="6134100"/>
          <p14:tracePt t="43543" x="8143875" y="6205538"/>
          <p14:tracePt t="43560" x="8205788" y="6276975"/>
          <p14:tracePt t="43576" x="8277225" y="6375400"/>
          <p14:tracePt t="43593" x="8367713" y="6456363"/>
          <p14:tracePt t="43609" x="8466138" y="6518275"/>
          <p14:tracePt t="43626" x="8545513" y="6562725"/>
          <p14:tracePt t="43643" x="8661400" y="6616700"/>
          <p14:tracePt t="43660" x="8759825" y="6643688"/>
          <p14:tracePt t="43676" x="8813800" y="6653213"/>
          <p14:tracePt t="43693" x="8858250" y="6661150"/>
          <p14:tracePt t="43710" x="8920163" y="6680200"/>
          <p14:tracePt t="43726" x="8983663" y="6680200"/>
          <p14:tracePt t="43743" x="9072563" y="6688138"/>
          <p14:tracePt t="43760" x="9180513" y="6688138"/>
          <p14:tracePt t="43777" x="9296400" y="6688138"/>
          <p14:tracePt t="43793" x="9402763" y="6688138"/>
          <p14:tracePt t="43810" x="9491663" y="6688138"/>
          <p14:tracePt t="43826" x="9572625" y="6661150"/>
          <p14:tracePt t="43843" x="9626600" y="6626225"/>
          <p14:tracePt t="43860" x="9653588" y="6572250"/>
          <p14:tracePt t="43877" x="9671050" y="6545263"/>
          <p14:tracePt t="43893" x="9680575" y="6510338"/>
          <p14:tracePt t="43910" x="9680575" y="6473825"/>
          <p14:tracePt t="43927" x="9680575" y="6446838"/>
          <p14:tracePt t="43943" x="9680575" y="6429375"/>
          <p14:tracePt t="43960" x="9680575" y="6419850"/>
          <p14:tracePt t="43977" x="9680575" y="6411913"/>
          <p14:tracePt t="43994" x="9680575" y="6402388"/>
          <p14:tracePt t="44010" x="9680575" y="6394450"/>
          <p14:tracePt t="44027" x="9680575" y="6384925"/>
          <p14:tracePt t="44043" x="9680575" y="6375400"/>
          <p14:tracePt t="44060" x="9680575" y="6357938"/>
          <p14:tracePt t="44077" x="9680575" y="6340475"/>
          <p14:tracePt t="44094" x="9680575" y="6313488"/>
          <p14:tracePt t="44110" x="9653588" y="6286500"/>
          <p14:tracePt t="44127" x="9617075" y="6259513"/>
          <p14:tracePt t="44143" x="9582150" y="6242050"/>
          <p14:tracePt t="44160" x="9555163" y="6224588"/>
          <p14:tracePt t="44177" x="9545638" y="6215063"/>
          <p14:tracePt t="44194" x="9537700" y="6215063"/>
          <p14:tracePt t="44229" x="9518650" y="6215063"/>
          <p14:tracePt t="44245" x="9518650" y="6197600"/>
          <p14:tracePt t="44261" x="9510713" y="6197600"/>
          <p14:tracePt t="44277" x="9483725" y="6197600"/>
          <p14:tracePt t="44294" x="9466263" y="6197600"/>
          <p14:tracePt t="44310" x="9429750" y="6197600"/>
          <p14:tracePt t="44327" x="9412288" y="6197600"/>
          <p14:tracePt t="44344" x="9402763" y="6205538"/>
          <p14:tracePt t="44360" x="9375775" y="6205538"/>
          <p14:tracePt t="44377" x="9367838" y="6205538"/>
          <p14:tracePt t="44394" x="9348788" y="6224588"/>
          <p14:tracePt t="44893" x="9340850" y="6224588"/>
          <p14:tracePt t="44901" x="9313863" y="6224588"/>
          <p14:tracePt t="44911" x="9277350" y="6224588"/>
          <p14:tracePt t="44927" x="9170988" y="6170613"/>
          <p14:tracePt t="44944" x="9055100" y="6062663"/>
          <p14:tracePt t="44961" x="8929688" y="5884863"/>
          <p14:tracePt t="44978" x="8786813" y="5661025"/>
          <p14:tracePt t="44994" x="8589963" y="5313363"/>
          <p14:tracePt t="45011" x="8313738" y="4875213"/>
          <p14:tracePt t="45028" x="8001000" y="4419600"/>
          <p14:tracePt t="45044" x="7572375" y="3840163"/>
          <p14:tracePt t="45061" x="7313613" y="3473450"/>
          <p14:tracePt t="45078" x="7037388" y="3160713"/>
          <p14:tracePt t="45095" x="6715125" y="2857500"/>
          <p14:tracePt t="45111" x="6438900" y="2652713"/>
          <p14:tracePt t="45128" x="6215063" y="2500313"/>
          <p14:tracePt t="45144" x="6062663" y="2419350"/>
          <p14:tracePt t="45161" x="5867400" y="2339975"/>
          <p14:tracePt t="45178" x="5680075" y="2286000"/>
          <p14:tracePt t="45195" x="5518150" y="2251075"/>
          <p14:tracePt t="45211" x="5313363" y="2241550"/>
          <p14:tracePt t="45228" x="5054600" y="2187575"/>
          <p14:tracePt t="45245" x="4581525" y="2081213"/>
          <p14:tracePt t="45261" x="4348163" y="2000250"/>
          <p14:tracePt t="45278" x="4197350" y="1982788"/>
          <p14:tracePt t="45295" x="4133850" y="1965325"/>
          <p14:tracePt t="45311" x="4089400" y="1955800"/>
          <p14:tracePt t="45328" x="4044950" y="1955800"/>
          <p14:tracePt t="45344" x="3983038" y="1955800"/>
          <p14:tracePt t="45361" x="3902075" y="1946275"/>
          <p14:tracePt t="45378" x="3732213" y="1919288"/>
          <p14:tracePt t="45395" x="3527425" y="1901825"/>
          <p14:tracePt t="45397" x="3402013" y="1866900"/>
          <p14:tracePt t="45411" x="3286125" y="1857375"/>
          <p14:tracePt t="45428" x="3081338" y="1822450"/>
          <p14:tracePt t="45445" x="2884488" y="1795463"/>
          <p14:tracePt t="45462" x="2776538" y="1758950"/>
          <p14:tracePt t="45478" x="2660650" y="1724025"/>
          <p14:tracePt t="45495" x="2571750" y="1714500"/>
          <p14:tracePt t="45511" x="2446338" y="1704975"/>
          <p14:tracePt t="45528" x="2330450" y="1704975"/>
          <p14:tracePt t="45545" x="2205038" y="1687513"/>
          <p14:tracePt t="45561" x="2071688" y="1687513"/>
          <p14:tracePt t="45578" x="1928813" y="1687513"/>
          <p14:tracePt t="45595" x="1785938" y="1687513"/>
          <p14:tracePt t="45611" x="1643063" y="1687513"/>
          <p14:tracePt t="45628" x="1562100" y="1687513"/>
          <p14:tracePt t="45645" x="1438275" y="1687513"/>
          <p14:tracePt t="45661" x="1357313" y="1687513"/>
          <p14:tracePt t="45679" x="1258888" y="1687513"/>
          <p14:tracePt t="45695" x="1160463" y="1687513"/>
          <p14:tracePt t="45711" x="1054100" y="1687513"/>
          <p14:tracePt t="45728" x="946150" y="1687513"/>
          <p14:tracePt t="45745" x="847725" y="1687513"/>
          <p14:tracePt t="45761" x="768350" y="1679575"/>
          <p14:tracePt t="45779" x="741363" y="1679575"/>
          <p14:tracePt t="45795" x="696913" y="1679575"/>
          <p14:tracePt t="45812" x="679450" y="1679575"/>
          <p14:tracePt t="45828" x="669925" y="1679575"/>
          <p14:tracePt t="45870" x="660400" y="1679575"/>
          <p14:tracePt t="45885" x="660400" y="1687513"/>
          <p14:tracePt t="45901" x="652463" y="1697038"/>
          <p14:tracePt t="45910" x="642938" y="1697038"/>
          <p14:tracePt t="45917" x="633413" y="1697038"/>
          <p14:tracePt t="45928" x="625475" y="1697038"/>
          <p14:tracePt t="45945" x="608013" y="1714500"/>
          <p14:tracePt t="45979" x="588963" y="1731963"/>
          <p14:tracePt t="45995" x="588963" y="1741488"/>
          <p14:tracePt t="46012" x="581025" y="1768475"/>
          <p14:tracePt t="46028" x="554038" y="1822450"/>
          <p14:tracePt t="46045" x="527050" y="1866900"/>
          <p14:tracePt t="46062" x="517525" y="1901825"/>
          <p14:tracePt t="46078" x="500063" y="1928813"/>
          <p14:tracePt t="46095" x="490538" y="1955800"/>
          <p14:tracePt t="46112" x="490538" y="1990725"/>
          <p14:tracePt t="46128" x="490538" y="2009775"/>
          <p14:tracePt t="46145" x="482600" y="2044700"/>
          <p14:tracePt t="46162" x="482600" y="2081213"/>
          <p14:tracePt t="46179" x="482600" y="2108200"/>
          <p14:tracePt t="46195" x="500063" y="2116138"/>
          <p14:tracePt t="46212" x="517525" y="2133600"/>
          <p14:tracePt t="46229" x="536575" y="2143125"/>
          <p14:tracePt t="46245" x="544513" y="2143125"/>
          <p14:tracePt t="46382" x="554038" y="2143125"/>
          <p14:tracePt t="46446" x="561975" y="2143125"/>
          <p14:tracePt t="46486" x="571500" y="2133600"/>
          <p14:tracePt t="46494" x="588963" y="2133600"/>
          <p14:tracePt t="46502" x="588963" y="2125663"/>
          <p14:tracePt t="46518" x="608013" y="2116138"/>
          <p14:tracePt t="46529" x="625475" y="2108200"/>
          <p14:tracePt t="46918" x="625475" y="2116138"/>
          <p14:tracePt t="46926" x="625475" y="2133600"/>
          <p14:tracePt t="46934" x="625475" y="2143125"/>
          <p14:tracePt t="46946" x="625475" y="2152650"/>
          <p14:tracePt t="47350" x="615950" y="2160588"/>
          <p14:tracePt t="47638" x="633413" y="2160588"/>
          <p14:tracePt t="47646" x="669925" y="2160588"/>
          <p14:tracePt t="47654" x="714375" y="2160588"/>
          <p14:tracePt t="47663" x="758825" y="2160588"/>
          <p14:tracePt t="47680" x="847725" y="2160588"/>
          <p14:tracePt t="47697" x="928688" y="2160588"/>
          <p14:tracePt t="47713" x="982663" y="2160588"/>
          <p14:tracePt t="47730" x="1009650" y="2160588"/>
          <p14:tracePt t="47746" x="1027113" y="2160588"/>
          <p14:tracePt t="47763" x="1036638" y="2160588"/>
          <p14:tracePt t="47780" x="1054100" y="2160588"/>
          <p14:tracePt t="47797" x="1062038" y="2160588"/>
          <p14:tracePt t="47813" x="1089025" y="2160588"/>
          <p14:tracePt t="47830" x="1125538" y="2160588"/>
          <p14:tracePt t="47847" x="1160463" y="2160588"/>
          <p14:tracePt t="47863" x="1179513" y="2160588"/>
          <p14:tracePt t="47880" x="1196975" y="2170113"/>
          <p14:tracePt t="47897" x="1204913" y="2170113"/>
          <p14:tracePt t="47950" x="1214438" y="2170113"/>
          <p14:tracePt t="47974" x="1241425" y="2170113"/>
          <p14:tracePt t="47990" x="1258888" y="2170113"/>
          <p14:tracePt t="48006" x="1285875" y="2170113"/>
          <p14:tracePt t="48014" x="1295400" y="2179638"/>
          <p14:tracePt t="48022" x="1312863" y="2179638"/>
          <p14:tracePt t="48030" x="1322388" y="2179638"/>
          <p14:tracePt t="48047" x="1347788" y="2187575"/>
          <p14:tracePt t="48063" x="1357313" y="2187575"/>
          <p14:tracePt t="48081" x="1374775" y="2187575"/>
          <p14:tracePt t="48097" x="1384300" y="2187575"/>
          <p14:tracePt t="48113" x="1401763" y="2187575"/>
          <p14:tracePt t="48147" x="1411288" y="2187575"/>
          <p14:tracePt t="48164" x="1419225" y="2187575"/>
          <p14:tracePt t="48181" x="1428750" y="2187575"/>
          <p14:tracePt t="48197" x="1438275" y="2187575"/>
          <p14:tracePt t="48727" x="1455738" y="2187575"/>
          <p14:tracePt t="48735" x="1473200" y="2187575"/>
          <p14:tracePt t="48747" x="1517650" y="2187575"/>
          <p14:tracePt t="48764" x="1625600" y="2187575"/>
          <p14:tracePt t="48781" x="1758950" y="2205038"/>
          <p14:tracePt t="48798" x="1955800" y="2251075"/>
          <p14:tracePt t="48814" x="2187575" y="2286000"/>
          <p14:tracePt t="48831" x="2268538" y="2295525"/>
          <p14:tracePt t="48848" x="2295525" y="2295525"/>
          <p14:tracePt t="49063" x="2303463" y="2295525"/>
          <p14:tracePt t="49103" x="2312988" y="2295525"/>
          <p14:tracePt t="49135" x="2322513" y="2295525"/>
          <p14:tracePt t="49199" x="2322513" y="2286000"/>
          <p14:tracePt t="49223" x="2322513" y="2276475"/>
          <p14:tracePt t="49239" x="2322513" y="2268538"/>
          <p14:tracePt t="49263" x="2322513" y="2259013"/>
          <p14:tracePt t="49279" x="2330450" y="2259013"/>
          <p14:tracePt t="49287" x="2330450" y="2251075"/>
          <p14:tracePt t="49319" x="2330450" y="2241550"/>
          <p14:tracePt t="49328" x="2330450" y="2232025"/>
          <p14:tracePt t="49335" x="2339975" y="2232025"/>
          <p14:tracePt t="49348" x="2339975" y="2224088"/>
          <p14:tracePt t="49364" x="2347913" y="2214563"/>
          <p14:tracePt t="49381" x="2366963" y="2205038"/>
          <p14:tracePt t="49398" x="2374900" y="2187575"/>
          <p14:tracePt t="49415" x="2384425" y="2187575"/>
          <p14:tracePt t="49431" x="2401888" y="2179638"/>
          <p14:tracePt t="49465" x="2411413" y="2160588"/>
          <p14:tracePt t="49481" x="2419350" y="2160588"/>
          <p14:tracePt t="49498" x="2428875" y="2152650"/>
          <p14:tracePt t="49515" x="2438400" y="2152650"/>
          <p14:tracePt t="49583" x="2446338" y="2152650"/>
          <p14:tracePt t="49591" x="2455863" y="2143125"/>
          <p14:tracePt t="50223" x="2465388" y="2143125"/>
          <p14:tracePt t="50231" x="2473325" y="2143125"/>
          <p14:tracePt t="50239" x="2490788" y="2143125"/>
          <p14:tracePt t="50249" x="2544763" y="2143125"/>
          <p14:tracePt t="50265" x="2705100" y="2143125"/>
          <p14:tracePt t="50282" x="2847975" y="2143125"/>
          <p14:tracePt t="50299" x="3000375" y="2143125"/>
          <p14:tracePt t="50315" x="3133725" y="2143125"/>
          <p14:tracePt t="50332" x="3197225" y="2170113"/>
          <p14:tracePt t="50349" x="3241675" y="2170113"/>
          <p14:tracePt t="50365" x="3259138" y="2170113"/>
          <p14:tracePt t="50382" x="3276600" y="2179638"/>
          <p14:tracePt t="51048" x="3303588" y="2179638"/>
          <p14:tracePt t="51064" x="3322638" y="2179638"/>
          <p14:tracePt t="51072" x="3348038" y="2179638"/>
          <p14:tracePt t="51084" x="3367088" y="2179638"/>
          <p14:tracePt t="51100" x="3411538" y="2179638"/>
          <p14:tracePt t="51116" x="3465513" y="2179638"/>
          <p14:tracePt t="51133" x="3500438" y="2170113"/>
          <p14:tracePt t="51149" x="3527425" y="2170113"/>
          <p14:tracePt t="51166" x="3554413" y="2160588"/>
          <p14:tracePt t="51184" x="3589338" y="2160588"/>
          <p14:tracePt t="51200" x="3616325" y="2160588"/>
          <p14:tracePt t="51216" x="3643313" y="2160588"/>
          <p14:tracePt t="51233" x="3652838" y="2152650"/>
          <p14:tracePt t="51249" x="3660775" y="2152650"/>
          <p14:tracePt t="51283" x="3670300" y="2152650"/>
          <p14:tracePt t="51300" x="3679825" y="2152650"/>
          <p14:tracePt t="51316" x="3705225" y="2152650"/>
          <p14:tracePt t="51333" x="3759200" y="2152650"/>
          <p14:tracePt t="51350" x="3803650" y="2152650"/>
          <p14:tracePt t="51366" x="3857625" y="2152650"/>
          <p14:tracePt t="51384" x="3894138" y="2152650"/>
          <p14:tracePt t="51416" x="3902075" y="2152650"/>
          <p14:tracePt t="53553" x="3894138" y="2152650"/>
          <p14:tracePt t="53561" x="3867150" y="2152650"/>
          <p14:tracePt t="53569" x="3840163" y="2152650"/>
          <p14:tracePt t="53585" x="3768725" y="2133600"/>
          <p14:tracePt t="53602" x="3652838" y="2125663"/>
          <p14:tracePt t="53618" x="3517900" y="2108200"/>
          <p14:tracePt t="53635" x="3384550" y="2081213"/>
          <p14:tracePt t="53652" x="3232150" y="2062163"/>
          <p14:tracePt t="53668" x="3116263" y="2044700"/>
          <p14:tracePt t="53685" x="3017838" y="2027238"/>
          <p14:tracePt t="53702" x="2965450" y="2027238"/>
          <p14:tracePt t="53718" x="2911475" y="2027238"/>
          <p14:tracePt t="53735" x="2884488" y="2027238"/>
          <p14:tracePt t="53751" x="2847975" y="2027238"/>
          <p14:tracePt t="53769" x="2776538" y="2027238"/>
          <p14:tracePt t="53785" x="2697163" y="2009775"/>
          <p14:tracePt t="53802" x="2670175" y="2000250"/>
          <p14:tracePt t="53819" x="2625725" y="2000250"/>
          <p14:tracePt t="53835" x="2608263" y="1990725"/>
          <p14:tracePt t="53852" x="2571750" y="1990725"/>
          <p14:tracePt t="53868" x="2527300" y="1990725"/>
          <p14:tracePt t="53885" x="2482850" y="1990725"/>
          <p14:tracePt t="53902" x="2455863" y="1990725"/>
          <p14:tracePt t="53918" x="2419350" y="1990725"/>
          <p14:tracePt t="53935" x="2411413" y="1990725"/>
          <p14:tracePt t="54057" x="2419350" y="1990725"/>
          <p14:tracePt t="54065" x="2438400" y="1990725"/>
          <p14:tracePt t="54073" x="2446338" y="1990725"/>
          <p14:tracePt t="54085" x="2473325" y="1990725"/>
          <p14:tracePt t="54102" x="2509838" y="2000250"/>
          <p14:tracePt t="54119" x="2554288" y="2000250"/>
          <p14:tracePt t="54135" x="2608263" y="2000250"/>
          <p14:tracePt t="54152" x="2687638" y="2000250"/>
          <p14:tracePt t="54169" x="2822575" y="2000250"/>
          <p14:tracePt t="54186" x="2919413" y="2000250"/>
          <p14:tracePt t="54202" x="3009900" y="2017713"/>
          <p14:tracePt t="54219" x="3062288" y="2017713"/>
          <p14:tracePt t="54235" x="3108325" y="2017713"/>
          <p14:tracePt t="54252" x="3133725" y="2017713"/>
          <p14:tracePt t="54269" x="3160713" y="2017713"/>
          <p14:tracePt t="54285" x="3170238" y="2017713"/>
          <p14:tracePt t="54377" x="3179763" y="2017713"/>
          <p14:tracePt t="54386" x="3187700" y="2017713"/>
          <p14:tracePt t="54393" x="3197225" y="2017713"/>
          <p14:tracePt t="54402" x="3214688" y="2017713"/>
          <p14:tracePt t="54419" x="3241675" y="2017713"/>
          <p14:tracePt t="54436" x="3276600" y="2017713"/>
          <p14:tracePt t="54452" x="3303588" y="2017713"/>
          <p14:tracePt t="54505" x="3313113" y="2009775"/>
          <p14:tracePt t="54513" x="3313113" y="2000250"/>
          <p14:tracePt t="54522" x="3313113" y="1973263"/>
          <p14:tracePt t="54536" x="3313113" y="1946275"/>
          <p14:tracePt t="54552" x="3313113" y="1911350"/>
          <p14:tracePt t="54569" x="3251200" y="1830388"/>
          <p14:tracePt t="54586" x="3170238" y="1768475"/>
          <p14:tracePt t="54603" x="3098800" y="1714500"/>
          <p14:tracePt t="54619" x="3017838" y="1670050"/>
          <p14:tracePt t="54636" x="2946400" y="1652588"/>
          <p14:tracePt t="54652" x="2874963" y="1633538"/>
          <p14:tracePt t="54669" x="2822575" y="1625600"/>
          <p14:tracePt t="54686" x="2768600" y="1625600"/>
          <p14:tracePt t="54703" x="2732088" y="1625600"/>
          <p14:tracePt t="54720" x="2687638" y="1625600"/>
          <p14:tracePt t="54736" x="2643188" y="1625600"/>
          <p14:tracePt t="54752" x="2608263" y="1625600"/>
          <p14:tracePt t="54769" x="2562225" y="1625600"/>
          <p14:tracePt t="54786" x="2544763" y="1633538"/>
          <p14:tracePt t="54819" x="2536825" y="1643063"/>
          <p14:tracePt t="54849" x="2527300" y="1643063"/>
          <p14:tracePt t="54857" x="2517775" y="1652588"/>
          <p14:tracePt t="54889" x="2517775" y="1660525"/>
          <p14:tracePt t="54961" x="2509838" y="1660525"/>
          <p14:tracePt t="54994" x="2500313" y="1660525"/>
          <p14:tracePt t="55002" x="2473325" y="1660525"/>
          <p14:tracePt t="55010" x="2438400" y="1660525"/>
          <p14:tracePt t="55019" x="2411413" y="1660525"/>
          <p14:tracePt t="55036" x="2330450" y="1660525"/>
          <p14:tracePt t="55053" x="2232025" y="1633538"/>
          <p14:tracePt t="55069" x="2133600" y="1598613"/>
          <p14:tracePt t="55088" x="2062163" y="1571625"/>
          <p14:tracePt t="55103" x="1982788" y="1562100"/>
          <p14:tracePt t="55119" x="1946275" y="1562100"/>
          <p14:tracePt t="55136" x="1919288" y="1562100"/>
          <p14:tracePt t="55153" x="1874838" y="1554163"/>
          <p14:tracePt t="55170" x="1830388" y="1554163"/>
          <p14:tracePt t="55186" x="1795463" y="1554163"/>
          <p14:tracePt t="55203" x="1768475" y="1554163"/>
          <p14:tracePt t="55220" x="1741488" y="1554163"/>
          <p14:tracePt t="55236" x="1714500" y="1554163"/>
          <p14:tracePt t="55253" x="1704975" y="1554163"/>
          <p14:tracePt t="55269" x="1679575" y="1562100"/>
          <p14:tracePt t="55286" x="1670050" y="1562100"/>
          <p14:tracePt t="55303" x="1660525" y="1571625"/>
          <p14:tracePt t="55319" x="1652588" y="1589088"/>
          <p14:tracePt t="55336" x="1633538" y="1608138"/>
          <p14:tracePt t="55353" x="1625600" y="1608138"/>
          <p14:tracePt t="55370" x="1616075" y="1643063"/>
          <p14:tracePt t="55386" x="1616075" y="1652588"/>
          <p14:tracePt t="55403" x="1608138" y="1670050"/>
          <p14:tracePt t="55426" x="1598613" y="1679575"/>
          <p14:tracePt t="55436" x="1589088" y="1697038"/>
          <p14:tracePt t="55453" x="1589088" y="1714500"/>
          <p14:tracePt t="55470" x="1608138" y="1768475"/>
          <p14:tracePt t="55486" x="1704975" y="1857375"/>
          <p14:tracePt t="55503" x="1857375" y="1946275"/>
          <p14:tracePt t="55520" x="2054225" y="2027238"/>
          <p14:tracePt t="55536" x="2322513" y="2081213"/>
          <p14:tracePt t="55553" x="2581275" y="2116138"/>
          <p14:tracePt t="55570" x="2884488" y="2125663"/>
          <p14:tracePt t="55587" x="3027363" y="2125663"/>
          <p14:tracePt t="55604" x="3098800" y="2108200"/>
          <p14:tracePt t="55620" x="3160713" y="2098675"/>
          <p14:tracePt t="55636" x="3197225" y="2062163"/>
          <p14:tracePt t="55653" x="3224213" y="2054225"/>
          <p14:tracePt t="55670" x="3241675" y="2036763"/>
          <p14:tracePt t="55687" x="3259138" y="2017713"/>
          <p14:tracePt t="55704" x="3259138" y="2000250"/>
          <p14:tracePt t="55720" x="3276600" y="1973263"/>
          <p14:tracePt t="55737" x="3286125" y="1938338"/>
          <p14:tracePt t="55754" x="3286125" y="1884363"/>
          <p14:tracePt t="55770" x="3295650" y="1839913"/>
          <p14:tracePt t="55787" x="3295650" y="1812925"/>
          <p14:tracePt t="55804" x="3295650" y="1795463"/>
          <p14:tracePt t="55820" x="3295650" y="1768475"/>
          <p14:tracePt t="55837" x="3286125" y="1751013"/>
          <p14:tracePt t="55853" x="3268663" y="1724025"/>
          <p14:tracePt t="55870" x="3259138" y="1714500"/>
          <p14:tracePt t="55887" x="3232150" y="1697038"/>
          <p14:tracePt t="55904" x="3214688" y="1687513"/>
          <p14:tracePt t="55920" x="3179763" y="1679575"/>
          <p14:tracePt t="55937" x="3152775" y="1670050"/>
          <p14:tracePt t="55954" x="3108325" y="1670050"/>
          <p14:tracePt t="55970" x="3081338" y="1670050"/>
          <p14:tracePt t="56004" x="3071813" y="1670050"/>
          <p14:tracePt t="56020" x="3062288" y="1670050"/>
          <p14:tracePt t="56042" x="3054350" y="1670050"/>
          <p14:tracePt t="56082" x="3044825" y="1670050"/>
          <p14:tracePt t="56274" x="3036888" y="1670050"/>
          <p14:tracePt t="56290" x="3027363" y="1679575"/>
          <p14:tracePt t="56306" x="3009900" y="1687513"/>
          <p14:tracePt t="56338" x="3000375" y="1697038"/>
          <p14:tracePt t="56410" x="2982913" y="1697038"/>
          <p14:tracePt t="56419" x="2973388" y="1704975"/>
          <p14:tracePt t="56435" x="2973388" y="1714500"/>
          <p14:tracePt t="56442" x="2965450" y="1714500"/>
          <p14:tracePt t="56454" x="2946400" y="1724025"/>
          <p14:tracePt t="56471" x="2919413" y="1751013"/>
          <p14:tracePt t="60924" x="2928938" y="1758950"/>
          <p14:tracePt t="60932" x="2938463" y="1768475"/>
          <p14:tracePt t="60941" x="2973388" y="1768475"/>
          <p14:tracePt t="60958" x="3027363" y="1785938"/>
          <p14:tracePt t="60974" x="3108325" y="1812925"/>
          <p14:tracePt t="60991" x="3205163" y="1839913"/>
          <p14:tracePt t="61008" x="3286125" y="1857375"/>
          <p14:tracePt t="61024" x="3340100" y="1884363"/>
          <p14:tracePt t="61041" x="3367088" y="1884363"/>
          <p14:tracePt t="61058" x="3438525" y="1901825"/>
          <p14:tracePt t="61074" x="3509963" y="1919288"/>
          <p14:tracePt t="61092" x="3633788" y="1928813"/>
          <p14:tracePt t="61108" x="3759200" y="1938338"/>
          <p14:tracePt t="61125" x="3911600" y="1938338"/>
          <p14:tracePt t="61141" x="4081463" y="1938338"/>
          <p14:tracePt t="61158" x="4214813" y="1938338"/>
          <p14:tracePt t="61175" x="4330700" y="1938338"/>
          <p14:tracePt t="61192" x="4438650" y="1911350"/>
          <p14:tracePt t="61208" x="4473575" y="1893888"/>
          <p14:tracePt t="61225" x="4527550" y="1866900"/>
          <p14:tracePt t="61241" x="4598988" y="1822450"/>
          <p14:tracePt t="61258" x="4625975" y="1776413"/>
          <p14:tracePt t="61275" x="4652963" y="1751013"/>
          <p14:tracePt t="61292" x="4652963" y="1714500"/>
          <p14:tracePt t="61308" x="4652963" y="1660525"/>
          <p14:tracePt t="61325" x="4643438" y="1616075"/>
          <p14:tracePt t="61341" x="4625975" y="1608138"/>
          <p14:tracePt t="61358" x="4616450" y="1598613"/>
          <p14:tracePt t="61375" x="4608513" y="1598613"/>
          <p14:tracePt t="61392" x="4598988" y="1598613"/>
          <p14:tracePt t="61408" x="4589463" y="1679575"/>
          <p14:tracePt t="61425" x="4759325" y="1893888"/>
          <p14:tracePt t="61442" x="5081588" y="2116138"/>
          <p14:tracePt t="61458" x="5616575" y="2303463"/>
          <p14:tracePt t="61475" x="6143625" y="2347913"/>
          <p14:tracePt t="61492" x="6562725" y="2347913"/>
          <p14:tracePt t="61509" x="6848475" y="2295525"/>
          <p14:tracePt t="61525" x="6884988" y="2268538"/>
          <p14:tracePt t="61542" x="6884988" y="2224088"/>
          <p14:tracePt t="61558" x="6831013" y="2143125"/>
          <p14:tracePt t="61575" x="6661150" y="2009775"/>
          <p14:tracePt t="61592" x="6510338" y="1893888"/>
          <p14:tracePt t="61609" x="6348413" y="1795463"/>
          <p14:tracePt t="61625" x="6205538" y="1704975"/>
          <p14:tracePt t="61642" x="6099175" y="1625600"/>
          <p14:tracePt t="61658" x="6010275" y="1562100"/>
          <p14:tracePt t="61675" x="5894388" y="1482725"/>
          <p14:tracePt t="61692" x="5795963" y="1419225"/>
          <p14:tracePt t="61709" x="5634038" y="1339850"/>
          <p14:tracePt t="61725" x="5527675" y="1330325"/>
          <p14:tracePt t="61742" x="5394325" y="1312863"/>
          <p14:tracePt t="61758" x="5224463" y="1312863"/>
          <p14:tracePt t="61775" x="5108575" y="1312863"/>
          <p14:tracePt t="61792" x="4991100" y="1347788"/>
          <p14:tracePt t="61809" x="4911725" y="1401763"/>
          <p14:tracePt t="61825" x="4830763" y="1500188"/>
          <p14:tracePt t="61842" x="4786313" y="1625600"/>
          <p14:tracePt t="61858" x="4776788" y="1768475"/>
          <p14:tracePt t="61875" x="4776788" y="1901825"/>
          <p14:tracePt t="61892" x="4786313" y="2036763"/>
          <p14:tracePt t="61909" x="4894263" y="2179638"/>
          <p14:tracePt t="61926" x="5037138" y="2303463"/>
          <p14:tracePt t="61942" x="5232400" y="2393950"/>
          <p14:tracePt t="61959" x="5527675" y="2465388"/>
          <p14:tracePt t="61975" x="5813425" y="2517775"/>
          <p14:tracePt t="61992" x="6045200" y="2527300"/>
          <p14:tracePt t="62009" x="6296025" y="2527300"/>
          <p14:tracePt t="62025" x="6537325" y="2517775"/>
          <p14:tracePt t="62042" x="6705600" y="2419350"/>
          <p14:tracePt t="62059" x="6786563" y="2312988"/>
          <p14:tracePt t="62075" x="6804025" y="2187575"/>
          <p14:tracePt t="62092" x="6786563" y="2054225"/>
          <p14:tracePt t="62109" x="6616700" y="1857375"/>
          <p14:tracePt t="62126" x="6438900" y="1751013"/>
          <p14:tracePt t="62142" x="6242050" y="1633538"/>
          <p14:tracePt t="62159" x="6000750" y="1562100"/>
          <p14:tracePt t="62175" x="5803900" y="1536700"/>
          <p14:tracePt t="62192" x="5680075" y="1517650"/>
          <p14:tracePt t="62209" x="5537200" y="1517650"/>
          <p14:tracePt t="62225" x="5402263" y="1527175"/>
          <p14:tracePt t="62242" x="5259388" y="1589088"/>
          <p14:tracePt t="62259" x="5160963" y="1704975"/>
          <p14:tracePt t="62276" x="5072063" y="1830388"/>
          <p14:tracePt t="62292" x="5037138" y="1973263"/>
          <p14:tracePt t="62309" x="5072063" y="2170113"/>
          <p14:tracePt t="62326" x="5232400" y="2330450"/>
          <p14:tracePt t="62342" x="5518150" y="2465388"/>
          <p14:tracePt t="62359" x="5991225" y="2562225"/>
          <p14:tracePt t="62376" x="6500813" y="2616200"/>
          <p14:tracePt t="62392" x="6867525" y="2616200"/>
          <p14:tracePt t="62409" x="7108825" y="2616200"/>
          <p14:tracePt t="62426" x="7242175" y="2544763"/>
          <p14:tracePt t="62442" x="7296150" y="2428875"/>
          <p14:tracePt t="62459" x="7286625" y="2259013"/>
          <p14:tracePt t="62476" x="7180263" y="2071688"/>
          <p14:tracePt t="62493" x="7037388" y="1901825"/>
          <p14:tracePt t="62509" x="6697663" y="1714500"/>
          <p14:tracePt t="62526" x="6394450" y="1625600"/>
          <p14:tracePt t="62542" x="6116638" y="1562100"/>
          <p14:tracePt t="62559" x="5902325" y="1562100"/>
          <p14:tracePt t="62576" x="5724525" y="1581150"/>
          <p14:tracePt t="62592" x="5589588" y="1633538"/>
          <p14:tracePt t="62609" x="5491163" y="1714500"/>
          <p14:tracePt t="62626" x="5438775" y="1830388"/>
          <p14:tracePt t="62643" x="5438775" y="1938338"/>
          <p14:tracePt t="62659" x="5456238" y="2036763"/>
          <p14:tracePt t="62676" x="5527675" y="2125663"/>
          <p14:tracePt t="62693" x="5803900" y="2187575"/>
          <p14:tracePt t="62710" x="6143625" y="2205038"/>
          <p14:tracePt t="62726" x="6446838" y="2205038"/>
          <p14:tracePt t="62743" x="6670675" y="2187575"/>
          <p14:tracePt t="62759" x="6831013" y="2116138"/>
          <p14:tracePt t="62776" x="6884988" y="2017713"/>
          <p14:tracePt t="62793" x="6858000" y="1911350"/>
          <p14:tracePt t="62810" x="6697663" y="1751013"/>
          <p14:tracePt t="62826" x="6340475" y="1562100"/>
          <p14:tracePt t="62843" x="5776913" y="1393825"/>
          <p14:tracePt t="62859" x="5295900" y="1339850"/>
          <p14:tracePt t="62876" x="4991100" y="1339850"/>
          <p14:tracePt t="62893" x="4795838" y="1438275"/>
          <p14:tracePt t="62910" x="4768850" y="1544638"/>
          <p14:tracePt t="62926" x="4786313" y="1670050"/>
          <p14:tracePt t="62943" x="4919663" y="1830388"/>
          <p14:tracePt t="62959" x="5126038" y="2000250"/>
          <p14:tracePt t="62976" x="5429250" y="2152650"/>
          <p14:tracePt t="62993" x="5911850" y="2286000"/>
          <p14:tracePt t="63010" x="6340475" y="2312988"/>
          <p14:tracePt t="63027" x="6634163" y="2312988"/>
          <p14:tracePt t="63043" x="6831013" y="2268538"/>
          <p14:tracePt t="63059" x="6884988" y="2197100"/>
          <p14:tracePt t="63076" x="6884988" y="2125663"/>
          <p14:tracePt t="63093" x="6724650" y="1919288"/>
          <p14:tracePt t="63110" x="6500813" y="1776413"/>
          <p14:tracePt t="63127" x="6180138" y="1679575"/>
          <p14:tracePt t="63143" x="5840413" y="1581150"/>
          <p14:tracePt t="63160" x="5589588" y="1536700"/>
          <p14:tracePt t="63176" x="5394325" y="1536700"/>
          <p14:tracePt t="63193" x="5224463" y="1598613"/>
          <p14:tracePt t="63210" x="5133975" y="1704975"/>
          <p14:tracePt t="63227" x="5116513" y="1884363"/>
          <p14:tracePt t="63243" x="5133975" y="2089150"/>
          <p14:tracePt t="63260" x="5276850" y="2268538"/>
          <p14:tracePt t="63276" x="5545138" y="2401888"/>
          <p14:tracePt t="63293" x="6232525" y="2473325"/>
          <p14:tracePt t="63310" x="6643688" y="2473325"/>
          <p14:tracePt t="63327" x="6946900" y="2374900"/>
          <p14:tracePt t="63343" x="7099300" y="2259013"/>
          <p14:tracePt t="63360" x="7143750" y="2160588"/>
          <p14:tracePt t="63376" x="7116763" y="2044700"/>
          <p14:tracePt t="63393" x="6973888" y="1919288"/>
          <p14:tracePt t="63410" x="6715125" y="1812925"/>
          <p14:tracePt t="63427" x="6323013" y="1697038"/>
          <p14:tracePt t="63443" x="6027738" y="1652588"/>
          <p14:tracePt t="63460" x="5803900" y="1643063"/>
          <p14:tracePt t="63477" x="5634038" y="1643063"/>
          <p14:tracePt t="63493" x="5483225" y="1751013"/>
          <p14:tracePt t="63510" x="5429250" y="1857375"/>
          <p14:tracePt t="63527" x="5419725" y="1955800"/>
          <p14:tracePt t="63543" x="5419725" y="2062163"/>
          <p14:tracePt t="63560" x="5545138" y="2160588"/>
          <p14:tracePt t="63577" x="5786438" y="2241550"/>
          <p14:tracePt t="63593" x="6205538" y="2251075"/>
          <p14:tracePt t="63610" x="6769100" y="2251075"/>
          <p14:tracePt t="63627" x="7134225" y="2251075"/>
          <p14:tracePt t="63643" x="7385050" y="2197100"/>
          <p14:tracePt t="63660" x="7412038" y="2152650"/>
          <p14:tracePt t="63677" x="7402513" y="2027238"/>
          <p14:tracePt t="63694" x="7000875" y="1704975"/>
          <p14:tracePt t="63710" x="6537325" y="1473200"/>
          <p14:tracePt t="63727" x="6089650" y="1322388"/>
          <p14:tracePt t="63744" x="5848350" y="1241425"/>
          <p14:tracePt t="63760" x="5751513" y="1223963"/>
          <p14:tracePt t="63793" x="5741988" y="1241425"/>
          <p14:tracePt t="63810" x="5741988" y="1322388"/>
          <p14:tracePt t="63828" x="5741988" y="1339850"/>
          <p14:tracePt t="64734" x="5715000" y="1339850"/>
          <p14:tracePt t="64745" x="5661025" y="1322388"/>
          <p14:tracePt t="64761" x="5545138" y="1285875"/>
          <p14:tracePt t="64778" x="5446713" y="1276350"/>
          <p14:tracePt t="64794" x="5375275" y="1258888"/>
          <p14:tracePt t="64811" x="5241925" y="1250950"/>
          <p14:tracePt t="64828" x="5062538" y="1250950"/>
          <p14:tracePt t="64845" x="4848225" y="1250950"/>
          <p14:tracePt t="64861" x="4554538" y="1250950"/>
          <p14:tracePt t="64878" x="4017963" y="1250950"/>
          <p14:tracePt t="64894" x="3625850" y="1250950"/>
          <p14:tracePt t="64911" x="3303588" y="1250950"/>
          <p14:tracePt t="64928" x="3062288" y="1250950"/>
          <p14:tracePt t="64945" x="2857500" y="1285875"/>
          <p14:tracePt t="64961" x="2687638" y="1330325"/>
          <p14:tracePt t="64978" x="2554288" y="1401763"/>
          <p14:tracePt t="64994" x="2455863" y="1455738"/>
          <p14:tracePt t="65011" x="2357438" y="1517650"/>
          <p14:tracePt t="65028" x="2224088" y="1633538"/>
          <p14:tracePt t="65045" x="2125663" y="1724025"/>
          <p14:tracePt t="65061" x="2036763" y="1785938"/>
          <p14:tracePt t="65078" x="1990725" y="1938338"/>
          <p14:tracePt t="65095" x="1973263" y="1982788"/>
          <p14:tracePt t="65111" x="1928813" y="2062163"/>
          <p14:tracePt t="65128" x="1919288" y="2125663"/>
          <p14:tracePt t="65145" x="1839913" y="2197100"/>
          <p14:tracePt t="65162" x="1768475" y="2259013"/>
          <p14:tracePt t="65178" x="1724025" y="2295525"/>
          <p14:tracePt t="65195" x="1652588" y="2330450"/>
          <p14:tracePt t="65211" x="1616075" y="2366963"/>
          <p14:tracePt t="65228" x="1571625" y="2401888"/>
          <p14:tracePt t="65245" x="1536700" y="2438400"/>
          <p14:tracePt t="65261" x="1517650" y="2455863"/>
          <p14:tracePt t="65278" x="1509713" y="2455863"/>
          <p14:tracePt t="65295" x="1500188" y="2465388"/>
          <p14:tracePt t="65311" x="1482725" y="2465388"/>
          <p14:tracePt t="65328" x="1446213" y="2473325"/>
          <p14:tracePt t="65345" x="1401763" y="2482850"/>
          <p14:tracePt t="65362" x="1347788" y="2482850"/>
          <p14:tracePt t="65378" x="1285875" y="2482850"/>
          <p14:tracePt t="65395" x="1231900" y="2482850"/>
          <p14:tracePt t="65412" x="1196975" y="2482850"/>
          <p14:tracePt t="65428" x="1160463" y="2490788"/>
          <p14:tracePt t="65462" x="1143000" y="2517775"/>
          <p14:tracePt t="65478" x="1125538" y="2536825"/>
          <p14:tracePt t="65495" x="1116013" y="2554288"/>
          <p14:tracePt t="65512" x="1116013" y="2562225"/>
          <p14:tracePt t="65528" x="1108075" y="2571750"/>
          <p14:tracePt t="65546" x="1108075" y="2581275"/>
          <p14:tracePt t="65562" x="1062038" y="2581275"/>
          <p14:tracePt t="65578" x="1027113" y="2598738"/>
          <p14:tracePt t="65595" x="982663" y="2598738"/>
          <p14:tracePt t="65612" x="938213" y="2598738"/>
          <p14:tracePt t="65628" x="874713" y="2608263"/>
          <p14:tracePt t="65645" x="830263" y="2616200"/>
          <p14:tracePt t="66103" x="839788" y="2616200"/>
          <p14:tracePt t="66111" x="911225" y="2616200"/>
          <p14:tracePt t="66119" x="946150" y="2643188"/>
          <p14:tracePt t="66129" x="1000125" y="2643188"/>
          <p14:tracePt t="66145" x="1143000" y="2660650"/>
          <p14:tracePt t="66163" x="1322388" y="2687638"/>
          <p14:tracePt t="66179" x="1527175" y="2705100"/>
          <p14:tracePt t="66195" x="1724025" y="2751138"/>
          <p14:tracePt t="66212" x="1874838" y="2768600"/>
          <p14:tracePt t="66279" x="1893888" y="2768600"/>
          <p14:tracePt t="66287" x="2116138" y="2795588"/>
          <p14:tracePt t="66296" x="2384425" y="2795588"/>
          <p14:tracePt t="66312" x="2965450" y="2795588"/>
          <p14:tracePt t="66329" x="3544888" y="2795588"/>
          <p14:tracePt t="66346" x="4152900" y="2795588"/>
          <p14:tracePt t="66363" x="4589463" y="2795588"/>
          <p14:tracePt t="66379" x="4938713" y="2795588"/>
          <p14:tracePt t="66396" x="5187950" y="2795588"/>
          <p14:tracePt t="66412" x="5394325" y="2768600"/>
          <p14:tracePt t="66429" x="5581650" y="2705100"/>
          <p14:tracePt t="66446" x="5670550" y="2660650"/>
          <p14:tracePt t="66463" x="5759450" y="2608263"/>
          <p14:tracePt t="66479" x="5786438" y="2589213"/>
          <p14:tracePt t="66496" x="5822950" y="2571750"/>
          <p14:tracePt t="66512" x="5840413" y="2562225"/>
          <p14:tracePt t="66529" x="5867400" y="2554288"/>
          <p14:tracePt t="66546" x="5938838" y="2544763"/>
          <p14:tracePt t="66563" x="6089650" y="2544763"/>
          <p14:tracePt t="66579" x="6330950" y="2554288"/>
          <p14:tracePt t="66596" x="6902450" y="2625725"/>
          <p14:tracePt t="66613" x="7626350" y="2724150"/>
          <p14:tracePt t="66629" x="8205788" y="2803525"/>
          <p14:tracePt t="66646" x="8466138" y="2813050"/>
          <p14:tracePt t="66663" x="8697913" y="2813050"/>
          <p14:tracePt t="66680" x="8823325" y="2813050"/>
          <p14:tracePt t="66696" x="8912225" y="2813050"/>
          <p14:tracePt t="66713" x="8947150" y="2813050"/>
          <p14:tracePt t="66729" x="8956675" y="2813050"/>
          <p14:tracePt t="66746" x="8983663" y="2822575"/>
          <p14:tracePt t="66763" x="9028113" y="2830513"/>
          <p14:tracePt t="66779" x="9063038" y="2847975"/>
          <p14:tracePt t="66796" x="9170988" y="2894013"/>
          <p14:tracePt t="66813" x="9348788" y="2965450"/>
          <p14:tracePt t="66829" x="9537700" y="3036888"/>
          <p14:tracePt t="66846" x="9742488" y="3125788"/>
          <p14:tracePt t="66863" x="9920288" y="3170238"/>
          <p14:tracePt t="66879" x="9939338" y="3179763"/>
          <p14:tracePt t="66927" x="9912350" y="3160713"/>
          <p14:tracePt t="66935" x="9840913" y="3133725"/>
          <p14:tracePt t="66946" x="9796463" y="3116263"/>
          <p14:tracePt t="66963" x="9705975" y="3071813"/>
          <p14:tracePt t="66980" x="9653588" y="3062288"/>
          <p14:tracePt t="66996" x="9617075" y="3054350"/>
          <p14:tracePt t="67039" x="9609138" y="3044825"/>
          <p14:tracePt t="67063" x="9599613" y="3044825"/>
          <p14:tracePt t="67071" x="9599613" y="3036888"/>
          <p14:tracePt t="67080" x="9590088" y="3036888"/>
          <p14:tracePt t="67096" x="9555163" y="3017838"/>
          <p14:tracePt t="67113" x="9501188" y="2990850"/>
          <p14:tracePt t="67130" x="9439275" y="2982913"/>
          <p14:tracePt t="67146" x="9367838" y="2973388"/>
          <p14:tracePt t="67163" x="9286875" y="2965450"/>
          <p14:tracePt t="67180" x="9215438" y="2955925"/>
          <p14:tracePt t="67196" x="9170988" y="2946400"/>
          <p14:tracePt t="67213" x="9153525" y="2946400"/>
          <p14:tracePt t="67230" x="9144000" y="2946400"/>
          <p14:tracePt t="67263" x="9134475" y="2946400"/>
          <p14:tracePt t="67311" x="9126538" y="2946400"/>
          <p14:tracePt t="67319" x="9126538" y="2938463"/>
          <p14:tracePt t="67343" x="9117013" y="2938463"/>
          <p14:tracePt t="67367" x="9109075" y="2938463"/>
          <p14:tracePt t="67663" x="9072563" y="2938463"/>
          <p14:tracePt t="67671" x="9028113" y="2938463"/>
          <p14:tracePt t="67680" x="8920163" y="2938463"/>
          <p14:tracePt t="67697" x="8589963" y="2867025"/>
          <p14:tracePt t="67714" x="7929563" y="2759075"/>
          <p14:tracePt t="67730" x="6991350" y="2633663"/>
          <p14:tracePt t="67747" x="5973763" y="2473325"/>
          <p14:tracePt t="67764" x="4938713" y="2347913"/>
          <p14:tracePt t="67780" x="4116388" y="2232025"/>
          <p14:tracePt t="67797" x="3598863" y="2214563"/>
          <p14:tracePt t="67814" x="3357563" y="2214563"/>
          <p14:tracePt t="67830" x="3224213" y="2232025"/>
          <p14:tracePt t="67848" x="3160713" y="2276475"/>
          <p14:tracePt t="67864" x="3133725" y="2312988"/>
          <p14:tracePt t="67880" x="3081338" y="2366963"/>
          <p14:tracePt t="67897" x="3000375" y="2411413"/>
          <p14:tracePt t="67914" x="2894013" y="2455863"/>
          <p14:tracePt t="67930" x="2751138" y="2490788"/>
          <p14:tracePt t="67948" x="2562225" y="2490788"/>
          <p14:tracePt t="67964" x="2482850" y="2500313"/>
          <p14:tracePt t="67980" x="2259013" y="2500313"/>
          <p14:tracePt t="67997" x="2062163" y="2509838"/>
          <p14:tracePt t="68014" x="1938338" y="2536825"/>
          <p14:tracePt t="68030" x="1839913" y="2571750"/>
          <p14:tracePt t="68048" x="1803400" y="2598738"/>
          <p14:tracePt t="68064" x="1785938" y="2643188"/>
          <p14:tracePt t="68081" x="1785938" y="2660650"/>
          <p14:tracePt t="68097" x="1776413" y="2697163"/>
          <p14:tracePt t="68114" x="1758950" y="2714625"/>
          <p14:tracePt t="68131" x="1724025" y="2732088"/>
          <p14:tracePt t="68176" x="1714500" y="2732088"/>
          <p14:tracePt t="68184" x="1697038" y="2732088"/>
          <p14:tracePt t="68197" x="1670050" y="2732088"/>
          <p14:tracePt t="68214" x="1660525" y="2732088"/>
          <p14:tracePt t="68544" x="1670050" y="2732088"/>
          <p14:tracePt t="68552" x="1687513" y="2732088"/>
          <p14:tracePt t="68564" x="1714500" y="2732088"/>
          <p14:tracePt t="68581" x="1758950" y="2732088"/>
          <p14:tracePt t="68598" x="1822450" y="2724150"/>
          <p14:tracePt t="68614" x="1893888" y="2714625"/>
          <p14:tracePt t="68631" x="1965325" y="2714625"/>
          <p14:tracePt t="68648" x="2044700" y="2714625"/>
          <p14:tracePt t="68665" x="2098675" y="2714625"/>
          <p14:tracePt t="68681" x="2125663" y="2714625"/>
          <p14:tracePt t="68698" x="2152650" y="2714625"/>
          <p14:tracePt t="68714" x="2197100" y="2714625"/>
          <p14:tracePt t="68731" x="2241550" y="2714625"/>
          <p14:tracePt t="68748" x="2286000" y="2714625"/>
          <p14:tracePt t="68765" x="2330450" y="2714625"/>
          <p14:tracePt t="68781" x="2366963" y="2714625"/>
          <p14:tracePt t="68798" x="2393950" y="2714625"/>
          <p14:tracePt t="68814" x="2419350" y="2714625"/>
          <p14:tracePt t="68831" x="2438400" y="2714625"/>
          <p14:tracePt t="68848" x="2473325" y="2714625"/>
          <p14:tracePt t="68865" x="2500313" y="2714625"/>
          <p14:tracePt t="68881" x="2544763" y="2714625"/>
          <p14:tracePt t="68898" x="2581275" y="2714625"/>
          <p14:tracePt t="68915" x="2608263" y="2714625"/>
          <p14:tracePt t="68931" x="2652713" y="2714625"/>
          <p14:tracePt t="68948" x="2670175" y="2714625"/>
          <p14:tracePt t="68965" x="2687638" y="2714625"/>
          <p14:tracePt t="68981" x="2697163" y="2714625"/>
          <p14:tracePt t="68998" x="2724150" y="2714625"/>
          <p14:tracePt t="69015" x="2732088" y="2714625"/>
          <p14:tracePt t="69031" x="2751138" y="2705100"/>
          <p14:tracePt t="69049" x="2751138" y="2697163"/>
          <p14:tracePt t="69216" x="2759075" y="2697163"/>
          <p14:tracePt t="69712" x="2776538" y="2697163"/>
          <p14:tracePt t="69721" x="2795588" y="2697163"/>
          <p14:tracePt t="69732" x="2803525" y="2697163"/>
          <p14:tracePt t="69749" x="2874963" y="2697163"/>
          <p14:tracePt t="69766" x="2965450" y="2697163"/>
          <p14:tracePt t="69782" x="3036888" y="2697163"/>
          <p14:tracePt t="69799" x="3098800" y="2697163"/>
          <p14:tracePt t="69815" x="3152775" y="2697163"/>
          <p14:tracePt t="69832" x="3170238" y="2697163"/>
          <p14:tracePt t="69850" x="3179763" y="2697163"/>
          <p14:tracePt t="69866" x="3187700" y="2697163"/>
          <p14:tracePt t="69882" x="3214688" y="2697163"/>
          <p14:tracePt t="69899" x="3241675" y="2697163"/>
          <p14:tracePt t="69915" x="3268663" y="2697163"/>
          <p14:tracePt t="69932" x="3303588" y="2697163"/>
          <p14:tracePt t="69949" x="3330575" y="2697163"/>
          <p14:tracePt t="69966" x="3340100" y="2697163"/>
          <p14:tracePt t="69982" x="3348038" y="2697163"/>
          <p14:tracePt t="70015" x="3357563" y="2697163"/>
          <p14:tracePt t="70032" x="3357563" y="2687638"/>
          <p14:tracePt t="70769" x="3348038" y="2697163"/>
          <p14:tracePt t="70785" x="3340100" y="2697163"/>
          <p14:tracePt t="70793" x="3313113" y="2697163"/>
          <p14:tracePt t="70801" x="3295650" y="2697163"/>
          <p14:tracePt t="70816" x="3232150" y="2697163"/>
          <p14:tracePt t="70833" x="2982913" y="2679700"/>
          <p14:tracePt t="70850" x="2741613" y="2643188"/>
          <p14:tracePt t="70866" x="2500313" y="2625725"/>
          <p14:tracePt t="70883" x="2295525" y="2589213"/>
          <p14:tracePt t="70899" x="2143125" y="2571750"/>
          <p14:tracePt t="70916" x="2098675" y="2571750"/>
          <p14:tracePt t="70933" x="2089150" y="2571750"/>
          <p14:tracePt t="70969" x="2081213" y="2571750"/>
          <p14:tracePt t="71073" x="2089150" y="2571750"/>
          <p14:tracePt t="71082" x="2098675" y="2571750"/>
          <p14:tracePt t="71089" x="2133600" y="2571750"/>
          <p14:tracePt t="71100" x="2170113" y="2571750"/>
          <p14:tracePt t="71116" x="2295525" y="2571750"/>
          <p14:tracePt t="71133" x="2401888" y="2571750"/>
          <p14:tracePt t="71150" x="2473325" y="2571750"/>
          <p14:tracePt t="71166" x="2527300" y="2571750"/>
          <p14:tracePt t="71183" x="2589213" y="2571750"/>
          <p14:tracePt t="71200" x="2643188" y="2571750"/>
          <p14:tracePt t="71217" x="2776538" y="2571750"/>
          <p14:tracePt t="71233" x="2919413" y="2571750"/>
          <p14:tracePt t="71250" x="3089275" y="2608263"/>
          <p14:tracePt t="71267" x="3224213" y="2608263"/>
          <p14:tracePt t="71283" x="3340100" y="2608263"/>
          <p14:tracePt t="71300" x="3429000" y="2608263"/>
          <p14:tracePt t="71317" x="3490913" y="2608263"/>
          <p14:tracePt t="71333" x="3509963" y="2608263"/>
          <p14:tracePt t="71350" x="3536950" y="2608263"/>
          <p14:tracePt t="71367" x="3581400" y="2598738"/>
          <p14:tracePt t="71383" x="3652838" y="2589213"/>
          <p14:tracePt t="71400" x="3751263" y="2589213"/>
          <p14:tracePt t="71417" x="3938588" y="2571750"/>
          <p14:tracePt t="71433" x="4108450" y="2571750"/>
          <p14:tracePt t="71450" x="4286250" y="2571750"/>
          <p14:tracePt t="71467" x="4510088" y="2571750"/>
          <p14:tracePt t="71483" x="4768850" y="2571750"/>
          <p14:tracePt t="71500" x="5000625" y="2554288"/>
          <p14:tracePt t="71517" x="5214938" y="2517775"/>
          <p14:tracePt t="71533" x="5340350" y="2500313"/>
          <p14:tracePt t="71550" x="5402263" y="2473325"/>
          <p14:tracePt t="71567" x="5429250" y="2455863"/>
          <p14:tracePt t="71583" x="5438775" y="2419350"/>
          <p14:tracePt t="71600" x="5446713" y="2384425"/>
          <p14:tracePt t="71617" x="5465763" y="2357438"/>
          <p14:tracePt t="71634" x="5473700" y="2339975"/>
          <p14:tracePt t="71651" x="5483225" y="2322513"/>
          <p14:tracePt t="71683" x="5500688" y="2303463"/>
          <p14:tracePt t="71700" x="5527675" y="2276475"/>
          <p14:tracePt t="71717" x="5545138" y="2259013"/>
          <p14:tracePt t="71734" x="5581650" y="2214563"/>
          <p14:tracePt t="71751" x="5599113" y="2152650"/>
          <p14:tracePt t="71767" x="5608638" y="2081213"/>
          <p14:tracePt t="71783" x="5626100" y="2017713"/>
          <p14:tracePt t="71800" x="5626100" y="1938338"/>
          <p14:tracePt t="71817" x="5626100" y="1830388"/>
          <p14:tracePt t="71834" x="5616575" y="1768475"/>
          <p14:tracePt t="71851" x="5599113" y="1697038"/>
          <p14:tracePt t="71867" x="5572125" y="1652588"/>
          <p14:tracePt t="71884" x="5537200" y="1589088"/>
          <p14:tracePt t="71900" x="5510213" y="1554163"/>
          <p14:tracePt t="71917" x="5483225" y="1509713"/>
          <p14:tracePt t="71934" x="5446713" y="1473200"/>
          <p14:tracePt t="71950" x="5419725" y="1446213"/>
          <p14:tracePt t="71967" x="5375275" y="1428750"/>
          <p14:tracePt t="71984" x="5340350" y="1411288"/>
          <p14:tracePt t="72000" x="5286375" y="1393825"/>
          <p14:tracePt t="72017" x="5197475" y="1384300"/>
          <p14:tracePt t="72034" x="5133975" y="1374775"/>
          <p14:tracePt t="72051" x="5054600" y="1366838"/>
          <p14:tracePt t="72067" x="4983163" y="1366838"/>
          <p14:tracePt t="72084" x="4938713" y="1366838"/>
          <p14:tracePt t="72101" x="4884738" y="1374775"/>
          <p14:tracePt t="72117" x="4840288" y="1393825"/>
          <p14:tracePt t="72134" x="4768850" y="1438275"/>
          <p14:tracePt t="72151" x="4724400" y="1490663"/>
          <p14:tracePt t="72168" x="4660900" y="1571625"/>
          <p14:tracePt t="72184" x="4643438" y="1660525"/>
          <p14:tracePt t="72201" x="4633913" y="1785938"/>
          <p14:tracePt t="72217" x="4633913" y="2009775"/>
          <p14:tracePt t="72235" x="4633913" y="2143125"/>
          <p14:tracePt t="72251" x="4670425" y="2276475"/>
          <p14:tracePt t="72267" x="4705350" y="2393950"/>
          <p14:tracePt t="72284" x="4751388" y="2490788"/>
          <p14:tracePt t="72301" x="4795838" y="2571750"/>
          <p14:tracePt t="72317" x="4830763" y="2679700"/>
          <p14:tracePt t="72334" x="4902200" y="2795588"/>
          <p14:tracePt t="72351" x="4991100" y="2901950"/>
          <p14:tracePt t="72368" x="5126038" y="3036888"/>
          <p14:tracePt t="72384" x="5251450" y="3098800"/>
          <p14:tracePt t="72401" x="5394325" y="3179763"/>
          <p14:tracePt t="72418" x="5643563" y="3268663"/>
          <p14:tracePt t="72434" x="5840413" y="3322638"/>
          <p14:tracePt t="72451" x="6062663" y="3330575"/>
          <p14:tracePt t="72468" x="6296025" y="3330575"/>
          <p14:tracePt t="72485" x="6500813" y="3286125"/>
          <p14:tracePt t="72501" x="6643688" y="3214688"/>
          <p14:tracePt t="72518" x="6715125" y="3116263"/>
          <p14:tracePt t="72534" x="6759575" y="2990850"/>
          <p14:tracePt t="72552" x="6786563" y="2786063"/>
          <p14:tracePt t="72568" x="6796088" y="2598738"/>
          <p14:tracePt t="72584" x="6796088" y="2428875"/>
          <p14:tracePt t="72601" x="6796088" y="2276475"/>
          <p14:tracePt t="72618" x="6777038" y="2081213"/>
          <p14:tracePt t="72634" x="6732588" y="1928813"/>
          <p14:tracePt t="72651" x="6680200" y="1803400"/>
          <p14:tracePt t="72668" x="6616700" y="1687513"/>
          <p14:tracePt t="72684" x="6545263" y="1598613"/>
          <p14:tracePt t="72701" x="6491288" y="1517650"/>
          <p14:tracePt t="72718" x="6429375" y="1455738"/>
          <p14:tracePt t="72734" x="6375400" y="1411288"/>
          <p14:tracePt t="72751" x="6303963" y="1357313"/>
          <p14:tracePt t="72768" x="6276975" y="1330325"/>
          <p14:tracePt t="72784" x="6232525" y="1303338"/>
          <p14:tracePt t="72801" x="6215063" y="1303338"/>
          <p14:tracePt t="72818" x="6134100" y="1295400"/>
          <p14:tracePt t="72835" x="6089650" y="1295400"/>
          <p14:tracePt t="72851" x="6045200" y="1285875"/>
          <p14:tracePt t="72868" x="5965825" y="1258888"/>
          <p14:tracePt t="72885" x="5840413" y="1250950"/>
          <p14:tracePt t="72901" x="5715000" y="1250950"/>
          <p14:tracePt t="72918" x="5581650" y="1250950"/>
          <p14:tracePt t="72935" x="5446713" y="1268413"/>
          <p14:tracePt t="72951" x="5367338" y="1285875"/>
          <p14:tracePt t="72968" x="5303838" y="1347788"/>
          <p14:tracePt t="72985" x="5276850" y="1411288"/>
          <p14:tracePt t="73002" x="5268913" y="1544638"/>
          <p14:tracePt t="73018" x="5268913" y="1598613"/>
          <p14:tracePt t="73035" x="5268913" y="1633538"/>
          <p14:tracePt t="73053" x="5268913" y="1679575"/>
          <p14:tracePt t="73068" x="5286375" y="1714500"/>
          <p14:tracePt t="73085" x="5303838" y="1731963"/>
          <p14:tracePt t="73101" x="5313363" y="1741488"/>
          <p14:tracePt t="73186" x="5322888" y="1741488"/>
          <p14:tracePt t="73202" x="5330825" y="1741488"/>
          <p14:tracePt t="73210" x="5340350" y="1741488"/>
          <p14:tracePt t="73258" x="5340350" y="1731963"/>
          <p14:tracePt t="73274" x="5348288" y="1731963"/>
          <p14:tracePt t="73834" x="5313363" y="1731963"/>
          <p14:tracePt t="73842" x="5276850" y="1741488"/>
          <p14:tracePt t="73852" x="5232400" y="1751013"/>
          <p14:tracePt t="73869" x="5153025" y="1795463"/>
          <p14:tracePt t="73885" x="5062538" y="1847850"/>
          <p14:tracePt t="73902" x="4956175" y="1919288"/>
          <p14:tracePt t="73919" x="4875213" y="1982788"/>
          <p14:tracePt t="73935" x="4786313" y="2036763"/>
          <p14:tracePt t="73952" x="4732338" y="2081213"/>
          <p14:tracePt t="73969" x="4679950" y="2108200"/>
          <p14:tracePt t="73986" x="4625975" y="2133600"/>
          <p14:tracePt t="74002" x="4446588" y="2197100"/>
          <p14:tracePt t="74019" x="4259263" y="2241550"/>
          <p14:tracePt t="74036" x="4044950" y="2295525"/>
          <p14:tracePt t="74052" x="3822700" y="2312988"/>
          <p14:tracePt t="74069" x="3589338" y="2312988"/>
          <p14:tracePt t="74086" x="3367088" y="2312988"/>
          <p14:tracePt t="74102" x="3170238" y="2312988"/>
          <p14:tracePt t="74119" x="2990850" y="2312988"/>
          <p14:tracePt t="74136" x="2847975" y="2286000"/>
          <p14:tracePt t="74152" x="2759075" y="2259013"/>
          <p14:tracePt t="74169" x="2732088" y="2251075"/>
          <p14:tracePt t="74186" x="2724150" y="2251075"/>
          <p14:tracePt t="74243" x="2714625" y="2251075"/>
          <p14:tracePt t="74250" x="2705100" y="2251075"/>
          <p14:tracePt t="74267" x="2697163" y="2251075"/>
          <p14:tracePt t="74283" x="2679700" y="2251075"/>
          <p14:tracePt t="74306" x="2670175" y="2251075"/>
          <p14:tracePt t="74322" x="2660650" y="2251075"/>
          <p14:tracePt t="74331" x="2652713" y="2251075"/>
          <p14:tracePt t="74347" x="2643188" y="2251075"/>
          <p14:tracePt t="74363" x="2625725" y="2251075"/>
          <p14:tracePt t="74379" x="2616200" y="2251075"/>
          <p14:tracePt t="74387" x="2608263" y="2251075"/>
          <p14:tracePt t="74403" x="2589213" y="2251075"/>
          <p14:tracePt t="74419" x="2544763" y="2251075"/>
          <p14:tracePt t="74436" x="2527300" y="2259013"/>
          <p14:tracePt t="74453" x="2509838" y="2259013"/>
          <p14:tracePt t="74499" x="2500313" y="2259013"/>
          <p14:tracePt t="74515" x="2490788" y="2259013"/>
          <p14:tracePt t="74539" x="2482850" y="2259013"/>
          <p14:tracePt t="74547" x="2473325" y="2259013"/>
          <p14:tracePt t="74555" x="2465388" y="2259013"/>
          <p14:tracePt t="74579" x="2455863" y="2259013"/>
          <p14:tracePt t="74611" x="2446338" y="2259013"/>
          <p14:tracePt t="74619" x="2446338" y="2251075"/>
          <p14:tracePt t="74651" x="2438400" y="2251075"/>
          <p14:tracePt t="74667" x="2428875" y="2251075"/>
          <p14:tracePt t="74675" x="2411413" y="2241550"/>
          <p14:tracePt t="74686" x="2401888" y="2241550"/>
          <p14:tracePt t="74703" x="2357438" y="2224088"/>
          <p14:tracePt t="74719" x="2330450" y="2214563"/>
          <p14:tracePt t="74736" x="2259013" y="2179638"/>
          <p14:tracePt t="74754" x="2205038" y="2152650"/>
          <p14:tracePt t="74770" x="2125663" y="2133600"/>
          <p14:tracePt t="74787" x="2009775" y="2098675"/>
          <p14:tracePt t="74803" x="1928813" y="2062163"/>
          <p14:tracePt t="74820" x="1919288" y="2062163"/>
          <p14:tracePt t="74836" x="1857375" y="2054225"/>
          <p14:tracePt t="74853" x="1776413" y="2017713"/>
          <p14:tracePt t="74870" x="1704975" y="1990725"/>
          <p14:tracePt t="74886" x="1652588" y="1973263"/>
          <p14:tracePt t="74903" x="1598613" y="1955800"/>
          <p14:tracePt t="74920" x="1571625" y="1955800"/>
          <p14:tracePt t="74936" x="1517650" y="1946275"/>
          <p14:tracePt t="74953" x="1465263" y="1946275"/>
          <p14:tracePt t="74970" x="1384300" y="1946275"/>
          <p14:tracePt t="74986" x="1312863" y="1946275"/>
          <p14:tracePt t="75003" x="1204913" y="1946275"/>
          <p14:tracePt t="75020" x="1179513" y="1946275"/>
          <p14:tracePt t="75036" x="1143000" y="1946275"/>
          <p14:tracePt t="75053" x="1125538" y="1946275"/>
          <p14:tracePt t="75070" x="1116013" y="1955800"/>
          <p14:tracePt t="75086" x="1089025" y="1965325"/>
          <p14:tracePt t="75103" x="1054100" y="1982788"/>
          <p14:tracePt t="75120" x="1017588" y="2000250"/>
          <p14:tracePt t="75137" x="965200" y="2017713"/>
          <p14:tracePt t="75154" x="928688" y="2027238"/>
          <p14:tracePt t="75170" x="893763" y="2036763"/>
          <p14:tracePt t="75187" x="847725" y="2054225"/>
          <p14:tracePt t="75203" x="830263" y="2054225"/>
          <p14:tracePt t="75236" x="822325" y="2054225"/>
          <p14:tracePt t="75283" x="803275" y="2054225"/>
          <p14:tracePt t="75427" x="795338" y="2054225"/>
          <p14:tracePt t="75619" x="776288" y="2054225"/>
          <p14:tracePt t="76323" x="785813" y="2054225"/>
          <p14:tracePt t="76331" x="803275" y="2054225"/>
          <p14:tracePt t="76340" x="830263" y="2054225"/>
          <p14:tracePt t="76354" x="857250" y="2054225"/>
          <p14:tracePt t="76371" x="973138" y="2054225"/>
          <p14:tracePt t="76387" x="982663" y="2054225"/>
          <p14:tracePt t="76421" x="1044575" y="2054225"/>
          <p14:tracePt t="76438" x="1089025" y="2054225"/>
          <p14:tracePt t="76455" x="1116013" y="2054225"/>
          <p14:tracePt t="76471" x="1133475" y="2054225"/>
          <p14:tracePt t="76504" x="1152525" y="2054225"/>
          <p14:tracePt t="76538" x="1160463" y="2054225"/>
          <p14:tracePt t="76555" x="1169988" y="2054225"/>
          <p14:tracePt t="76571" x="1231900" y="2054225"/>
          <p14:tracePt t="76588" x="1285875" y="2054225"/>
          <p14:tracePt t="76604" x="1357313" y="2054225"/>
          <p14:tracePt t="76621" x="1428750" y="2054225"/>
          <p14:tracePt t="76638" x="1509713" y="2054225"/>
          <p14:tracePt t="76655" x="1571625" y="2054225"/>
          <p14:tracePt t="76671" x="1598613" y="2054225"/>
          <p14:tracePt t="76688" x="1616075" y="2054225"/>
          <p14:tracePt t="76721" x="1625600" y="2054225"/>
          <p14:tracePt t="77084" x="1633538" y="2054225"/>
          <p14:tracePt t="77092" x="1643063" y="2054225"/>
          <p14:tracePt t="77100" x="1660525" y="2062163"/>
          <p14:tracePt t="77132" x="1670050" y="2062163"/>
          <p14:tracePt t="77180" x="1687513" y="2062163"/>
          <p14:tracePt t="77196" x="1697038" y="2062163"/>
          <p14:tracePt t="77204" x="1704975" y="2071688"/>
          <p14:tracePt t="77212" x="1714500" y="2071688"/>
          <p14:tracePt t="77221" x="1731963" y="2071688"/>
          <p14:tracePt t="77239" x="1758950" y="2071688"/>
          <p14:tracePt t="77255" x="1803400" y="2081213"/>
          <p14:tracePt t="77272" x="1839913" y="2089150"/>
          <p14:tracePt t="77288" x="1866900" y="2089150"/>
          <p14:tracePt t="77305" x="1874838" y="2089150"/>
          <p14:tracePt t="77322" x="1893888" y="2089150"/>
          <p14:tracePt t="77339" x="1911350" y="2098675"/>
          <p14:tracePt t="77355" x="1928813" y="2098675"/>
          <p14:tracePt t="77372" x="1955800" y="2098675"/>
          <p14:tracePt t="77388" x="1965325" y="2098675"/>
          <p14:tracePt t="77405" x="1990725" y="2108200"/>
          <p14:tracePt t="77452" x="2000250" y="2108200"/>
          <p14:tracePt t="77460" x="2009775" y="2108200"/>
          <p14:tracePt t="77472" x="2017713" y="2108200"/>
          <p14:tracePt t="77488" x="2027238" y="2108200"/>
          <p14:tracePt t="77505" x="2044700" y="2108200"/>
          <p14:tracePt t="77522" x="2071688" y="2108200"/>
          <p14:tracePt t="77539" x="2089150" y="2108200"/>
          <p14:tracePt t="77555" x="2116138" y="2108200"/>
          <p14:tracePt t="77572" x="2160588" y="2108200"/>
          <p14:tracePt t="77589" x="2214563" y="2108200"/>
          <p14:tracePt t="77605" x="2251075" y="2108200"/>
          <p14:tracePt t="77622" x="2276475" y="2108200"/>
          <p14:tracePt t="77639" x="2286000" y="2108200"/>
          <p14:tracePt t="77700" x="2303463" y="2116138"/>
          <p14:tracePt t="77716" x="2312988" y="2116138"/>
          <p14:tracePt t="77732" x="2330450" y="2116138"/>
          <p14:tracePt t="77740" x="2339975" y="2116138"/>
          <p14:tracePt t="77748" x="2357438" y="2116138"/>
          <p14:tracePt t="77757" x="2366963" y="2116138"/>
          <p14:tracePt t="77772" x="2419350" y="2116138"/>
          <p14:tracePt t="77789" x="2465388" y="2116138"/>
          <p14:tracePt t="77805" x="2527300" y="2116138"/>
          <p14:tracePt t="77822" x="2554288" y="2116138"/>
          <p14:tracePt t="77839" x="2581275" y="2116138"/>
          <p14:tracePt t="77856" x="2589213" y="2116138"/>
          <p14:tracePt t="77932" x="2608263" y="2116138"/>
          <p14:tracePt t="77940" x="2652713" y="2116138"/>
          <p14:tracePt t="77948" x="2705100" y="2116138"/>
          <p14:tracePt t="77957" x="2795588" y="2125663"/>
          <p14:tracePt t="77972" x="2973388" y="2125663"/>
          <p14:tracePt t="77989" x="3133725" y="2125663"/>
          <p14:tracePt t="78005" x="3241675" y="2125663"/>
          <p14:tracePt t="78022" x="3268663" y="2125663"/>
          <p14:tracePt t="78039" x="3276600" y="2125663"/>
          <p14:tracePt t="78188" x="3286125" y="2125663"/>
          <p14:tracePt t="78197" x="3303588" y="2125663"/>
          <p14:tracePt t="78206" x="3330575" y="2125663"/>
          <p14:tracePt t="78222" x="3394075" y="2125663"/>
          <p14:tracePt t="78240" x="3517900" y="2125663"/>
          <p14:tracePt t="78256" x="3633788" y="2125663"/>
          <p14:tracePt t="78273" x="3751263" y="2125663"/>
          <p14:tracePt t="78289" x="3813175" y="2125663"/>
          <p14:tracePt t="78306" x="3857625" y="2116138"/>
          <p14:tracePt t="78323" x="3875088" y="2108200"/>
          <p14:tracePt t="78340" x="3884613" y="2108200"/>
          <p14:tracePt t="78629" x="3848100" y="2108200"/>
          <p14:tracePt t="78637" x="3768725" y="2108200"/>
          <p14:tracePt t="78645" x="3670300" y="2108200"/>
          <p14:tracePt t="78656" x="3554413" y="2089150"/>
          <p14:tracePt t="78673" x="3214688" y="2044700"/>
          <p14:tracePt t="78690" x="2776538" y="1990725"/>
          <p14:tracePt t="78706" x="2374900" y="1965325"/>
          <p14:tracePt t="78723" x="2152650" y="1946275"/>
          <p14:tracePt t="78741" x="2000250" y="1946275"/>
          <p14:tracePt t="78757" x="1982788" y="1946275"/>
          <p14:tracePt t="78773" x="1965325" y="1946275"/>
          <p14:tracePt t="78790" x="1955800" y="1955800"/>
          <p14:tracePt t="78806" x="1928813" y="1965325"/>
          <p14:tracePt t="78823" x="1911350" y="1973263"/>
          <p14:tracePt t="78840" x="1901825" y="1973263"/>
          <p14:tracePt t="78857" x="1893888" y="1973263"/>
          <p14:tracePt t="78890" x="1857375" y="1982788"/>
          <p14:tracePt t="78906" x="1830388" y="2000250"/>
          <p14:tracePt t="78923" x="1731963" y="2000250"/>
          <p14:tracePt t="78925" x="1670050" y="2000250"/>
          <p14:tracePt t="78940" x="1598613" y="2000250"/>
          <p14:tracePt t="78957" x="1384300" y="2000250"/>
          <p14:tracePt t="78973" x="1268413" y="2000250"/>
          <p14:tracePt t="78990" x="1223963" y="2000250"/>
          <p14:tracePt t="79006" x="1214438" y="2000250"/>
          <p14:tracePt t="79117" x="1204913" y="2000250"/>
          <p14:tracePt t="79133" x="1204913" y="2009775"/>
          <p14:tracePt t="79141" x="1214438" y="2009775"/>
          <p14:tracePt t="79149" x="1231900" y="2027238"/>
          <p14:tracePt t="79165" x="1258888" y="2027238"/>
          <p14:tracePt t="79181" x="1276350" y="2027238"/>
          <p14:tracePt t="79190" x="1295400" y="2036763"/>
          <p14:tracePt t="79207" x="1322388" y="2044700"/>
          <p14:tracePt t="79223" x="1347788" y="2044700"/>
          <p14:tracePt t="79240" x="1374775" y="2054225"/>
          <p14:tracePt t="79257" x="1384300" y="2054225"/>
          <p14:tracePt t="79273" x="1393825" y="2054225"/>
          <p14:tracePt t="79290" x="1411288" y="2054225"/>
          <p14:tracePt t="79307" x="1419225" y="2054225"/>
          <p14:tracePt t="79323" x="1438275" y="2054225"/>
          <p14:tracePt t="79341" x="1446213" y="2054225"/>
          <p14:tracePt t="79357" x="1455738" y="2054225"/>
          <p14:tracePt t="79373" x="1473200" y="2054225"/>
          <p14:tracePt t="79677" x="1490663" y="2054225"/>
          <p14:tracePt t="79685" x="1500188" y="2054225"/>
          <p14:tracePt t="79693" x="1527175" y="2054225"/>
          <p14:tracePt t="79707" x="1536700" y="2054225"/>
          <p14:tracePt t="79724" x="1589088" y="2054225"/>
          <p14:tracePt t="79741" x="1704975" y="2071688"/>
          <p14:tracePt t="79757" x="1741488" y="2081213"/>
          <p14:tracePt t="79774" x="1785938" y="2081213"/>
          <p14:tracePt t="79791" x="1803400" y="2081213"/>
          <p14:tracePt t="79807" x="1812925" y="2081213"/>
          <p14:tracePt t="79824" x="1822450" y="2081213"/>
          <p14:tracePt t="79841" x="1839913" y="2054225"/>
          <p14:tracePt t="79857" x="1857375" y="2009775"/>
          <p14:tracePt t="79874" x="1874838" y="1955800"/>
          <p14:tracePt t="79891" x="1884363" y="1901825"/>
          <p14:tracePt t="79907" x="1884363" y="1866900"/>
          <p14:tracePt t="79924" x="1884363" y="1830388"/>
          <p14:tracePt t="79926" x="1884363" y="1812925"/>
          <p14:tracePt t="79941" x="1884363" y="1776413"/>
          <p14:tracePt t="79957" x="1866900" y="1731963"/>
          <p14:tracePt t="79974" x="1857375" y="1697038"/>
          <p14:tracePt t="79991" x="1839913" y="1660525"/>
          <p14:tracePt t="80007" x="1830388" y="1643063"/>
          <p14:tracePt t="80024" x="1812925" y="1616075"/>
          <p14:tracePt t="80041" x="1785938" y="1589088"/>
          <p14:tracePt t="80057" x="1776413" y="1581150"/>
          <p14:tracePt t="80074" x="1741488" y="1562100"/>
          <p14:tracePt t="80091" x="1697038" y="1544638"/>
          <p14:tracePt t="80107" x="1643063" y="1536700"/>
          <p14:tracePt t="80124" x="1598613" y="1527175"/>
          <p14:tracePt t="80141" x="1509713" y="1527175"/>
          <p14:tracePt t="80157" x="1490663" y="1527175"/>
          <p14:tracePt t="80174" x="1465263" y="1527175"/>
          <p14:tracePt t="80191" x="1411288" y="1527175"/>
          <p14:tracePt t="80207" x="1347788" y="1554163"/>
          <p14:tracePt t="80224" x="1285875" y="1581150"/>
          <p14:tracePt t="80241" x="1258888" y="1589088"/>
          <p14:tracePt t="80258" x="1214438" y="1616075"/>
          <p14:tracePt t="80274" x="1196975" y="1625600"/>
          <p14:tracePt t="80291" x="1169988" y="1652588"/>
          <p14:tracePt t="80307" x="1169988" y="1687513"/>
          <p14:tracePt t="80324" x="1169988" y="1741488"/>
          <p14:tracePt t="80341" x="1169988" y="1822450"/>
          <p14:tracePt t="80358" x="1187450" y="1893888"/>
          <p14:tracePt t="80374" x="1231900" y="1973263"/>
          <p14:tracePt t="80391" x="1295400" y="2044700"/>
          <p14:tracePt t="80408" x="1357313" y="2108200"/>
          <p14:tracePt t="80424" x="1419225" y="2152650"/>
          <p14:tracePt t="80441" x="1490663" y="2187575"/>
          <p14:tracePt t="80458" x="1554163" y="2214563"/>
          <p14:tracePt t="80475" x="1633538" y="2241550"/>
          <p14:tracePt t="80491" x="1724025" y="2259013"/>
          <p14:tracePt t="80508" x="1803400" y="2295525"/>
          <p14:tracePt t="80524" x="1938338" y="2295525"/>
          <p14:tracePt t="80542" x="2044700" y="2295525"/>
          <p14:tracePt t="80558" x="2108200" y="2295525"/>
          <p14:tracePt t="80575" x="2152650" y="2295525"/>
          <p14:tracePt t="80591" x="2187575" y="2268538"/>
          <p14:tracePt t="80608" x="2224088" y="2214563"/>
          <p14:tracePt t="80624" x="2251075" y="2143125"/>
          <p14:tracePt t="80641" x="2259013" y="2062163"/>
          <p14:tracePt t="80658" x="2259013" y="1990725"/>
          <p14:tracePt t="80675" x="2259013" y="1928813"/>
          <p14:tracePt t="80691" x="2205038" y="1857375"/>
          <p14:tracePt t="80708" x="2133600" y="1776413"/>
          <p14:tracePt t="80725" x="2054225" y="1714500"/>
          <p14:tracePt t="80742" x="1946275" y="1652588"/>
          <p14:tracePt t="80758" x="1901825" y="1625600"/>
          <p14:tracePt t="80775" x="1857375" y="1608138"/>
          <p14:tracePt t="80791" x="1803400" y="1598613"/>
          <p14:tracePt t="80808" x="1724025" y="1589088"/>
          <p14:tracePt t="80825" x="1652588" y="1571625"/>
          <p14:tracePt t="80842" x="1562100" y="1554163"/>
          <p14:tracePt t="80858" x="1500188" y="1554163"/>
          <p14:tracePt t="80875" x="1419225" y="1544638"/>
          <p14:tracePt t="80891" x="1312863" y="1544638"/>
          <p14:tracePt t="80908" x="1231900" y="1544638"/>
          <p14:tracePt t="80925" x="1179513" y="1544638"/>
          <p14:tracePt t="80927" x="1143000" y="1554163"/>
          <p14:tracePt t="80942" x="1116013" y="1581150"/>
          <p14:tracePt t="80958" x="1089025" y="1625600"/>
          <p14:tracePt t="80975" x="1081088" y="1652588"/>
          <p14:tracePt t="80991" x="1071563" y="1704975"/>
          <p14:tracePt t="81008" x="1071563" y="1758950"/>
          <p14:tracePt t="81025" x="1071563" y="1822450"/>
          <p14:tracePt t="81042" x="1071563" y="1874838"/>
          <p14:tracePt t="81058" x="1098550" y="1946275"/>
          <p14:tracePt t="81075" x="1143000" y="2027238"/>
          <p14:tracePt t="81092" x="1214438" y="2098675"/>
          <p14:tracePt t="81108" x="1295400" y="2152650"/>
          <p14:tracePt t="81125" x="1393825" y="2187575"/>
          <p14:tracePt t="81142" x="1527175" y="2205038"/>
          <p14:tracePt t="81159" x="1670050" y="2224088"/>
          <p14:tracePt t="81175" x="1812925" y="2224088"/>
          <p14:tracePt t="81192" x="1938338" y="2224088"/>
          <p14:tracePt t="81208" x="2062163" y="2224088"/>
          <p14:tracePt t="81225" x="2160588" y="2205038"/>
          <p14:tracePt t="81242" x="2268538" y="2160588"/>
          <p14:tracePt t="81258" x="2322513" y="2125663"/>
          <p14:tracePt t="81275" x="2374900" y="2081213"/>
          <p14:tracePt t="81292" x="2411413" y="2017713"/>
          <p14:tracePt t="81308" x="2428875" y="1946275"/>
          <p14:tracePt t="81325" x="2428875" y="1893888"/>
          <p14:tracePt t="81342" x="2428875" y="1822450"/>
          <p14:tracePt t="81359" x="2393950" y="1758950"/>
          <p14:tracePt t="81375" x="2347913" y="1724025"/>
          <p14:tracePt t="81392" x="2312988" y="1687513"/>
          <p14:tracePt t="81408" x="2259013" y="1652588"/>
          <p14:tracePt t="81425" x="2214563" y="1625600"/>
          <p14:tracePt t="81442" x="2152650" y="1598613"/>
          <p14:tracePt t="81459" x="2081213" y="1562100"/>
          <p14:tracePt t="81475" x="2017713" y="1554163"/>
          <p14:tracePt t="81492" x="1919288" y="1527175"/>
          <p14:tracePt t="81509" x="1803400" y="1517650"/>
          <p14:tracePt t="81526" x="1633538" y="1482725"/>
          <p14:tracePt t="81542" x="1571625" y="1473200"/>
          <p14:tracePt t="81559" x="1544638" y="1473200"/>
          <p14:tracePt t="81575" x="1536700" y="1473200"/>
          <p14:tracePt t="81592" x="1517650" y="1482725"/>
          <p14:tracePt t="81609" x="1473200" y="1536700"/>
          <p14:tracePt t="81625" x="1428750" y="1598613"/>
          <p14:tracePt t="81642" x="1411288" y="1633538"/>
          <p14:tracePt t="81659" x="1393825" y="1670050"/>
          <p14:tracePt t="81675" x="1366838" y="1724025"/>
          <p14:tracePt t="81692" x="1347788" y="1785938"/>
          <p14:tracePt t="81709" x="1347788" y="1839913"/>
          <p14:tracePt t="81726" x="1347788" y="1911350"/>
          <p14:tracePt t="81742" x="1366838" y="1973263"/>
          <p14:tracePt t="81759" x="1401763" y="2027238"/>
          <p14:tracePt t="81775" x="1438275" y="2062163"/>
          <p14:tracePt t="81792" x="1482725" y="2089150"/>
          <p14:tracePt t="81809" x="1544638" y="2098675"/>
          <p14:tracePt t="81826" x="1625600" y="2116138"/>
          <p14:tracePt t="81842" x="1714500" y="2116138"/>
          <p14:tracePt t="81859" x="1785938" y="2098675"/>
          <p14:tracePt t="81876" x="1884363" y="2027238"/>
          <p14:tracePt t="81892" x="1928813" y="1982788"/>
          <p14:tracePt t="81909" x="1955800" y="1938338"/>
          <p14:tracePt t="81926" x="1955800" y="1857375"/>
          <p14:tracePt t="81942" x="1938338" y="1776413"/>
          <p14:tracePt t="81959" x="1901825" y="1731963"/>
          <p14:tracePt t="81976" x="1839913" y="1670050"/>
          <p14:tracePt t="81992" x="1785938" y="1633538"/>
          <p14:tracePt t="82009" x="1751013" y="1616075"/>
          <p14:tracePt t="82026" x="1704975" y="1598613"/>
          <p14:tracePt t="82042" x="1652588" y="1589088"/>
          <p14:tracePt t="82059" x="1608138" y="1571625"/>
          <p14:tracePt t="82076" x="1544638" y="1571625"/>
          <p14:tracePt t="82092" x="1455738" y="1571625"/>
          <p14:tracePt t="82109" x="1366838" y="1571625"/>
          <p14:tracePt t="82126" x="1285875" y="1571625"/>
          <p14:tracePt t="82143" x="1268413" y="1581150"/>
          <p14:tracePt t="82159" x="1258888" y="1581150"/>
          <p14:tracePt t="82176" x="1250950" y="1598613"/>
          <p14:tracePt t="82192" x="1250950" y="1616075"/>
          <p14:tracePt t="82209" x="1250950" y="1625600"/>
          <p14:tracePt t="82246" x="1250950" y="1633538"/>
          <p14:tracePt t="82262" x="1250950" y="1643063"/>
          <p14:tracePt t="82287" x="1250950" y="1652588"/>
          <p14:tracePt t="82295" x="1250950" y="1660525"/>
          <p14:tracePt t="82309" x="1250950" y="1670050"/>
          <p14:tracePt t="82326" x="1250950" y="1687513"/>
          <p14:tracePt t="82343" x="1250950" y="1704975"/>
          <p14:tracePt t="82360" x="1250950" y="1731963"/>
          <p14:tracePt t="82376" x="1258888" y="1785938"/>
          <p14:tracePt t="82393" x="1276350" y="1847850"/>
          <p14:tracePt t="82409" x="1312863" y="1928813"/>
          <p14:tracePt t="82426" x="1374775" y="2017713"/>
          <p14:tracePt t="82443" x="1411288" y="2071688"/>
          <p14:tracePt t="82459" x="1465263" y="2108200"/>
          <p14:tracePt t="82476" x="1509713" y="2116138"/>
          <p14:tracePt t="82493" x="1527175" y="2133600"/>
          <p14:tracePt t="82509" x="1536700" y="2143125"/>
          <p14:tracePt t="82526" x="1544638" y="2143125"/>
          <p14:tracePt t="82550" x="1544638" y="2152650"/>
          <p14:tracePt t="82574" x="1544638" y="2160588"/>
          <p14:tracePt t="82582" x="1554163" y="2170113"/>
          <p14:tracePt t="82655" x="1562100" y="2170113"/>
          <p14:tracePt t="84631" x="1571625" y="2170113"/>
          <p14:tracePt t="84664" x="1589088" y="2170113"/>
          <p14:tracePt t="84688" x="1616075" y="2170113"/>
          <p14:tracePt t="84695" x="1633538" y="2170113"/>
          <p14:tracePt t="84703" x="1670050" y="2170113"/>
          <p14:tracePt t="84712" x="1679575" y="2170113"/>
          <p14:tracePt t="84728" x="1687513" y="2170113"/>
          <p14:tracePt t="84745" x="1724025" y="2170113"/>
          <p14:tracePt t="84761" x="1758950" y="2170113"/>
          <p14:tracePt t="84778" x="1812925" y="2170113"/>
          <p14:tracePt t="84795" x="1901825" y="2170113"/>
          <p14:tracePt t="84811" x="2009775" y="2170113"/>
          <p14:tracePt t="84828" x="2098675" y="2160588"/>
          <p14:tracePt t="84845" x="2179638" y="2152650"/>
          <p14:tracePt t="84861" x="2224088" y="2152650"/>
          <p14:tracePt t="84878" x="2268538" y="2143125"/>
          <p14:tracePt t="84896" x="2295525" y="2133600"/>
          <p14:tracePt t="84912" x="2303463" y="2133600"/>
          <p14:tracePt t="84928" x="2330450" y="2133600"/>
          <p14:tracePt t="84945" x="2366963" y="2125663"/>
          <p14:tracePt t="84961" x="2438400" y="2125663"/>
          <p14:tracePt t="84978" x="2509838" y="2125663"/>
          <p14:tracePt t="84995" x="2625725" y="2125663"/>
          <p14:tracePt t="85012" x="2732088" y="2125663"/>
          <p14:tracePt t="85028" x="2813050" y="2125663"/>
          <p14:tracePt t="85045" x="2857500" y="2116138"/>
          <p14:tracePt t="85062" x="2884488" y="2116138"/>
          <p14:tracePt t="85078" x="2894013" y="2116138"/>
          <p14:tracePt t="85095" x="2901950" y="2098675"/>
          <p14:tracePt t="85112" x="2911475" y="2098675"/>
          <p14:tracePt t="85128" x="2919413" y="2089150"/>
          <p14:tracePt t="85145" x="2938463" y="2089150"/>
          <p14:tracePt t="85162" x="2955925" y="2071688"/>
          <p14:tracePt t="85178" x="2973388" y="2071688"/>
          <p14:tracePt t="85195" x="3000375" y="2071688"/>
          <p14:tracePt t="85212" x="3036888" y="2062163"/>
          <p14:tracePt t="85229" x="3071813" y="2054225"/>
          <p14:tracePt t="85245" x="3098800" y="2044700"/>
          <p14:tracePt t="85262" x="3108325" y="2044700"/>
          <p14:tracePt t="85278" x="3116263" y="2036763"/>
          <p14:tracePt t="85295" x="3143250" y="2036763"/>
          <p14:tracePt t="85312" x="3160713" y="2036763"/>
          <p14:tracePt t="85329" x="3170238" y="2036763"/>
          <p14:tracePt t="85345" x="3187700" y="2036763"/>
          <p14:tracePt t="85362" x="3197225" y="2036763"/>
          <p14:tracePt t="85379" x="3214688" y="2036763"/>
          <p14:tracePt t="85395" x="3224213" y="2036763"/>
          <p14:tracePt t="85412" x="3251200" y="2036763"/>
          <p14:tracePt t="85429" x="3268663" y="2036763"/>
          <p14:tracePt t="85445" x="3276600" y="2044700"/>
          <p14:tracePt t="85462" x="3295650" y="2054225"/>
          <p14:tracePt t="85528" x="3322638" y="2054225"/>
          <p14:tracePt t="85544" x="3340100" y="2071688"/>
          <p14:tracePt t="85552" x="3357563" y="2071688"/>
          <p14:tracePt t="85562" x="3384550" y="2081213"/>
          <p14:tracePt t="85579" x="3429000" y="2089150"/>
          <p14:tracePt t="85595" x="3473450" y="2108200"/>
          <p14:tracePt t="85612" x="3509963" y="2116138"/>
          <p14:tracePt t="85629" x="3527425" y="2125663"/>
          <p14:tracePt t="85864" x="3527425" y="2133600"/>
          <p14:tracePt t="85896" x="3517900" y="2133600"/>
          <p14:tracePt t="85904" x="3509963" y="2133600"/>
          <p14:tracePt t="85928" x="3500438" y="2133600"/>
          <p14:tracePt t="85944" x="3490913" y="2133600"/>
          <p14:tracePt t="85952" x="3482975" y="2133600"/>
          <p14:tracePt t="86072" x="3490913" y="2133600"/>
          <p14:tracePt t="86080" x="3517900" y="2133600"/>
          <p14:tracePt t="86088" x="3544888" y="2133600"/>
          <p14:tracePt t="86096" x="3562350" y="2133600"/>
          <p14:tracePt t="86113" x="3616325" y="2133600"/>
          <p14:tracePt t="86129" x="3625850" y="2133600"/>
          <p14:tracePt t="86146" x="3643313" y="2133600"/>
          <p14:tracePt t="86179" x="3652838" y="2125663"/>
          <p14:tracePt t="86196" x="3660775" y="2125663"/>
          <p14:tracePt t="86213" x="3679825" y="2116138"/>
          <p14:tracePt t="86229" x="3697288" y="2116138"/>
          <p14:tracePt t="86246" x="3732213" y="2108200"/>
          <p14:tracePt t="86263" x="3768725" y="2108200"/>
          <p14:tracePt t="86279" x="3803650" y="2108200"/>
          <p14:tracePt t="86296" x="3867150" y="2081213"/>
          <p14:tracePt t="86313" x="3902075" y="2071688"/>
          <p14:tracePt t="86329" x="3956050" y="2036763"/>
          <p14:tracePt t="86346" x="4000500" y="2017713"/>
          <p14:tracePt t="86363" x="4044950" y="1990725"/>
          <p14:tracePt t="86379" x="4071938" y="1965325"/>
          <p14:tracePt t="86396" x="4108450" y="1928813"/>
          <p14:tracePt t="86413" x="4125913" y="1901825"/>
          <p14:tracePt t="86429" x="4133850" y="1884363"/>
          <p14:tracePt t="86446" x="4133850" y="1847850"/>
          <p14:tracePt t="86463" x="4143375" y="1812925"/>
          <p14:tracePt t="86479" x="4143375" y="1785938"/>
          <p14:tracePt t="86496" x="4143375" y="1751013"/>
          <p14:tracePt t="86513" x="4133850" y="1724025"/>
          <p14:tracePt t="86530" x="4116388" y="1704975"/>
          <p14:tracePt t="86546" x="4098925" y="1687513"/>
          <p14:tracePt t="86563" x="4071938" y="1679575"/>
          <p14:tracePt t="86580" x="4054475" y="1660525"/>
          <p14:tracePt t="86596" x="4044950" y="1660525"/>
          <p14:tracePt t="86613" x="3990975" y="1643063"/>
          <p14:tracePt t="86630" x="3938588" y="1643063"/>
          <p14:tracePt t="86646" x="3884613" y="1643063"/>
          <p14:tracePt t="86663" x="3822700" y="1643063"/>
          <p14:tracePt t="86680" x="3741738" y="1643063"/>
          <p14:tracePt t="86696" x="3697288" y="1643063"/>
          <p14:tracePt t="86713" x="3670300" y="1643063"/>
          <p14:tracePt t="86730" x="3652838" y="1643063"/>
          <p14:tracePt t="86746" x="3616325" y="1660525"/>
          <p14:tracePt t="86763" x="3598863" y="1687513"/>
          <p14:tracePt t="86780" x="3581400" y="1704975"/>
          <p14:tracePt t="86797" x="3562350" y="1731963"/>
          <p14:tracePt t="86813" x="3536950" y="1741488"/>
          <p14:tracePt t="86830" x="3527425" y="1758950"/>
          <p14:tracePt t="86846" x="3509963" y="1795463"/>
          <p14:tracePt t="86863" x="3482975" y="1822450"/>
          <p14:tracePt t="86880" x="3438525" y="1874838"/>
          <p14:tracePt t="86897" x="3419475" y="1893888"/>
          <p14:tracePt t="86913" x="3402013" y="1911350"/>
          <p14:tracePt t="86930" x="3394075" y="1946275"/>
          <p14:tracePt t="86947" x="3394075" y="1955800"/>
          <p14:tracePt t="86963" x="3384550" y="1982788"/>
          <p14:tracePt t="86980" x="3384550" y="2017713"/>
          <p14:tracePt t="86997" x="3384550" y="2044700"/>
          <p14:tracePt t="87013" x="3384550" y="2089150"/>
          <p14:tracePt t="87030" x="3402013" y="2143125"/>
          <p14:tracePt t="87047" x="3455988" y="2197100"/>
          <p14:tracePt t="87063" x="3490913" y="2224088"/>
          <p14:tracePt t="87080" x="3633788" y="2259013"/>
          <p14:tracePt t="87097" x="3732213" y="2268538"/>
          <p14:tracePt t="87114" x="3840163" y="2268538"/>
          <p14:tracePt t="87130" x="3929063" y="2268538"/>
          <p14:tracePt t="87147" x="3973513" y="2268538"/>
          <p14:tracePt t="87163" x="4027488" y="2268538"/>
          <p14:tracePt t="87180" x="4071938" y="2251075"/>
          <p14:tracePt t="87197" x="4143375" y="2197100"/>
          <p14:tracePt t="87214" x="4179888" y="2160588"/>
          <p14:tracePt t="87230" x="4224338" y="2098675"/>
          <p14:tracePt t="87247" x="4259263" y="2017713"/>
          <p14:tracePt t="87263" x="4268788" y="1938338"/>
          <p14:tracePt t="87281" x="4268788" y="1847850"/>
          <p14:tracePt t="87297" x="4251325" y="1803400"/>
          <p14:tracePt t="87314" x="4224338" y="1758950"/>
          <p14:tracePt t="87330" x="4205288" y="1731963"/>
          <p14:tracePt t="87347" x="4187825" y="1704975"/>
          <p14:tracePt t="87364" x="4160838" y="1679575"/>
          <p14:tracePt t="87380" x="4152900" y="1670050"/>
          <p14:tracePt t="87397" x="4116388" y="1643063"/>
          <p14:tracePt t="87414" x="4081463" y="1633538"/>
          <p14:tracePt t="87430" x="4044950" y="1616075"/>
          <p14:tracePt t="87447" x="4000500" y="1608138"/>
          <p14:tracePt t="87464" x="3946525" y="1608138"/>
          <p14:tracePt t="87481" x="3902075" y="1608138"/>
          <p14:tracePt t="87497" x="3867150" y="1608138"/>
          <p14:tracePt t="87514" x="3822700" y="1608138"/>
          <p14:tracePt t="87530" x="3786188" y="1625600"/>
          <p14:tracePt t="87547" x="3741738" y="1643063"/>
          <p14:tracePt t="87564" x="3714750" y="1652588"/>
          <p14:tracePt t="87580" x="3687763" y="1660525"/>
          <p14:tracePt t="87597" x="3660775" y="1679575"/>
          <p14:tracePt t="87614" x="3633788" y="1704975"/>
          <p14:tracePt t="87630" x="3598863" y="1724025"/>
          <p14:tracePt t="87647" x="3554413" y="1758950"/>
          <p14:tracePt t="87664" x="3509963" y="1785938"/>
          <p14:tracePt t="87681" x="3473450" y="1812925"/>
          <p14:tracePt t="87697" x="3455988" y="1830388"/>
          <p14:tracePt t="87714" x="3455988" y="1839913"/>
          <p14:tracePt t="87731" x="3446463" y="1866900"/>
          <p14:tracePt t="87747" x="3438525" y="1901825"/>
          <p14:tracePt t="87764" x="3429000" y="1955800"/>
          <p14:tracePt t="87781" x="3429000" y="1990725"/>
          <p14:tracePt t="87797" x="3429000" y="2036763"/>
          <p14:tracePt t="87814" x="3429000" y="2089150"/>
          <p14:tracePt t="87831" x="3438525" y="2125663"/>
          <p14:tracePt t="87847" x="3455988" y="2160588"/>
          <p14:tracePt t="87864" x="3490913" y="2187575"/>
          <p14:tracePt t="87881" x="3554413" y="2197100"/>
          <p14:tracePt t="87897" x="3625850" y="2197100"/>
          <p14:tracePt t="87914" x="3714750" y="2197100"/>
          <p14:tracePt t="87931" x="3776663" y="2197100"/>
          <p14:tracePt t="87947" x="3840163" y="2197100"/>
          <p14:tracePt t="87964" x="3875088" y="2197100"/>
          <p14:tracePt t="87981" x="3902075" y="2187575"/>
          <p14:tracePt t="87997" x="3919538" y="2170113"/>
          <p14:tracePt t="88014" x="3938588" y="2143125"/>
          <p14:tracePt t="88031" x="3946525" y="2098675"/>
          <p14:tracePt t="88047" x="3946525" y="2044700"/>
          <p14:tracePt t="88064" x="3938588" y="1946275"/>
          <p14:tracePt t="88081" x="3894138" y="1874838"/>
          <p14:tracePt t="88098" x="3840163" y="1822450"/>
          <p14:tracePt t="88114" x="3803650" y="1768475"/>
          <p14:tracePt t="88131" x="3776663" y="1731963"/>
          <p14:tracePt t="88148" x="3759200" y="1697038"/>
          <p14:tracePt t="88164" x="3714750" y="1652588"/>
          <p14:tracePt t="88181" x="3687763" y="1598613"/>
          <p14:tracePt t="88198" x="3660775" y="1554163"/>
          <p14:tracePt t="88214" x="3608388" y="1509713"/>
          <p14:tracePt t="88231" x="3562350" y="1473200"/>
          <p14:tracePt t="88248" x="3527425" y="1446213"/>
          <p14:tracePt t="88265" x="3455988" y="1419225"/>
          <p14:tracePt t="88281" x="3419475" y="1411288"/>
          <p14:tracePt t="88298" x="3394075" y="1411288"/>
          <p14:tracePt t="88315" x="3357563" y="1411288"/>
          <p14:tracePt t="88331" x="3322638" y="1411288"/>
          <p14:tracePt t="88348" x="3286125" y="1411288"/>
          <p14:tracePt t="88364" x="3241675" y="1411288"/>
          <p14:tracePt t="88381" x="3197225" y="1438275"/>
          <p14:tracePt t="88398" x="3160713" y="1465263"/>
          <p14:tracePt t="88414" x="3143250" y="1482725"/>
          <p14:tracePt t="88431" x="3125788" y="1517650"/>
          <p14:tracePt t="88448" x="3108325" y="1544638"/>
          <p14:tracePt t="88465" x="3071813" y="1608138"/>
          <p14:tracePt t="88481" x="3062288" y="1643063"/>
          <p14:tracePt t="88498" x="3054350" y="1704975"/>
          <p14:tracePt t="88515" x="3054350" y="1768475"/>
          <p14:tracePt t="88531" x="3044825" y="1839913"/>
          <p14:tracePt t="88548" x="3044825" y="1901825"/>
          <p14:tracePt t="88565" x="3044825" y="1928813"/>
          <p14:tracePt t="88581" x="3044825" y="1955800"/>
          <p14:tracePt t="88598" x="3044825" y="1990725"/>
          <p14:tracePt t="88615" x="3044825" y="2044700"/>
          <p14:tracePt t="88631" x="3062288" y="2089150"/>
          <p14:tracePt t="88648" x="3116263" y="2152650"/>
          <p14:tracePt t="88665" x="3241675" y="2224088"/>
          <p14:tracePt t="88681" x="3394075" y="2232025"/>
          <p14:tracePt t="88698" x="3544888" y="2232025"/>
          <p14:tracePt t="88715" x="3687763" y="2205038"/>
          <p14:tracePt t="88731" x="3795713" y="2170113"/>
          <p14:tracePt t="88748" x="3857625" y="2125663"/>
          <p14:tracePt t="88765" x="3911600" y="2071688"/>
          <p14:tracePt t="88781" x="3919538" y="2044700"/>
          <p14:tracePt t="88798" x="3929063" y="2000250"/>
          <p14:tracePt t="88815" x="3938588" y="1982788"/>
          <p14:tracePt t="88831" x="3938588" y="1965325"/>
          <p14:tracePt t="88848" x="3938588" y="1955800"/>
          <p14:tracePt t="88930" x="3946525" y="1965325"/>
          <p14:tracePt t="88937" x="3956050" y="2000250"/>
          <p14:tracePt t="88948" x="4000500" y="2027238"/>
          <p14:tracePt t="88965" x="4143375" y="2089150"/>
          <p14:tracePt t="88982" x="4375150" y="2152650"/>
          <p14:tracePt t="88999" x="4660900" y="2187575"/>
          <p14:tracePt t="89015" x="4938713" y="2232025"/>
          <p14:tracePt t="89032" x="5153025" y="2232025"/>
          <p14:tracePt t="89048" x="5268913" y="2232025"/>
          <p14:tracePt t="89065" x="5340350" y="2205038"/>
          <p14:tracePt t="89082" x="5367338" y="2125663"/>
          <p14:tracePt t="89098" x="5375275" y="2044700"/>
          <p14:tracePt t="89115" x="5375275" y="1982788"/>
          <p14:tracePt t="89132" x="5375275" y="1946275"/>
          <p14:tracePt t="89148" x="5375275" y="1928813"/>
          <p14:tracePt t="89165" x="5375275" y="1919288"/>
          <p14:tracePt t="89182" x="5375275" y="1911350"/>
          <p14:tracePt t="89198" x="5375275" y="1901825"/>
          <p14:tracePt t="89232" x="5367338" y="1893888"/>
          <p14:tracePt t="89248" x="5357813" y="1893888"/>
          <p14:tracePt t="89265" x="5303838" y="1884363"/>
          <p14:tracePt t="89282" x="5241925" y="1884363"/>
          <p14:tracePt t="89299" x="5180013" y="1884363"/>
          <p14:tracePt t="89316" x="5126038" y="1884363"/>
          <p14:tracePt t="89332" x="5099050" y="1884363"/>
          <p14:tracePt t="89348" x="5081588" y="1884363"/>
          <p14:tracePt t="89365" x="5081588" y="1874838"/>
          <p14:tracePt t="89578" x="5099050" y="1874838"/>
          <p14:tracePt t="89586" x="5126038" y="1874838"/>
          <p14:tracePt t="89594" x="5170488" y="1874838"/>
          <p14:tracePt t="89602" x="5214938" y="1901825"/>
          <p14:tracePt t="89616" x="5268913" y="1911350"/>
          <p14:tracePt t="89632" x="5438775" y="1955800"/>
          <p14:tracePt t="89649" x="5589588" y="1990725"/>
          <p14:tracePt t="89666" x="5741988" y="2009775"/>
          <p14:tracePt t="89682" x="5776913" y="2009775"/>
          <p14:tracePt t="89699" x="5786438" y="2009775"/>
          <p14:tracePt t="89716" x="5795963" y="2009775"/>
          <p14:tracePt t="89733" x="5813425" y="2009775"/>
          <p14:tracePt t="89766" x="5822950" y="2000250"/>
          <p14:tracePt t="89858" x="5830888" y="2000250"/>
          <p14:tracePt t="89882" x="5840413" y="2000250"/>
          <p14:tracePt t="89890" x="5848350" y="2000250"/>
          <p14:tracePt t="89899" x="5857875" y="1990725"/>
          <p14:tracePt t="89930" x="5867400" y="1990725"/>
          <p14:tracePt t="89938" x="5875338" y="1982788"/>
          <p14:tracePt t="89949" x="5884863" y="1982788"/>
          <p14:tracePt t="89966" x="5894388" y="1982788"/>
          <p14:tracePt t="89983" x="5911850" y="1982788"/>
          <p14:tracePt t="90016" x="5919788" y="1973263"/>
          <p14:tracePt t="90074" x="5902325" y="1965325"/>
          <p14:tracePt t="90082" x="5840413" y="1955800"/>
          <p14:tracePt t="90090" x="5786438" y="1955800"/>
          <p14:tracePt t="90099" x="5697538" y="1938338"/>
          <p14:tracePt t="90117" x="5537200" y="1919288"/>
          <p14:tracePt t="90133" x="5357813" y="1884363"/>
          <p14:tracePt t="90149" x="5232400" y="1874838"/>
          <p14:tracePt t="90166" x="5133975" y="1847850"/>
          <p14:tracePt t="90183" x="5062538" y="1847850"/>
          <p14:tracePt t="90200" x="4983163" y="1830388"/>
          <p14:tracePt t="90216" x="4911725" y="1822450"/>
          <p14:tracePt t="90233" x="4830763" y="1822450"/>
          <p14:tracePt t="90249" x="4768850" y="1822450"/>
          <p14:tracePt t="90266" x="4697413" y="1822450"/>
          <p14:tracePt t="90283" x="4670425" y="1822450"/>
          <p14:tracePt t="90299" x="4616450" y="1822450"/>
          <p14:tracePt t="90317" x="4562475" y="1847850"/>
          <p14:tracePt t="90333" x="4483100" y="1847850"/>
          <p14:tracePt t="90349" x="4367213" y="1857375"/>
          <p14:tracePt t="90366" x="4224338" y="1874838"/>
          <p14:tracePt t="90383" x="4071938" y="1901825"/>
          <p14:tracePt t="90399" x="3911600" y="1901825"/>
          <p14:tracePt t="90417" x="3795713" y="1911350"/>
          <p14:tracePt t="90419" x="3751263" y="1911350"/>
          <p14:tracePt t="90434" x="3679825" y="1919288"/>
          <p14:tracePt t="90450" x="3633788" y="1919288"/>
          <p14:tracePt t="90466" x="3616325" y="1919288"/>
          <p14:tracePt t="90483" x="3608388" y="1919288"/>
          <p14:tracePt t="90500" x="3589338" y="1919288"/>
          <p14:tracePt t="90533" x="3581400" y="1919288"/>
          <p14:tracePt t="90550" x="3571875" y="1919288"/>
          <p14:tracePt t="90570" x="3562350" y="1919288"/>
          <p14:tracePt t="90594" x="3554413" y="1919288"/>
          <p14:tracePt t="90618" x="3527425" y="1919288"/>
          <p14:tracePt t="90634" x="3509963" y="1919288"/>
          <p14:tracePt t="90642" x="3490913" y="1919288"/>
          <p14:tracePt t="90651" x="3473450" y="1911350"/>
          <p14:tracePt t="90666" x="3419475" y="1884363"/>
          <p14:tracePt t="90683" x="3402013" y="1874838"/>
          <p14:tracePt t="90700" x="3384550" y="1866900"/>
          <p14:tracePt t="91515" x="3394075" y="1866900"/>
          <p14:tracePt t="91531" x="3402013" y="1866900"/>
          <p14:tracePt t="91579" x="3411538" y="1866900"/>
          <p14:tracePt t="91595" x="3429000" y="1866900"/>
          <p14:tracePt t="91987" x="3429000" y="1874838"/>
          <p14:tracePt t="91995" x="3429000" y="1901825"/>
          <p14:tracePt t="92003" x="3473450" y="1938338"/>
          <p14:tracePt t="92017" x="3527425" y="1982788"/>
          <p14:tracePt t="92034" x="3643313" y="2089150"/>
          <p14:tracePt t="92052" x="3732213" y="2187575"/>
          <p14:tracePt t="92068" x="3776663" y="2251075"/>
          <p14:tracePt t="92084" x="3795713" y="2268538"/>
          <p14:tracePt t="92101" x="3813175" y="2312988"/>
          <p14:tracePt t="92118" x="3830638" y="2357438"/>
          <p14:tracePt t="92134" x="3840163" y="2428875"/>
          <p14:tracePt t="92151" x="3848100" y="2517775"/>
          <p14:tracePt t="92168" x="3857625" y="2581275"/>
          <p14:tracePt t="92184" x="3857625" y="2625725"/>
          <p14:tracePt t="92201" x="3857625" y="2660650"/>
          <p14:tracePt t="92218" x="3857625" y="2705100"/>
          <p14:tracePt t="92235" x="3813175" y="2786063"/>
          <p14:tracePt t="92251" x="3751263" y="2867025"/>
          <p14:tracePt t="92268" x="3697288" y="2919413"/>
          <p14:tracePt t="92285" x="3616325" y="3009900"/>
          <p14:tracePt t="92301" x="3554413" y="3054350"/>
          <p14:tracePt t="92318" x="3500438" y="3108325"/>
          <p14:tracePt t="92334" x="3465513" y="3133725"/>
          <p14:tracePt t="92351" x="3438525" y="3160713"/>
          <p14:tracePt t="92368" x="3402013" y="3197225"/>
          <p14:tracePt t="92385" x="3367088" y="3214688"/>
          <p14:tracePt t="92401" x="3340100" y="3232150"/>
          <p14:tracePt t="92418" x="3322638" y="3251200"/>
          <p14:tracePt t="92435" x="3313113" y="3251200"/>
          <p14:tracePt t="92452" x="3303588" y="3268663"/>
          <p14:tracePt t="92468" x="3295650" y="3268663"/>
          <p14:tracePt t="92484" x="3286125" y="3276600"/>
          <p14:tracePt t="92501" x="3286125" y="3286125"/>
          <p14:tracePt t="92518" x="3268663" y="3295650"/>
          <p14:tracePt t="92535" x="3268663" y="3303588"/>
          <p14:tracePt t="92552" x="3259138" y="3303588"/>
          <p14:tracePt t="92635" x="3241675" y="3303588"/>
          <p14:tracePt t="92643" x="3232150" y="3322638"/>
          <p14:tracePt t="92652" x="3224213" y="3322638"/>
          <p14:tracePt t="92668" x="3214688" y="3322638"/>
          <p14:tracePt t="92685" x="3179763" y="3322638"/>
          <p14:tracePt t="92702" x="3116263" y="3330575"/>
          <p14:tracePt t="92718" x="3071813" y="3357563"/>
          <p14:tracePt t="92735" x="3062288" y="3375025"/>
          <p14:tracePt t="96261" x="3044825" y="3375025"/>
          <p14:tracePt t="96397" x="3044825" y="3367088"/>
          <p14:tracePt t="96405" x="3044825" y="3348038"/>
          <p14:tracePt t="96413" x="3036888" y="3313113"/>
          <p14:tracePt t="96421" x="3017838" y="3286125"/>
          <p14:tracePt t="96438" x="2990850" y="3251200"/>
          <p14:tracePt t="96455" x="2894013" y="3214688"/>
          <p14:tracePt t="96472" x="2759075" y="3197225"/>
          <p14:tracePt t="96488" x="2705100" y="3170238"/>
          <p14:tracePt t="96505" x="2581275" y="3160713"/>
          <p14:tracePt t="96521" x="2384425" y="3160713"/>
          <p14:tracePt t="96538" x="2224088" y="3160713"/>
          <p14:tracePt t="96555" x="2062163" y="3170238"/>
          <p14:tracePt t="96572" x="1928813" y="3187700"/>
          <p14:tracePt t="96588" x="1874838" y="3214688"/>
          <p14:tracePt t="96605" x="1714500" y="3313113"/>
          <p14:tracePt t="96621" x="1608138" y="3438525"/>
          <p14:tracePt t="96638" x="1509713" y="3589338"/>
          <p14:tracePt t="96655" x="1438275" y="3705225"/>
          <p14:tracePt t="96672" x="1438275" y="3714750"/>
          <p14:tracePt t="96973" x="1446213" y="3714750"/>
          <p14:tracePt t="96981" x="1482725" y="3714750"/>
          <p14:tracePt t="96989" x="1517650" y="3714750"/>
          <p14:tracePt t="97005" x="1616075" y="3714750"/>
          <p14:tracePt t="97022" x="1724025" y="3724275"/>
          <p14:tracePt t="97038" x="1803400" y="3724275"/>
          <p14:tracePt t="97056" x="1866900" y="3724275"/>
          <p14:tracePt t="97073" x="1938338" y="3724275"/>
          <p14:tracePt t="97089" x="2000250" y="3724275"/>
          <p14:tracePt t="97105" x="2062163" y="3732213"/>
          <p14:tracePt t="97122" x="2116138" y="3732213"/>
          <p14:tracePt t="97139" x="2160588" y="3732213"/>
          <p14:tracePt t="97156" x="2197100" y="3732213"/>
          <p14:tracePt t="97172" x="2205038" y="3732213"/>
          <p14:tracePt t="97189" x="2232025" y="3732213"/>
          <p14:tracePt t="97205" x="2251075" y="3732213"/>
          <p14:tracePt t="97222" x="2259013" y="3732213"/>
          <p14:tracePt t="97239" x="2276475" y="3732213"/>
          <p14:tracePt t="97256" x="2295525" y="3732213"/>
          <p14:tracePt t="97272" x="2312988" y="3732213"/>
          <p14:tracePt t="97289" x="2322513" y="3732213"/>
          <p14:tracePt t="97305" x="2339975" y="3724275"/>
          <p14:tracePt t="97749" x="2366963" y="3724275"/>
          <p14:tracePt t="97757" x="2438400" y="3732213"/>
          <p14:tracePt t="97766" x="2509838" y="3732213"/>
          <p14:tracePt t="97774" x="2571750" y="3741738"/>
          <p14:tracePt t="97789" x="2705100" y="3751263"/>
          <p14:tracePt t="97806" x="2813050" y="3776663"/>
          <p14:tracePt t="97822" x="2901950" y="3786188"/>
          <p14:tracePt t="97839" x="2955925" y="3795713"/>
          <p14:tracePt t="97856" x="2990850" y="3803650"/>
          <p14:tracePt t="97873" x="3009900" y="3803650"/>
          <p14:tracePt t="97889" x="3027363" y="3803650"/>
          <p14:tracePt t="97906" x="3054350" y="3803650"/>
          <p14:tracePt t="97922" x="3071813" y="3803650"/>
          <p14:tracePt t="97939" x="3081338" y="3803650"/>
          <p14:tracePt t="97956" x="3108325" y="3803650"/>
          <p14:tracePt t="97973" x="3133725" y="3803650"/>
          <p14:tracePt t="97989" x="3152775" y="3803650"/>
          <p14:tracePt t="98006" x="3170238" y="3803650"/>
          <p14:tracePt t="98023" x="3187700" y="3803650"/>
          <p14:tracePt t="98039" x="3197225" y="3795713"/>
          <p14:tracePt t="98056" x="3205163" y="3795713"/>
          <p14:tracePt t="98073" x="3205163" y="3786188"/>
          <p14:tracePt t="98090" x="3214688" y="3776663"/>
          <p14:tracePt t="98142" x="3224213" y="3768725"/>
          <p14:tracePt t="98174" x="3224213" y="3759200"/>
          <p14:tracePt t="98198" x="3224213" y="3751263"/>
          <p14:tracePt t="98214" x="3224213" y="3741738"/>
          <p14:tracePt t="98222" x="3224213" y="3732213"/>
          <p14:tracePt t="98230" x="3232150" y="3732213"/>
          <p14:tracePt t="98262" x="3232150" y="3724275"/>
          <p14:tracePt t="98278" x="3232150" y="3714750"/>
          <p14:tracePt t="98294" x="3241675" y="3697288"/>
          <p14:tracePt t="98342" x="3251200" y="3687763"/>
          <p14:tracePt t="98374" x="3251200" y="3679825"/>
          <p14:tracePt t="98414" x="3259138" y="3660775"/>
          <p14:tracePt t="98478" x="3268663" y="3652838"/>
          <p14:tracePt t="98550" x="3276600" y="3652838"/>
          <p14:tracePt t="98566" x="3286125" y="3643313"/>
          <p14:tracePt t="98574" x="3295650" y="3643313"/>
          <p14:tracePt t="98582" x="3313113" y="3643313"/>
          <p14:tracePt t="98590" x="3348038" y="3643313"/>
          <p14:tracePt t="98606" x="3419475" y="3643313"/>
          <p14:tracePt t="98623" x="3517900" y="3652838"/>
          <p14:tracePt t="98640" x="3608388" y="3670300"/>
          <p14:tracePt t="98657" x="3687763" y="3670300"/>
          <p14:tracePt t="98674" x="3732213" y="3670300"/>
          <p14:tracePt t="98690" x="3759200" y="3687763"/>
          <p14:tracePt t="98706" x="3776663" y="3687763"/>
          <p14:tracePt t="99534" x="3768725" y="3687763"/>
          <p14:tracePt t="99542" x="3751263" y="3687763"/>
          <p14:tracePt t="99550" x="3714750" y="3687763"/>
          <p14:tracePt t="99558" x="3670300" y="3679825"/>
          <p14:tracePt t="99574" x="3544888" y="3660775"/>
          <p14:tracePt t="99591" x="3402013" y="3660775"/>
          <p14:tracePt t="99607" x="3241675" y="3660775"/>
          <p14:tracePt t="99624" x="3036888" y="3660775"/>
          <p14:tracePt t="99641" x="2786063" y="3660775"/>
          <p14:tracePt t="99657" x="2544763" y="3660775"/>
          <p14:tracePt t="99674" x="2339975" y="3660775"/>
          <p14:tracePt t="99691" x="2179638" y="3660775"/>
          <p14:tracePt t="99707" x="2054225" y="3660775"/>
          <p14:tracePt t="99724" x="1982788" y="3660775"/>
          <p14:tracePt t="99741" x="1946275" y="3660775"/>
          <p14:tracePt t="99757" x="1928813" y="3660775"/>
          <p14:tracePt t="99775" x="1901825" y="3660775"/>
          <p14:tracePt t="99791" x="1884363" y="3660775"/>
          <p14:tracePt t="99808" x="1839913" y="3687763"/>
          <p14:tracePt t="99824" x="1795463" y="3697288"/>
          <p14:tracePt t="99841" x="1751013" y="3724275"/>
          <p14:tracePt t="99858" x="1704975" y="3751263"/>
          <p14:tracePt t="99874" x="1687513" y="3759200"/>
          <p14:tracePt t="99891" x="1643063" y="3768725"/>
          <p14:tracePt t="99908" x="1616075" y="3776663"/>
          <p14:tracePt t="99924" x="1581150" y="3786188"/>
          <p14:tracePt t="99941" x="1536700" y="3786188"/>
          <p14:tracePt t="99943" x="1527175" y="3786188"/>
          <p14:tracePt t="99958" x="1509713" y="3786188"/>
          <p14:tracePt t="99974" x="1482725" y="3786188"/>
          <p14:tracePt t="99991" x="1384300" y="3776663"/>
          <p14:tracePt t="100008" x="1295400" y="3741738"/>
          <p14:tracePt t="100024" x="1204913" y="3724275"/>
          <p14:tracePt t="100041" x="1125538" y="3714750"/>
          <p14:tracePt t="100058" x="1098550" y="3714750"/>
          <p14:tracePt t="100074" x="1098550" y="3705225"/>
          <p14:tracePt t="100092" x="1081088" y="3705225"/>
          <p14:tracePt t="100124" x="1071563" y="3705225"/>
          <p14:tracePt t="100191" x="1062038" y="3705225"/>
          <p14:tracePt t="100903" x="1062038" y="3714750"/>
          <p14:tracePt t="100919" x="1054100" y="3714750"/>
          <p14:tracePt t="101159" x="1081088" y="3732213"/>
          <p14:tracePt t="101167" x="1133475" y="3741738"/>
          <p14:tracePt t="101175" x="1196975" y="3741738"/>
          <p14:tracePt t="101192" x="1295400" y="3759200"/>
          <p14:tracePt t="101209" x="1393825" y="3776663"/>
          <p14:tracePt t="101225" x="1517650" y="3786188"/>
          <p14:tracePt t="101242" x="1652588" y="3786188"/>
          <p14:tracePt t="101259" x="1741488" y="3786188"/>
          <p14:tracePt t="101275" x="1830388" y="3786188"/>
          <p14:tracePt t="101292" x="1893888" y="3786188"/>
          <p14:tracePt t="101309" x="1938338" y="3795713"/>
          <p14:tracePt t="101325" x="2000250" y="3813175"/>
          <p14:tracePt t="101342" x="2062163" y="3813175"/>
          <p14:tracePt t="101359" x="2160588" y="3822700"/>
          <p14:tracePt t="101376" x="2214563" y="3822700"/>
          <p14:tracePt t="101393" x="2259013" y="3822700"/>
          <p14:tracePt t="101409" x="2312988" y="3822700"/>
          <p14:tracePt t="101425" x="2357438" y="3822700"/>
          <p14:tracePt t="101442" x="2401888" y="3822700"/>
          <p14:tracePt t="101459" x="2446338" y="3822700"/>
          <p14:tracePt t="101476" x="2517775" y="3813175"/>
          <p14:tracePt t="101492" x="2544763" y="3803650"/>
          <p14:tracePt t="101509" x="2571750" y="3795713"/>
          <p14:tracePt t="101526" x="2589213" y="3795713"/>
          <p14:tracePt t="101542" x="2608263" y="3786188"/>
          <p14:tracePt t="101559" x="2625725" y="3776663"/>
          <p14:tracePt t="101576" x="2633663" y="3776663"/>
          <p14:tracePt t="101599" x="2633663" y="3768725"/>
          <p14:tracePt t="101624" x="2643188" y="3768725"/>
          <p14:tracePt t="101639" x="2660650" y="3751263"/>
          <p14:tracePt t="101679" x="2670175" y="3751263"/>
          <p14:tracePt t="101687" x="2670175" y="3741738"/>
          <p14:tracePt t="101695" x="2679700" y="3741738"/>
          <p14:tracePt t="101711" x="2687638" y="3741738"/>
          <p14:tracePt t="101895" x="2687638" y="3732213"/>
          <p14:tracePt t="102208" x="2697163" y="3732213"/>
          <p14:tracePt t="102392" x="2687638" y="3732213"/>
          <p14:tracePt t="102584" x="2687638" y="3724275"/>
          <p14:tracePt t="102600" x="2697163" y="3724275"/>
          <p14:tracePt t="102608" x="2697163" y="3714750"/>
          <p14:tracePt t="102616" x="2705100" y="3714750"/>
          <p14:tracePt t="102824" x="2697163" y="3724275"/>
          <p14:tracePt t="102840" x="2687638" y="3724275"/>
          <p14:tracePt t="103064" x="2679700" y="3732213"/>
          <p14:tracePt t="103152" x="2670175" y="3732213"/>
          <p14:tracePt t="103160" x="2660650" y="3732213"/>
          <p14:tracePt t="103176" x="2652713" y="3732213"/>
          <p14:tracePt t="103192" x="2643188" y="3732213"/>
          <p14:tracePt t="103200" x="2633663" y="3741738"/>
          <p14:tracePt t="103216" x="2625725" y="3741738"/>
          <p14:tracePt t="103664" x="2625725" y="3751263"/>
          <p14:tracePt t="103809" x="2616200" y="3759200"/>
          <p14:tracePt t="103825" x="2608263" y="3759200"/>
          <p14:tracePt t="103904" x="2598738" y="3768725"/>
          <p14:tracePt t="104377" x="2608263" y="3768725"/>
          <p14:tracePt t="104385" x="2633663" y="3768725"/>
          <p14:tracePt t="104395" x="2670175" y="3768725"/>
          <p14:tracePt t="104412" x="2759075" y="3795713"/>
          <p14:tracePt t="104428" x="2857500" y="3803650"/>
          <p14:tracePt t="104445" x="2965450" y="3830638"/>
          <p14:tracePt t="104461" x="3089275" y="3840163"/>
          <p14:tracePt t="104479" x="3179763" y="3848100"/>
          <p14:tracePt t="104495" x="3251200" y="3848100"/>
          <p14:tracePt t="104512" x="3295650" y="3848100"/>
          <p14:tracePt t="104529" x="3303588" y="3848100"/>
          <p14:tracePt t="104562" x="3322638" y="3848100"/>
          <p14:tracePt t="104578" x="3330575" y="3848100"/>
          <p14:tracePt t="104595" x="3348038" y="3830638"/>
          <p14:tracePt t="104612" x="3402013" y="3813175"/>
          <p14:tracePt t="104628" x="3446463" y="3803650"/>
          <p14:tracePt t="104645" x="3517900" y="3795713"/>
          <p14:tracePt t="104662" x="3633788" y="3786188"/>
          <p14:tracePt t="104678" x="3741738" y="3768725"/>
          <p14:tracePt t="104695" x="3902075" y="3741738"/>
          <p14:tracePt t="104712" x="4037013" y="3714750"/>
          <p14:tracePt t="104729" x="4152900" y="3714750"/>
          <p14:tracePt t="104745" x="4179888" y="3705225"/>
          <p14:tracePt t="104762" x="4187825" y="3697288"/>
          <p14:tracePt t="104809" x="4187825" y="3687763"/>
          <p14:tracePt t="104905" x="4197350" y="3687763"/>
          <p14:tracePt t="104913" x="4205288" y="3687763"/>
          <p14:tracePt t="104921" x="4214813" y="3687763"/>
          <p14:tracePt t="104929" x="4251325" y="3660775"/>
          <p14:tracePt t="104945" x="4330700" y="3660775"/>
          <p14:tracePt t="104962" x="4438650" y="3660775"/>
          <p14:tracePt t="104979" x="4537075" y="3660775"/>
          <p14:tracePt t="104995" x="4660900" y="3660775"/>
          <p14:tracePt t="105012" x="4732338" y="3660775"/>
          <p14:tracePt t="105029" x="4776788" y="3660775"/>
          <p14:tracePt t="105045" x="4830763" y="3670300"/>
          <p14:tracePt t="105062" x="4840288" y="3670300"/>
          <p14:tracePt t="105079" x="4875213" y="3670300"/>
          <p14:tracePt t="105096" x="4902200" y="3670300"/>
          <p14:tracePt t="105112" x="4946650" y="3687763"/>
          <p14:tracePt t="105129" x="5037138" y="3697288"/>
          <p14:tracePt t="105145" x="5062538" y="3697288"/>
          <p14:tracePt t="105162" x="5089525" y="3697288"/>
          <p14:tracePt t="105179" x="5116513" y="3705225"/>
          <p14:tracePt t="105217" x="5133975" y="3705225"/>
          <p14:tracePt t="105229" x="5133975" y="3714750"/>
          <p14:tracePt t="105245" x="5143500" y="3714750"/>
          <p14:tracePt t="105262" x="5180013" y="3724275"/>
          <p14:tracePt t="105279" x="5197475" y="3732213"/>
          <p14:tracePt t="105296" x="5224463" y="3751263"/>
          <p14:tracePt t="105312" x="5241925" y="3759200"/>
          <p14:tracePt t="105329" x="5268913" y="3759200"/>
          <p14:tracePt t="105346" x="5276850" y="3759200"/>
          <p14:tracePt t="105401" x="5286375" y="3759200"/>
          <p14:tracePt t="105425" x="5286375" y="3741738"/>
          <p14:tracePt t="105433" x="5286375" y="3724275"/>
          <p14:tracePt t="105446" x="5286375" y="3697288"/>
          <p14:tracePt t="105462" x="5276850" y="3643313"/>
          <p14:tracePt t="105479" x="5214938" y="3581400"/>
          <p14:tracePt t="105496" x="5126038" y="3500438"/>
          <p14:tracePt t="105513" x="4973638" y="3419475"/>
          <p14:tracePt t="105529" x="4724400" y="3322638"/>
          <p14:tracePt t="105546" x="4562475" y="3276600"/>
          <p14:tracePt t="105562" x="4394200" y="3232150"/>
          <p14:tracePt t="105580" x="4224338" y="3232150"/>
          <p14:tracePt t="105596" x="4098925" y="3232150"/>
          <p14:tracePt t="105613" x="4010025" y="3232150"/>
          <p14:tracePt t="105629" x="3938588" y="3232150"/>
          <p14:tracePt t="105646" x="3884613" y="3241675"/>
          <p14:tracePt t="105662" x="3830638" y="3259138"/>
          <p14:tracePt t="105679" x="3768725" y="3286125"/>
          <p14:tracePt t="105696" x="3724275" y="3295650"/>
          <p14:tracePt t="105713" x="3660775" y="3313113"/>
          <p14:tracePt t="105729" x="3643313" y="3313113"/>
          <p14:tracePt t="105746" x="3633788" y="3313113"/>
          <p14:tracePt t="105763" x="3625850" y="3322638"/>
          <p14:tracePt t="105780" x="3616325" y="3322638"/>
          <p14:tracePt t="105796" x="3608388" y="3322638"/>
          <p14:tracePt t="105813" x="3598863" y="3322638"/>
          <p14:tracePt t="105830" x="3571875" y="3340100"/>
          <p14:tracePt t="105846" x="3554413" y="3340100"/>
          <p14:tracePt t="105863" x="3527425" y="3357563"/>
          <p14:tracePt t="105879" x="3509963" y="3375025"/>
          <p14:tracePt t="105896" x="3509963" y="3402013"/>
          <p14:tracePt t="105913" x="3509963" y="3455988"/>
          <p14:tracePt t="105929" x="3517900" y="3509963"/>
          <p14:tracePt t="105946" x="3589338" y="3536950"/>
          <p14:tracePt t="105963" x="3679825" y="3554413"/>
          <p14:tracePt t="105980" x="3768725" y="3571875"/>
          <p14:tracePt t="105996" x="3803650" y="3581400"/>
          <p14:tracePt t="106013" x="3830638" y="3581400"/>
          <p14:tracePt t="106057" x="3840163" y="3581400"/>
          <p14:tracePt t="106066" x="3848100" y="3581400"/>
          <p14:tracePt t="106089" x="3857625" y="3581400"/>
          <p14:tracePt t="106105" x="3867150" y="3581400"/>
          <p14:tracePt t="106946" x="3857625" y="3581400"/>
          <p14:tracePt t="106954" x="3848100" y="3589338"/>
          <p14:tracePt t="106970" x="3840163" y="3589338"/>
          <p14:tracePt t="106980" x="3830638" y="3598863"/>
          <p14:tracePt t="106997" x="3803650" y="3608388"/>
          <p14:tracePt t="107014" x="3776663" y="3616325"/>
          <p14:tracePt t="107030" x="3751263" y="3633788"/>
          <p14:tracePt t="107047" x="3732213" y="3633788"/>
          <p14:tracePt t="107064" x="3697288" y="3652838"/>
          <p14:tracePt t="107080" x="3679825" y="3652838"/>
          <p14:tracePt t="107097" x="3670300" y="3660775"/>
          <p14:tracePt t="107114" x="3608388" y="3679825"/>
          <p14:tracePt t="107130" x="3536950" y="3679825"/>
          <p14:tracePt t="107147" x="3446463" y="3679825"/>
          <p14:tracePt t="107165" x="3313113" y="3679825"/>
          <p14:tracePt t="107180" x="3187700" y="3679825"/>
          <p14:tracePt t="107197" x="3009900" y="3679825"/>
          <p14:tracePt t="107214" x="2830513" y="3679825"/>
          <p14:tracePt t="107230" x="2652713" y="3679825"/>
          <p14:tracePt t="107247" x="2517775" y="3679825"/>
          <p14:tracePt t="107264" x="2374900" y="3679825"/>
          <p14:tracePt t="107281" x="2241550" y="3652838"/>
          <p14:tracePt t="107297" x="2160588" y="3643313"/>
          <p14:tracePt t="107314" x="2089150" y="3643313"/>
          <p14:tracePt t="107331" x="2062163" y="3643313"/>
          <p14:tracePt t="107347" x="2044700" y="3643313"/>
          <p14:tracePt t="107364" x="2009775" y="3643313"/>
          <p14:tracePt t="107381" x="1965325" y="3643313"/>
          <p14:tracePt t="107397" x="1884363" y="3643313"/>
          <p14:tracePt t="107414" x="1776413" y="3643313"/>
          <p14:tracePt t="107431" x="1679575" y="3643313"/>
          <p14:tracePt t="107447" x="1581150" y="3643313"/>
          <p14:tracePt t="107464" x="1509713" y="3643313"/>
          <p14:tracePt t="107481" x="1473200" y="3643313"/>
          <p14:tracePt t="107498" x="1446213" y="3643313"/>
          <p14:tracePt t="107514" x="1428750" y="3643313"/>
          <p14:tracePt t="107531" x="1419225" y="3643313"/>
          <p14:tracePt t="107570" x="1411288" y="3643313"/>
          <p14:tracePt t="107581" x="1401763" y="3643313"/>
          <p14:tracePt t="107597" x="1393825" y="3643313"/>
          <p14:tracePt t="107614" x="1384300" y="3643313"/>
          <p14:tracePt t="107634" x="1366838" y="3643313"/>
          <p14:tracePt t="108162" x="1384300" y="3643313"/>
          <p14:tracePt t="108178" x="1393825" y="3643313"/>
          <p14:tracePt t="108186" x="1411288" y="3643313"/>
          <p14:tracePt t="108198" x="1411288" y="3652838"/>
          <p14:tracePt t="108215" x="1428750" y="3652838"/>
          <p14:tracePt t="108231" x="1438275" y="3652838"/>
          <p14:tracePt t="108248" x="1455738" y="3652838"/>
          <p14:tracePt t="108265" x="1465263" y="3652838"/>
          <p14:tracePt t="108281" x="1490663" y="3652838"/>
          <p14:tracePt t="108298" x="1500188" y="3660775"/>
          <p14:tracePt t="108315" x="1509713" y="3660775"/>
          <p14:tracePt t="108331" x="1517650" y="3660775"/>
          <p14:tracePt t="108348" x="1527175" y="3660775"/>
          <p14:tracePt t="108365" x="1536700" y="3660775"/>
          <p14:tracePt t="108381" x="1544638" y="3660775"/>
          <p14:tracePt t="108398" x="1554163" y="3660775"/>
          <p14:tracePt t="109339" x="1554163" y="3670300"/>
          <p14:tracePt t="109355" x="1554163" y="3679825"/>
          <p14:tracePt t="109387" x="1536700" y="3679825"/>
          <p14:tracePt t="109395" x="1527175" y="3679825"/>
          <p14:tracePt t="109403" x="1517650" y="3679825"/>
          <p14:tracePt t="109416" x="1509713" y="3679825"/>
          <p14:tracePt t="109432" x="1482725" y="3679825"/>
          <p14:tracePt t="109449" x="1465263" y="3679825"/>
          <p14:tracePt t="109451" x="1455738" y="3679825"/>
          <p14:tracePt t="109466" x="1446213" y="3679825"/>
          <p14:tracePt t="109482" x="1411288" y="3679825"/>
          <p14:tracePt t="109499" x="1366838" y="3679825"/>
          <p14:tracePt t="109516" x="1357313" y="3679825"/>
          <p14:tracePt t="109532" x="1347788" y="3679825"/>
          <p14:tracePt t="109549" x="1330325" y="3679825"/>
          <p14:tracePt t="109891" x="1339850" y="3679825"/>
          <p14:tracePt t="109899" x="1347788" y="3679825"/>
          <p14:tracePt t="109907" x="1366838" y="3679825"/>
          <p14:tracePt t="109931" x="1374775" y="3679825"/>
          <p14:tracePt t="109963" x="1393825" y="3679825"/>
          <p14:tracePt t="110027" x="1401763" y="3679825"/>
          <p14:tracePt t="110083" x="1419225" y="3679825"/>
          <p14:tracePt t="110091" x="1438275" y="3679825"/>
          <p14:tracePt t="110099" x="1446213" y="3679825"/>
          <p14:tracePt t="110116" x="1473200" y="3679825"/>
          <p14:tracePt t="110133" x="1517650" y="3679825"/>
          <p14:tracePt t="110150" x="1554163" y="3687763"/>
          <p14:tracePt t="110167" x="1581150" y="3687763"/>
          <p14:tracePt t="110183" x="1589088" y="3687763"/>
          <p14:tracePt t="110200" x="1598613" y="3687763"/>
          <p14:tracePt t="110216" x="1608138" y="3687763"/>
          <p14:tracePt t="110233" x="1625600" y="3697288"/>
          <p14:tracePt t="110250" x="1633538" y="3697288"/>
          <p14:tracePt t="110267" x="1643063" y="3697288"/>
          <p14:tracePt t="110283" x="1660525" y="3697288"/>
          <p14:tracePt t="110300" x="1670050" y="3697288"/>
          <p14:tracePt t="110316" x="1679575" y="3697288"/>
          <p14:tracePt t="110333" x="1687513" y="3697288"/>
          <p14:tracePt t="110350" x="1697038" y="3697288"/>
          <p14:tracePt t="110367" x="1704975" y="3697288"/>
          <p14:tracePt t="110820" x="1751013" y="3697288"/>
          <p14:tracePt t="110828" x="1803400" y="3714750"/>
          <p14:tracePt t="110836" x="1884363" y="3714750"/>
          <p14:tracePt t="110850" x="1982788" y="3732213"/>
          <p14:tracePt t="110867" x="2339975" y="3776663"/>
          <p14:tracePt t="110884" x="2536825" y="3813175"/>
          <p14:tracePt t="110900" x="2652713" y="3830638"/>
          <p14:tracePt t="110917" x="2714625" y="3830638"/>
          <p14:tracePt t="110964" x="2724150" y="3830638"/>
          <p14:tracePt t="110988" x="2741613" y="3830638"/>
          <p14:tracePt t="111052" x="2751138" y="3830638"/>
          <p14:tracePt t="111108" x="2759075" y="3830638"/>
          <p14:tracePt t="111116" x="2768600" y="3830638"/>
          <p14:tracePt t="111124" x="2776538" y="3830638"/>
          <p14:tracePt t="111134" x="2795588" y="3822700"/>
          <p14:tracePt t="111150" x="2847975" y="3813175"/>
          <p14:tracePt t="111168" x="2894013" y="3803650"/>
          <p14:tracePt t="111184" x="2928938" y="3786188"/>
          <p14:tracePt t="111201" x="2938463" y="3776663"/>
          <p14:tracePt t="111217" x="2955925" y="3776663"/>
          <p14:tracePt t="111250" x="2965450" y="3759200"/>
          <p14:tracePt t="111269" x="2973388" y="3759200"/>
          <p14:tracePt t="111340" x="2973388" y="3751263"/>
          <p14:tracePt t="111356" x="2973388" y="3741738"/>
          <p14:tracePt t="111364" x="2973388" y="3732213"/>
          <p14:tracePt t="111388" x="2990850" y="3714750"/>
          <p14:tracePt t="111396" x="2990850" y="3705225"/>
          <p14:tracePt t="111420" x="2990850" y="3697288"/>
          <p14:tracePt t="111428" x="2990850" y="3687763"/>
          <p14:tracePt t="111437" x="2990850" y="3679825"/>
          <p14:tracePt t="111508" x="2990850" y="3670300"/>
          <p14:tracePt t="111540" x="3000375" y="3660775"/>
          <p14:tracePt t="111556" x="3017838" y="3652838"/>
          <p14:tracePt t="111564" x="3044825" y="3652838"/>
          <p14:tracePt t="111572" x="3081338" y="3652838"/>
          <p14:tracePt t="111584" x="3133725" y="3652838"/>
          <p14:tracePt t="111601" x="3276600" y="3670300"/>
          <p14:tracePt t="111618" x="3446463" y="3724275"/>
          <p14:tracePt t="111634" x="3589338" y="3759200"/>
          <p14:tracePt t="111651" x="3608388" y="3759200"/>
          <p14:tracePt t="111716" x="3616325" y="3759200"/>
          <p14:tracePt t="111892" x="3598863" y="3759200"/>
          <p14:tracePt t="111900" x="3581400" y="3759200"/>
          <p14:tracePt t="111908" x="3544888" y="3759200"/>
          <p14:tracePt t="111918" x="3517900" y="3751263"/>
          <p14:tracePt t="111934" x="3429000" y="3732213"/>
          <p14:tracePt t="111951" x="3330575" y="3705225"/>
          <p14:tracePt t="111968" x="3286125" y="3697288"/>
          <p14:tracePt t="111985" x="3259138" y="3697288"/>
          <p14:tracePt t="112001" x="3251200" y="3697288"/>
          <p14:tracePt t="112018" x="3232150" y="3697288"/>
          <p14:tracePt t="112051" x="3224213" y="3697288"/>
          <p14:tracePt t="112108" x="3232150" y="3697288"/>
          <p14:tracePt t="112116" x="3251200" y="3697288"/>
          <p14:tracePt t="112124" x="3268663" y="3705225"/>
          <p14:tracePt t="112135" x="3286125" y="3705225"/>
          <p14:tracePt t="112188" x="3295650" y="3705225"/>
          <p14:tracePt t="112237" x="3295650" y="3714750"/>
          <p14:tracePt t="112244" x="3251200" y="3714750"/>
          <p14:tracePt t="112253" x="3205163" y="3714750"/>
          <p14:tracePt t="112268" x="3098800" y="3714750"/>
          <p14:tracePt t="112285" x="3027363" y="3714750"/>
          <p14:tracePt t="112301" x="3009900" y="3714750"/>
          <p14:tracePt t="112318" x="2990850" y="3714750"/>
          <p14:tracePt t="112335" x="3009900" y="3714750"/>
          <p14:tracePt t="112352" x="3071813" y="3714750"/>
          <p14:tracePt t="112368" x="3160713" y="3714750"/>
          <p14:tracePt t="112385" x="3187700" y="3732213"/>
          <p14:tracePt t="112402" x="3197225" y="3732213"/>
          <p14:tracePt t="112532" x="3214688" y="3732213"/>
          <p14:tracePt t="112540" x="3214688" y="3741738"/>
          <p14:tracePt t="113173" x="3205163" y="3741738"/>
          <p14:tracePt t="113213" x="3197225" y="3741738"/>
          <p14:tracePt t="113237" x="3187700" y="3741738"/>
          <p14:tracePt t="113333" x="3179763" y="3741738"/>
          <p14:tracePt t="113341" x="3143250" y="3741738"/>
          <p14:tracePt t="113353" x="3108325" y="3741738"/>
          <p14:tracePt t="113369" x="2982913" y="3660775"/>
          <p14:tracePt t="113386" x="2822575" y="3554413"/>
          <p14:tracePt t="113402" x="2625725" y="3411538"/>
          <p14:tracePt t="113419" x="2473325" y="3232150"/>
          <p14:tracePt t="113436" x="2339975" y="3036888"/>
          <p14:tracePt t="113453" x="2187575" y="2768600"/>
          <p14:tracePt t="113469" x="2116138" y="2616200"/>
          <p14:tracePt t="113486" x="2089150" y="2517775"/>
          <p14:tracePt t="113502" x="2062163" y="2455863"/>
          <p14:tracePt t="113519" x="2054225" y="2411413"/>
          <p14:tracePt t="113536" x="2054225" y="2357438"/>
          <p14:tracePt t="113553" x="2054225" y="2330450"/>
          <p14:tracePt t="113569" x="2036763" y="2295525"/>
          <p14:tracePt t="113586" x="2027238" y="2251075"/>
          <p14:tracePt t="113603" x="2000250" y="2214563"/>
          <p14:tracePt t="113619" x="1982788" y="2179638"/>
          <p14:tracePt t="113636" x="1955800" y="2143125"/>
          <p14:tracePt t="113653" x="1911350" y="2062163"/>
          <p14:tracePt t="113670" x="1884363" y="2009775"/>
          <p14:tracePt t="113686" x="1857375" y="1982788"/>
          <p14:tracePt t="113703" x="1847850" y="1965325"/>
          <p14:tracePt t="113719" x="1830388" y="1938338"/>
          <p14:tracePt t="113736" x="1822450" y="1901825"/>
          <p14:tracePt t="113753" x="1803400" y="1874838"/>
          <p14:tracePt t="113769" x="1795463" y="1857375"/>
          <p14:tracePt t="113877" x="1785938" y="1847850"/>
          <p14:tracePt t="113893" x="1776413" y="1847850"/>
          <p14:tracePt t="113917" x="1768475" y="1847850"/>
          <p14:tracePt t="113973" x="1768475" y="1857375"/>
          <p14:tracePt t="114013" x="1768475" y="1866900"/>
          <p14:tracePt t="114021" x="1768475" y="1884363"/>
          <p14:tracePt t="114038" x="1768475" y="1901825"/>
          <p14:tracePt t="114045" x="1768475" y="1911350"/>
          <p14:tracePt t="114053" x="1768475" y="1919288"/>
          <p14:tracePt t="114070" x="1812925" y="1955800"/>
          <p14:tracePt t="114086" x="1911350" y="1982788"/>
          <p14:tracePt t="114103" x="2089150" y="2036763"/>
          <p14:tracePt t="114120" x="2295525" y="2062163"/>
          <p14:tracePt t="114136" x="2517775" y="2089150"/>
          <p14:tracePt t="114153" x="2714625" y="2125663"/>
          <p14:tracePt t="114170" x="2847975" y="2143125"/>
          <p14:tracePt t="114186" x="2919413" y="2143125"/>
          <p14:tracePt t="114203" x="2955925" y="2152650"/>
          <p14:tracePt t="114220" x="2973388" y="2152650"/>
          <p14:tracePt t="114237" x="2982913" y="2152650"/>
          <p14:tracePt t="114253" x="3009900" y="2152650"/>
          <p14:tracePt t="114270" x="3036888" y="2152650"/>
          <p14:tracePt t="114286" x="3071813" y="2143125"/>
          <p14:tracePt t="114303" x="3125788" y="2143125"/>
          <p14:tracePt t="114320" x="3197225" y="2143125"/>
          <p14:tracePt t="114337" x="3295650" y="2143125"/>
          <p14:tracePt t="114354" x="3375025" y="2143125"/>
          <p14:tracePt t="114370" x="3438525" y="2143125"/>
          <p14:tracePt t="114386" x="3482975" y="2133600"/>
          <p14:tracePt t="114403" x="3509963" y="2125663"/>
          <p14:tracePt t="114437" x="3527425" y="2108200"/>
          <p14:tracePt t="114454" x="3544888" y="2098675"/>
          <p14:tracePt t="114782" x="3554413" y="2098675"/>
          <p14:tracePt t="114830" x="3562350" y="2098675"/>
          <p14:tracePt t="115078" x="3571875" y="2098675"/>
          <p14:tracePt t="116630" x="3562350" y="2116138"/>
          <p14:tracePt t="116639" x="3527425" y="2152650"/>
          <p14:tracePt t="116646" x="3490913" y="2187575"/>
          <p14:tracePt t="116655" x="3419475" y="2241550"/>
          <p14:tracePt t="116672" x="3224213" y="2384425"/>
          <p14:tracePt t="116688" x="2965450" y="2571750"/>
          <p14:tracePt t="116705" x="2643188" y="2803525"/>
          <p14:tracePt t="116722" x="2438400" y="2946400"/>
          <p14:tracePt t="116739" x="2286000" y="3036888"/>
          <p14:tracePt t="116755" x="2241550" y="3062288"/>
          <p14:tracePt t="116772" x="2224088" y="3081338"/>
          <p14:tracePt t="116789" x="2214563" y="3081338"/>
          <p14:tracePt t="116805" x="2197100" y="3081338"/>
          <p14:tracePt t="116822" x="2170113" y="3108325"/>
          <p14:tracePt t="116839" x="2133600" y="3116263"/>
          <p14:tracePt t="116855" x="2071688" y="3143250"/>
          <p14:tracePt t="116872" x="2044700" y="3152775"/>
          <p14:tracePt t="116889" x="2000250" y="3152775"/>
          <p14:tracePt t="116905" x="1928813" y="3187700"/>
          <p14:tracePt t="116922" x="1847850" y="3214688"/>
          <p14:tracePt t="116939" x="1714500" y="3276600"/>
          <p14:tracePt t="116956" x="1571625" y="3330575"/>
          <p14:tracePt t="116972" x="1455738" y="3384550"/>
          <p14:tracePt t="116989" x="1419225" y="3411538"/>
          <p14:tracePt t="117005" x="1393825" y="3429000"/>
          <p14:tracePt t="117062" x="1384300" y="3438525"/>
          <p14:tracePt t="117078" x="1374775" y="3446463"/>
          <p14:tracePt t="117087" x="1374775" y="3455988"/>
          <p14:tracePt t="117094" x="1374775" y="3465513"/>
          <p14:tracePt t="117106" x="1374775" y="3473450"/>
          <p14:tracePt t="117122" x="1366838" y="3490913"/>
          <p14:tracePt t="117139" x="1366838" y="3500438"/>
          <p14:tracePt t="117156" x="1357313" y="3517900"/>
          <p14:tracePt t="117172" x="1357313" y="3527425"/>
          <p14:tracePt t="117189" x="1357313" y="3536950"/>
          <p14:tracePt t="117206" x="1357313" y="3554413"/>
          <p14:tracePt t="117222" x="1357313" y="3616325"/>
          <p14:tracePt t="117239" x="1357313" y="3633788"/>
          <p14:tracePt t="117256" x="1357313" y="3643313"/>
          <p14:tracePt t="117831" x="1384300" y="3652838"/>
          <p14:tracePt t="117839" x="1473200" y="3652838"/>
          <p14:tracePt t="117847" x="1581150" y="3652838"/>
          <p14:tracePt t="117857" x="1697038" y="3652838"/>
          <p14:tracePt t="117873" x="1946275" y="3652838"/>
          <p14:tracePt t="117890" x="2197100" y="3652838"/>
          <p14:tracePt t="117906" x="2347913" y="3652838"/>
          <p14:tracePt t="117923" x="2428875" y="3652838"/>
          <p14:tracePt t="117940" x="2465388" y="3643313"/>
          <p14:tracePt t="117957" x="2482850" y="3643313"/>
          <p14:tracePt t="117973" x="2490788" y="3633788"/>
          <p14:tracePt t="117990" x="2509838" y="3625850"/>
          <p14:tracePt t="118007" x="2554288" y="3616325"/>
          <p14:tracePt t="118023" x="2581275" y="3608388"/>
          <p14:tracePt t="118040" x="2608263" y="3598863"/>
          <p14:tracePt t="118057" x="2625725" y="3589338"/>
          <p14:tracePt t="118073" x="2652713" y="3581400"/>
          <p14:tracePt t="118090" x="2679700" y="3581400"/>
          <p14:tracePt t="118107" x="2732088" y="3581400"/>
          <p14:tracePt t="118123" x="2813050" y="3581400"/>
          <p14:tracePt t="118140" x="2946400" y="3581400"/>
          <p14:tracePt t="118157" x="3044825" y="3581400"/>
          <p14:tracePt t="118173" x="3116263" y="3581400"/>
          <p14:tracePt t="118190" x="3143250" y="3581400"/>
          <p14:tracePt t="118207" x="3160713" y="3581400"/>
          <p14:tracePt t="118241" x="3170238" y="3581400"/>
          <p14:tracePt t="118257" x="3179763" y="3581400"/>
          <p14:tracePt t="118319" x="3187700" y="3581400"/>
          <p14:tracePt t="118327" x="3205163" y="3581400"/>
          <p14:tracePt t="118343" x="3224213" y="3589338"/>
          <p14:tracePt t="118357" x="3232150" y="3589338"/>
          <p14:tracePt t="118373" x="3268663" y="3608388"/>
          <p14:tracePt t="118390" x="3303588" y="3616325"/>
          <p14:tracePt t="118407" x="3330575" y="3625850"/>
          <p14:tracePt t="121032" x="3340100" y="3633788"/>
          <p14:tracePt t="121104" x="3340100" y="3643313"/>
          <p14:tracePt t="121136" x="3340100" y="3660775"/>
          <p14:tracePt t="121241" x="3340100" y="3670300"/>
          <p14:tracePt t="121257" x="3340100" y="3687763"/>
          <p14:tracePt t="121264" x="3313113" y="3705225"/>
          <p14:tracePt t="121276" x="3259138" y="3732213"/>
          <p14:tracePt t="121292" x="3098800" y="3776663"/>
          <p14:tracePt t="121309" x="2884488" y="3848100"/>
          <p14:tracePt t="121326" x="2652713" y="3902075"/>
          <p14:tracePt t="121342" x="2401888" y="3929063"/>
          <p14:tracePt t="121359" x="2170113" y="3973513"/>
          <p14:tracePt t="121376" x="1857375" y="4017963"/>
          <p14:tracePt t="121393" x="1704975" y="4054475"/>
          <p14:tracePt t="121410" x="1643063" y="4062413"/>
          <p14:tracePt t="121426" x="1571625" y="4089400"/>
          <p14:tracePt t="121443" x="1527175" y="4116388"/>
          <p14:tracePt t="121459" x="1500188" y="4143375"/>
          <p14:tracePt t="121476" x="1465263" y="4160838"/>
          <p14:tracePt t="121493" x="1411288" y="4187825"/>
          <p14:tracePt t="121510" x="1366838" y="4205288"/>
          <p14:tracePt t="121526" x="1339850" y="4224338"/>
          <p14:tracePt t="121543" x="1330325" y="4224338"/>
          <p14:tracePt t="121559" x="1295400" y="4241800"/>
          <p14:tracePt t="121576" x="1231900" y="4268788"/>
          <p14:tracePt t="121593" x="1152525" y="4295775"/>
          <p14:tracePt t="121610" x="1081088" y="4303713"/>
          <p14:tracePt t="121626" x="1036638" y="4330700"/>
          <p14:tracePt t="121643" x="1000125" y="4340225"/>
          <p14:tracePt t="121659" x="982663" y="4340225"/>
          <p14:tracePt t="122745" x="1000125" y="4340225"/>
          <p14:tracePt t="122753" x="1009650" y="4340225"/>
          <p14:tracePt t="122761" x="1017588" y="4340225"/>
          <p14:tracePt t="122777" x="1062038" y="4340225"/>
          <p14:tracePt t="122794" x="1098550" y="4340225"/>
          <p14:tracePt t="122811" x="1133475" y="4340225"/>
          <p14:tracePt t="122827" x="1179513" y="4340225"/>
          <p14:tracePt t="122844" x="1223963" y="4340225"/>
          <p14:tracePt t="122860" x="1258888" y="4340225"/>
          <p14:tracePt t="122877" x="1303338" y="4340225"/>
          <p14:tracePt t="122894" x="1347788" y="4340225"/>
          <p14:tracePt t="122911" x="1384300" y="4340225"/>
          <p14:tracePt t="122927" x="1401763" y="4340225"/>
          <p14:tracePt t="122944" x="1411288" y="4340225"/>
          <p14:tracePt t="122961" x="1428750" y="4340225"/>
          <p14:tracePt t="122985" x="1438275" y="4340225"/>
          <p14:tracePt t="123001" x="1446213" y="4340225"/>
          <p14:tracePt t="123011" x="1455738" y="4340225"/>
          <p14:tracePt t="123027" x="1482725" y="4340225"/>
          <p14:tracePt t="123044" x="1517650" y="4340225"/>
          <p14:tracePt t="123061" x="1554163" y="4340225"/>
          <p14:tracePt t="123077" x="1598613" y="4340225"/>
          <p14:tracePt t="123094" x="1633538" y="4340225"/>
          <p14:tracePt t="123111" x="1660525" y="4340225"/>
          <p14:tracePt t="123127" x="1687513" y="4340225"/>
          <p14:tracePt t="123144" x="1704975" y="4330700"/>
          <p14:tracePt t="123177" x="1714500" y="4330700"/>
          <p14:tracePt t="123242" x="1731963" y="4330700"/>
          <p14:tracePt t="123698" x="1724025" y="4330700"/>
          <p14:tracePt t="123705" x="1670050" y="4330700"/>
          <p14:tracePt t="123714" x="1616075" y="4367213"/>
          <p14:tracePt t="123728" x="1589088" y="4394200"/>
          <p14:tracePt t="123745" x="1562100" y="4411663"/>
          <p14:tracePt t="123761" x="1554163" y="4419600"/>
          <p14:tracePt t="124306" x="1544638" y="4419600"/>
          <p14:tracePt t="124778" x="1544638" y="4429125"/>
          <p14:tracePt t="124786" x="1544638" y="4438650"/>
          <p14:tracePt t="124796" x="1554163" y="4465638"/>
          <p14:tracePt t="124812" x="1589088" y="4473575"/>
          <p14:tracePt t="124829" x="1660525" y="4483100"/>
          <p14:tracePt t="124845" x="1795463" y="4500563"/>
          <p14:tracePt t="124862" x="1938338" y="4500563"/>
          <p14:tracePt t="124879" x="2054225" y="4500563"/>
          <p14:tracePt t="124896" x="2116138" y="4500563"/>
          <p14:tracePt t="124912" x="2170113" y="4500563"/>
          <p14:tracePt t="124929" x="2232025" y="4500563"/>
          <p14:tracePt t="124946" x="2303463" y="4500563"/>
          <p14:tracePt t="124962" x="2366963" y="4500563"/>
          <p14:tracePt t="124979" x="2428875" y="4500563"/>
          <p14:tracePt t="124996" x="2527300" y="4500563"/>
          <p14:tracePt t="125013" x="2652713" y="4500563"/>
          <p14:tracePt t="125029" x="2776538" y="4500563"/>
          <p14:tracePt t="125046" x="2894013" y="4500563"/>
          <p14:tracePt t="125062" x="2965450" y="4500563"/>
          <p14:tracePt t="125079" x="3017838" y="4500563"/>
          <p14:tracePt t="125096" x="3044825" y="4500563"/>
          <p14:tracePt t="125129" x="3054350" y="4500563"/>
          <p14:tracePt t="125146" x="3054350" y="4491038"/>
          <p14:tracePt t="125162" x="3054350" y="4483100"/>
          <p14:tracePt t="125179" x="3054350" y="4473575"/>
          <p14:tracePt t="125196" x="3054350" y="4456113"/>
          <p14:tracePt t="125213" x="3062288" y="4438650"/>
          <p14:tracePt t="125229" x="3062288" y="4419600"/>
          <p14:tracePt t="125246" x="3062288" y="4394200"/>
          <p14:tracePt t="125262" x="3071813" y="4375150"/>
          <p14:tracePt t="125279" x="3071813" y="4340225"/>
          <p14:tracePt t="125296" x="3081338" y="4330700"/>
          <p14:tracePt t="125313" x="3098800" y="4303713"/>
          <p14:tracePt t="125329" x="3108325" y="4286250"/>
          <p14:tracePt t="125346" x="3125788" y="4241800"/>
          <p14:tracePt t="125363" x="3143250" y="4214813"/>
          <p14:tracePt t="125379" x="3152775" y="4187825"/>
          <p14:tracePt t="125396" x="3170238" y="4179888"/>
          <p14:tracePt t="125413" x="3170238" y="4170363"/>
          <p14:tracePt t="125429" x="3170238" y="4160838"/>
          <p14:tracePt t="125499" x="3179763" y="4160838"/>
          <p14:tracePt t="125570" x="3187700" y="4160838"/>
          <p14:tracePt t="125826" x="3187700" y="4170363"/>
          <p14:tracePt t="126091" x="3170238" y="4187825"/>
          <p14:tracePt t="126099" x="3143250" y="4214813"/>
          <p14:tracePt t="126107" x="3098800" y="4241800"/>
          <p14:tracePt t="126115" x="3054350" y="4276725"/>
          <p14:tracePt t="126130" x="3009900" y="4295775"/>
          <p14:tracePt t="126147" x="2857500" y="4375150"/>
          <p14:tracePt t="126163" x="2822575" y="4394200"/>
          <p14:tracePt t="126259" x="2813050" y="4394200"/>
          <p14:tracePt t="126283" x="2803525" y="4402138"/>
          <p14:tracePt t="126291" x="2795588" y="4402138"/>
          <p14:tracePt t="126315" x="2786063" y="4402138"/>
          <p14:tracePt t="126331" x="2776538" y="4411663"/>
          <p14:tracePt t="126347" x="2768600" y="4411663"/>
          <p14:tracePt t="126355" x="2759075" y="4411663"/>
          <p14:tracePt t="126363" x="2751138" y="4419600"/>
          <p14:tracePt t="131749" x="2741613" y="4429125"/>
          <p14:tracePt t="131757" x="2732088" y="4429125"/>
          <p14:tracePt t="131768" x="2714625" y="4438650"/>
          <p14:tracePt t="131786" x="2679700" y="4456113"/>
          <p14:tracePt t="131821" x="2679700" y="4465638"/>
          <p14:tracePt t="131886" x="2697163" y="4465638"/>
          <p14:tracePt t="131893" x="2768600" y="4465638"/>
          <p14:tracePt t="131902" x="2847975" y="4465638"/>
          <p14:tracePt t="131918" x="2982913" y="4473575"/>
          <p14:tracePt t="131935" x="3036888" y="4473575"/>
          <p14:tracePt t="131952" x="3054350" y="4473575"/>
          <p14:tracePt t="131968" x="3089275" y="4465638"/>
          <p14:tracePt t="131985" x="3116263" y="4446588"/>
          <p14:tracePt t="132002" x="3170238" y="4411663"/>
          <p14:tracePt t="132019" x="3259138" y="4340225"/>
          <p14:tracePt t="132035" x="3322638" y="4224338"/>
          <p14:tracePt t="132051" x="3330575" y="4071938"/>
          <p14:tracePt t="132068" x="3330575" y="3894138"/>
          <p14:tracePt t="132086" x="3251200" y="3616325"/>
          <p14:tracePt t="132102" x="3160713" y="3429000"/>
          <p14:tracePt t="132118" x="3089275" y="3286125"/>
          <p14:tracePt t="132135" x="3044825" y="3170238"/>
          <p14:tracePt t="132152" x="3017838" y="3081338"/>
          <p14:tracePt t="132168" x="3017838" y="3044825"/>
          <p14:tracePt t="132185" x="3017838" y="2990850"/>
          <p14:tracePt t="132202" x="3017838" y="2955925"/>
          <p14:tracePt t="132218" x="3017838" y="2901950"/>
          <p14:tracePt t="132235" x="3036888" y="2857500"/>
          <p14:tracePt t="132252" x="3054350" y="2803525"/>
          <p14:tracePt t="132268" x="3054350" y="2759075"/>
          <p14:tracePt t="132286" x="3054350" y="2687638"/>
          <p14:tracePt t="132302" x="3054350" y="2643188"/>
          <p14:tracePt t="132318" x="3054350" y="2608263"/>
          <p14:tracePt t="132335" x="3054350" y="2571750"/>
          <p14:tracePt t="132352" x="3054350" y="2527300"/>
          <p14:tracePt t="132369" x="3054350" y="2500313"/>
          <p14:tracePt t="132386" x="3062288" y="2465388"/>
          <p14:tracePt t="132402" x="3089275" y="2419350"/>
          <p14:tracePt t="132419" x="3098800" y="2401888"/>
          <p14:tracePt t="132435" x="3116263" y="2357438"/>
          <p14:tracePt t="132452" x="3125788" y="2339975"/>
          <p14:tracePt t="132469" x="3125788" y="2295525"/>
          <p14:tracePt t="132470" x="3125788" y="2276475"/>
          <p14:tracePt t="132486" x="3125788" y="2251075"/>
          <p14:tracePt t="132502" x="3125788" y="2214563"/>
          <p14:tracePt t="132519" x="3125788" y="2187575"/>
          <p14:tracePt t="132535" x="3125788" y="2179638"/>
          <p14:tracePt t="132552" x="3125788" y="2152650"/>
          <p14:tracePt t="132569" x="3125788" y="2125663"/>
          <p14:tracePt t="132586" x="3125788" y="2098675"/>
          <p14:tracePt t="132602" x="3125788" y="2089150"/>
          <p14:tracePt t="132619" x="3125788" y="2071688"/>
          <p14:tracePt t="132635" x="3125788" y="2062163"/>
          <p14:tracePt t="132750" x="3116263" y="2062163"/>
          <p14:tracePt t="132766" x="3098800" y="2081213"/>
          <p14:tracePt t="132774" x="3062288" y="2098675"/>
          <p14:tracePt t="132786" x="3044825" y="2125663"/>
          <p14:tracePt t="132802" x="2982913" y="2170113"/>
          <p14:tracePt t="132819" x="2965450" y="2187575"/>
          <p14:tracePt t="132836" x="2946400" y="2214563"/>
          <p14:tracePt t="132966" x="2955925" y="2214563"/>
          <p14:tracePt t="133054" x="2965450" y="2214563"/>
          <p14:tracePt t="133078" x="2973388" y="2214563"/>
          <p14:tracePt t="133118" x="2982913" y="2214563"/>
          <p14:tracePt t="133198" x="2990850" y="2205038"/>
          <p14:tracePt t="133206" x="3000375" y="2197100"/>
          <p14:tracePt t="133222" x="3000375" y="2187575"/>
          <p14:tracePt t="133262" x="3000375" y="2179638"/>
          <p14:tracePt t="133278" x="3009900" y="2179638"/>
          <p14:tracePt t="133286" x="3009900" y="2170113"/>
          <p14:tracePt t="133294" x="3009900" y="2160588"/>
          <p14:tracePt t="133318" x="3017838" y="2152650"/>
          <p14:tracePt t="133326" x="3017838" y="2143125"/>
          <p14:tracePt t="133336" x="3027363" y="2133600"/>
          <p14:tracePt t="137832" x="3027363" y="2125663"/>
          <p14:tracePt t="137848" x="3054350" y="2116138"/>
          <p14:tracePt t="137856" x="3054350" y="2108200"/>
          <p14:tracePt t="137864" x="3071813" y="2108200"/>
          <p14:tracePt t="137873" x="3098800" y="2108200"/>
          <p14:tracePt t="137891" x="3143250" y="2098675"/>
          <p14:tracePt t="137907" x="3179763" y="2089150"/>
          <p14:tracePt t="137923" x="3197225" y="2081213"/>
          <p14:tracePt t="137957" x="3205163" y="2081213"/>
          <p14:tracePt t="137974" x="3214688" y="2071688"/>
          <p14:tracePt t="137990" x="3224213" y="2062163"/>
          <p14:tracePt t="138007" x="3232150" y="2054225"/>
          <p14:tracePt t="138023" x="3241675" y="2044700"/>
          <p14:tracePt t="138040" x="3251200" y="2000250"/>
          <p14:tracePt t="138057" x="3259138" y="1990725"/>
          <p14:tracePt t="138073" x="3259138" y="1965325"/>
          <p14:tracePt t="138090" x="3259138" y="1928813"/>
          <p14:tracePt t="138107" x="3259138" y="1901825"/>
          <p14:tracePt t="138124" x="3259138" y="1874838"/>
          <p14:tracePt t="138140" x="3259138" y="1847850"/>
          <p14:tracePt t="138157" x="3259138" y="1839913"/>
          <p14:tracePt t="138174" x="3259138" y="1822450"/>
          <p14:tracePt t="138191" x="3259138" y="1803400"/>
          <p14:tracePt t="138207" x="3259138" y="1785938"/>
          <p14:tracePt t="138224" x="3241675" y="1776413"/>
          <p14:tracePt t="138240" x="3224213" y="1758950"/>
          <p14:tracePt t="138257" x="3214688" y="1758950"/>
          <p14:tracePt t="138273" x="3187700" y="1751013"/>
          <p14:tracePt t="138291" x="3160713" y="1741488"/>
          <p14:tracePt t="138307" x="3152775" y="1741488"/>
          <p14:tracePt t="138324" x="3125788" y="1741488"/>
          <p14:tracePt t="138340" x="3108325" y="1741488"/>
          <p14:tracePt t="138357" x="3098800" y="1741488"/>
          <p14:tracePt t="138374" x="3089275" y="1741488"/>
          <p14:tracePt t="138391" x="3071813" y="1741488"/>
          <p14:tracePt t="138407" x="3044825" y="1751013"/>
          <p14:tracePt t="138424" x="3036888" y="1758950"/>
          <p14:tracePt t="138440" x="3027363" y="1785938"/>
          <p14:tracePt t="138457" x="3000375" y="1839913"/>
          <p14:tracePt t="138474" x="3000375" y="1884363"/>
          <p14:tracePt t="138491" x="2990850" y="1928813"/>
          <p14:tracePt t="138507" x="2990850" y="1965325"/>
          <p14:tracePt t="138524" x="2990850" y="1990725"/>
          <p14:tracePt t="138540" x="2990850" y="2009775"/>
          <p14:tracePt t="138557" x="2990850" y="2017713"/>
          <p14:tracePt t="138574" x="3009900" y="2036763"/>
          <p14:tracePt t="138591" x="3044825" y="2044700"/>
          <p14:tracePt t="138607" x="3062288" y="2054225"/>
          <p14:tracePt t="138624" x="3116263" y="2071688"/>
          <p14:tracePt t="138641" x="3152775" y="2071688"/>
          <p14:tracePt t="138657" x="3179763" y="2071688"/>
          <p14:tracePt t="138674" x="3187700" y="2071688"/>
          <p14:tracePt t="138691" x="3205163" y="2071688"/>
          <p14:tracePt t="138707" x="3224213" y="2062163"/>
          <p14:tracePt t="138724" x="3232150" y="2044700"/>
          <p14:tracePt t="138741" x="3241675" y="2027238"/>
          <p14:tracePt t="138757" x="3241675" y="2017713"/>
          <p14:tracePt t="138774" x="3251200" y="2009775"/>
          <p14:tracePt t="138849" x="3241675" y="2009775"/>
          <p14:tracePt t="138856" x="3224213" y="2009775"/>
          <p14:tracePt t="138865" x="3214688" y="2009775"/>
          <p14:tracePt t="138874" x="3187700" y="2027238"/>
          <p14:tracePt t="138891" x="3152775" y="2054225"/>
          <p14:tracePt t="138908" x="3133725" y="2081213"/>
          <p14:tracePt t="138924" x="3133725" y="2089150"/>
          <p14:tracePt t="139329" x="3133725" y="2098675"/>
          <p14:tracePt t="139337" x="3143250" y="2098675"/>
          <p14:tracePt t="139345" x="3170238" y="2098675"/>
          <p14:tracePt t="139358" x="3205163" y="2098675"/>
          <p14:tracePt t="139375" x="3286125" y="2098675"/>
          <p14:tracePt t="139391" x="3348038" y="2116138"/>
          <p14:tracePt t="139408" x="3402013" y="2116138"/>
          <p14:tracePt t="139425" x="3490913" y="2116138"/>
          <p14:tracePt t="139441" x="3527425" y="2116138"/>
          <p14:tracePt t="139458" x="3562350" y="2116138"/>
          <p14:tracePt t="139475" x="3616325" y="2116138"/>
          <p14:tracePt t="139492" x="3679825" y="2116138"/>
          <p14:tracePt t="139508" x="3724275" y="2116138"/>
          <p14:tracePt t="139525" x="3759200" y="2116138"/>
          <p14:tracePt t="139541" x="3786188" y="2116138"/>
          <p14:tracePt t="139558" x="3813175" y="2116138"/>
          <p14:tracePt t="139575" x="3840163" y="2116138"/>
          <p14:tracePt t="139608" x="3848100" y="2116138"/>
          <p14:tracePt t="139625" x="3857625" y="2116138"/>
          <p14:tracePt t="139641" x="3867150" y="2116138"/>
          <p14:tracePt t="139658" x="3875088" y="2116138"/>
          <p14:tracePt t="139675" x="3884613" y="2116138"/>
          <p14:tracePt t="139697" x="3894138" y="2116138"/>
          <p14:tracePt t="140641" x="3867150" y="2116138"/>
          <p14:tracePt t="140649" x="3848100" y="2116138"/>
          <p14:tracePt t="140659" x="3822700" y="2116138"/>
          <p14:tracePt t="140676" x="3776663" y="2125663"/>
          <p14:tracePt t="140692" x="3751263" y="2133600"/>
          <p14:tracePt t="140709" x="3714750" y="2133600"/>
          <p14:tracePt t="140726" x="3660775" y="2152650"/>
          <p14:tracePt t="140742" x="3598863" y="2170113"/>
          <p14:tracePt t="140759" x="3517900" y="2205038"/>
          <p14:tracePt t="140776" x="3446463" y="2224088"/>
          <p14:tracePt t="140792" x="3367088" y="2241550"/>
          <p14:tracePt t="140809" x="3313113" y="2259013"/>
          <p14:tracePt t="140826" x="3268663" y="2268538"/>
          <p14:tracePt t="140842" x="3251200" y="2268538"/>
          <p14:tracePt t="140859" x="3214688" y="2276475"/>
          <p14:tracePt t="140876" x="3160713" y="2295525"/>
          <p14:tracePt t="140892" x="3089275" y="2312988"/>
          <p14:tracePt t="140909" x="2982913" y="2339975"/>
          <p14:tracePt t="140926" x="2857500" y="2347913"/>
          <p14:tracePt t="140943" x="2705100" y="2357438"/>
          <p14:tracePt t="140959" x="2562225" y="2357438"/>
          <p14:tracePt t="140976" x="2419350" y="2357438"/>
          <p14:tracePt t="140992" x="2241550" y="2357438"/>
          <p14:tracePt t="141009" x="2009775" y="2357438"/>
          <p14:tracePt t="141026" x="1830388" y="2357438"/>
          <p14:tracePt t="141043" x="1633538" y="2374900"/>
          <p14:tracePt t="141059" x="1438275" y="2384425"/>
          <p14:tracePt t="141076" x="1214438" y="2411413"/>
          <p14:tracePt t="141093" x="1027113" y="2428875"/>
          <p14:tracePt t="141109" x="884238" y="2455863"/>
          <p14:tracePt t="141126" x="795338" y="2465388"/>
          <p14:tracePt t="141143" x="723900" y="2473325"/>
          <p14:tracePt t="141160" x="696913" y="2482850"/>
          <p14:tracePt t="141176" x="652463" y="2490788"/>
          <p14:tracePt t="141193" x="642938" y="2509838"/>
          <p14:tracePt t="141210" x="615950" y="2517775"/>
          <p14:tracePt t="141226" x="588963" y="2517775"/>
          <p14:tracePt t="141243" x="571500" y="2536825"/>
          <p14:tracePt t="141259" x="561975" y="2554288"/>
          <p14:tracePt t="141276" x="544513" y="2571750"/>
          <p14:tracePt t="141314" x="544513" y="2581275"/>
          <p14:tracePt t="141370" x="536575" y="2581275"/>
          <p14:tracePt t="141634" x="536575" y="2589213"/>
          <p14:tracePt t="141642" x="544513" y="2589213"/>
          <p14:tracePt t="141650" x="571500" y="2598738"/>
          <p14:tracePt t="141660" x="581025" y="2598738"/>
          <p14:tracePt t="141682" x="588963" y="2598738"/>
          <p14:tracePt t="141693" x="598488" y="2598738"/>
          <p14:tracePt t="141710" x="608013" y="2598738"/>
          <p14:tracePt t="141754" x="615950" y="2598738"/>
          <p14:tracePt t="141770" x="625475" y="2608263"/>
          <p14:tracePt t="142466" x="633413" y="2608263"/>
          <p14:tracePt t="142474" x="642938" y="2608263"/>
          <p14:tracePt t="142482" x="669925" y="2608263"/>
          <p14:tracePt t="142494" x="714375" y="2608263"/>
          <p14:tracePt t="142511" x="822325" y="2616200"/>
          <p14:tracePt t="142527" x="928688" y="2633663"/>
          <p14:tracePt t="142544" x="955675" y="2633663"/>
          <p14:tracePt t="142561" x="1036638" y="2633663"/>
          <p14:tracePt t="142577" x="1116013" y="2633663"/>
          <p14:tracePt t="142594" x="1160463" y="2633663"/>
          <p14:tracePt t="142643" x="1169988" y="2633663"/>
          <p14:tracePt t="142667" x="1179513" y="2633663"/>
          <p14:tracePt t="142698" x="1187450" y="2633663"/>
          <p14:tracePt t="142715" x="1196975" y="2633663"/>
          <p14:tracePt t="142722" x="1204913" y="2633663"/>
          <p14:tracePt t="142747" x="1214438" y="2633663"/>
          <p14:tracePt t="142754" x="1223963" y="2633663"/>
          <p14:tracePt t="142763" x="1231900" y="2633663"/>
          <p14:tracePt t="142778" x="1241425" y="2633663"/>
          <p14:tracePt t="142794" x="1285875" y="2633663"/>
          <p14:tracePt t="142811" x="1295400" y="2633663"/>
          <p14:tracePt t="142827" x="1322388" y="2633663"/>
          <p14:tracePt t="142844" x="1339850" y="2633663"/>
          <p14:tracePt t="142878" x="1347788" y="2633663"/>
          <p14:tracePt t="143387" x="1357313" y="2633663"/>
          <p14:tracePt t="143395" x="1374775" y="2633663"/>
          <p14:tracePt t="143403" x="1384300" y="2633663"/>
          <p14:tracePt t="143411" x="1401763" y="2633663"/>
          <p14:tracePt t="143428" x="1482725" y="2633663"/>
          <p14:tracePt t="143445" x="1589088" y="2633663"/>
          <p14:tracePt t="143462" x="1687513" y="2633663"/>
          <p14:tracePt t="143478" x="1795463" y="2633663"/>
          <p14:tracePt t="143495" x="1847850" y="2633663"/>
          <p14:tracePt t="143511" x="1866900" y="2633663"/>
          <p14:tracePt t="143528" x="1874838" y="2633663"/>
          <p14:tracePt t="143545" x="1893888" y="2633663"/>
          <p14:tracePt t="143562" x="1901825" y="2633663"/>
          <p14:tracePt t="143578" x="1946275" y="2633663"/>
          <p14:tracePt t="143595" x="1982788" y="2633663"/>
          <p14:tracePt t="143611" x="2009775" y="2633663"/>
          <p14:tracePt t="143628" x="2027238" y="2633663"/>
          <p14:tracePt t="143645" x="2036763" y="2633663"/>
          <p14:tracePt t="143662" x="2054225" y="2633663"/>
          <p14:tracePt t="143678" x="2081213" y="2633663"/>
          <p14:tracePt t="143695" x="2098675" y="2633663"/>
          <p14:tracePt t="143711" x="2133600" y="2633663"/>
          <p14:tracePt t="143728" x="2170113" y="2633663"/>
          <p14:tracePt t="143745" x="2197100" y="2633663"/>
          <p14:tracePt t="143762" x="2224088" y="2633663"/>
          <p14:tracePt t="143995" x="2241550" y="2633663"/>
          <p14:tracePt t="144003" x="2259013" y="2633663"/>
          <p14:tracePt t="144012" x="2295525" y="2633663"/>
          <p14:tracePt t="144028" x="2419350" y="2633663"/>
          <p14:tracePt t="144045" x="2562225" y="2633663"/>
          <p14:tracePt t="144062" x="2714625" y="2633663"/>
          <p14:tracePt t="144079" x="2803525" y="2633663"/>
          <p14:tracePt t="144095" x="2847975" y="2633663"/>
          <p14:tracePt t="144112" x="2857500" y="2633663"/>
          <p14:tracePt t="144155" x="2867025" y="2633663"/>
          <p14:tracePt t="144331" x="2884488" y="2633663"/>
          <p14:tracePt t="144339" x="2911475" y="2633663"/>
          <p14:tracePt t="144347" x="2965450" y="2633663"/>
          <p14:tracePt t="144362" x="3027363" y="2633663"/>
          <p14:tracePt t="144379" x="3268663" y="2660650"/>
          <p14:tracePt t="144395" x="3419475" y="2679700"/>
          <p14:tracePt t="144412" x="3527425" y="2705100"/>
          <p14:tracePt t="144429" x="3544888" y="2714625"/>
          <p14:tracePt t="144755" x="3554413" y="2705100"/>
          <p14:tracePt t="144764" x="3554413" y="2687638"/>
          <p14:tracePt t="144771" x="3544888" y="2660650"/>
          <p14:tracePt t="144780" x="3544888" y="2643188"/>
          <p14:tracePt t="144796" x="3527425" y="2571750"/>
          <p14:tracePt t="144813" x="3509963" y="2536825"/>
          <p14:tracePt t="144829" x="3482975" y="2500313"/>
          <p14:tracePt t="144846" x="3473450" y="2482850"/>
          <p14:tracePt t="144863" x="3455988" y="2455863"/>
          <p14:tracePt t="144879" x="3446463" y="2438400"/>
          <p14:tracePt t="144913" x="3429000" y="2411413"/>
          <p14:tracePt t="144929" x="3419475" y="2411413"/>
          <p14:tracePt t="144946" x="3402013" y="2393950"/>
          <p14:tracePt t="144963" x="3394075" y="2384425"/>
          <p14:tracePt t="145027" x="3384550" y="2374900"/>
          <p14:tracePt t="145035" x="3367088" y="2347913"/>
          <p14:tracePt t="145046" x="3348038" y="2330450"/>
          <p14:tracePt t="145063" x="3330575" y="2312988"/>
          <p14:tracePt t="145079" x="3313113" y="2276475"/>
          <p14:tracePt t="145096" x="3295650" y="2268538"/>
          <p14:tracePt t="145113" x="3276600" y="2251075"/>
          <p14:tracePt t="145129" x="3268663" y="2232025"/>
          <p14:tracePt t="145146" x="3259138" y="2214563"/>
          <p14:tracePt t="145163" x="3251200" y="2205038"/>
          <p14:tracePt t="146428" x="3241675" y="2197100"/>
          <p14:tracePt t="146436" x="3224213" y="2197100"/>
          <p14:tracePt t="146447" x="3224213" y="2187575"/>
          <p14:tracePt t="146464" x="3187700" y="2179638"/>
          <p14:tracePt t="146481" x="3179763" y="2170113"/>
          <p14:tracePt t="146497" x="3160713" y="2160588"/>
          <p14:tracePt t="146948" x="3152775" y="2160588"/>
          <p14:tracePt t="148101" x="3143250" y="2160588"/>
          <p14:tracePt t="148109" x="3133725" y="2160588"/>
          <p14:tracePt t="148117" x="3108325" y="2160588"/>
          <p14:tracePt t="148132" x="3081338" y="2160588"/>
          <p14:tracePt t="148150" x="3000375" y="2160588"/>
          <p14:tracePt t="148165" x="2973388" y="2160588"/>
          <p14:tracePt t="148182" x="2946400" y="2160588"/>
          <p14:tracePt t="148199" x="2938463" y="2160588"/>
          <p14:tracePt t="148215" x="2901950" y="2170113"/>
          <p14:tracePt t="148232" x="2857500" y="2170113"/>
          <p14:tracePt t="148249" x="2776538" y="2197100"/>
          <p14:tracePt t="148266" x="2697163" y="2232025"/>
          <p14:tracePt t="148282" x="2608263" y="2286000"/>
          <p14:tracePt t="148299" x="2509838" y="2330450"/>
          <p14:tracePt t="148315" x="2428875" y="2357438"/>
          <p14:tracePt t="148332" x="2339975" y="2384425"/>
          <p14:tracePt t="148349" x="2214563" y="2438400"/>
          <p14:tracePt t="148366" x="2133600" y="2473325"/>
          <p14:tracePt t="148382" x="2071688" y="2490788"/>
          <p14:tracePt t="148399" x="1982788" y="2517775"/>
          <p14:tracePt t="148415" x="1911350" y="2536825"/>
          <p14:tracePt t="148432" x="1803400" y="2571750"/>
          <p14:tracePt t="148449" x="1724025" y="2598738"/>
          <p14:tracePt t="148466" x="1643063" y="2616200"/>
          <p14:tracePt t="148482" x="1571625" y="2633663"/>
          <p14:tracePt t="148499" x="1527175" y="2643188"/>
          <p14:tracePt t="148516" x="1473200" y="2652713"/>
          <p14:tracePt t="148532" x="1446213" y="2670175"/>
          <p14:tracePt t="148549" x="1401763" y="2679700"/>
          <p14:tracePt t="148566" x="1393825" y="2679700"/>
          <p14:tracePt t="148582" x="1384300" y="2679700"/>
          <p14:tracePt t="148599" x="1366838" y="2687638"/>
          <p14:tracePt t="148632" x="1339850" y="2697163"/>
          <p14:tracePt t="148649" x="1312863" y="2705100"/>
          <p14:tracePt t="148666" x="1276350" y="2705100"/>
          <p14:tracePt t="148683" x="1258888" y="2714625"/>
          <p14:tracePt t="148699" x="1250950" y="2714625"/>
          <p14:tracePt t="148716" x="1241425" y="2714625"/>
          <p14:tracePt t="148733" x="1231900" y="2714625"/>
          <p14:tracePt t="149990" x="1250950" y="2714625"/>
          <p14:tracePt t="152567" x="1258888" y="2705100"/>
          <p14:tracePt t="152575" x="1295400" y="2705100"/>
          <p14:tracePt t="152586" x="1366838" y="2705100"/>
          <p14:tracePt t="152602" x="1536700" y="2687638"/>
          <p14:tracePt t="152619" x="1768475" y="2652713"/>
          <p14:tracePt t="152636" x="1982788" y="2608263"/>
          <p14:tracePt t="152652" x="2160588" y="2589213"/>
          <p14:tracePt t="152669" x="2322513" y="2562225"/>
          <p14:tracePt t="152686" x="2455863" y="2517775"/>
          <p14:tracePt t="152703" x="2616200" y="2465388"/>
          <p14:tracePt t="152719" x="2687638" y="2455863"/>
          <p14:tracePt t="152736" x="2795588" y="2419350"/>
          <p14:tracePt t="152753" x="2894013" y="2393950"/>
          <p14:tracePt t="152769" x="2973388" y="2366963"/>
          <p14:tracePt t="152786" x="3089275" y="2330450"/>
          <p14:tracePt t="152803" x="3205163" y="2295525"/>
          <p14:tracePt t="152819" x="3286125" y="2259013"/>
          <p14:tracePt t="152836" x="3402013" y="2224088"/>
          <p14:tracePt t="152853" x="3500438" y="2205038"/>
          <p14:tracePt t="152869" x="3633788" y="2179638"/>
          <p14:tracePt t="152886" x="3759200" y="2170113"/>
          <p14:tracePt t="152903" x="3884613" y="2125663"/>
          <p14:tracePt t="152920" x="3938588" y="2116138"/>
          <p14:tracePt t="152936" x="3983038" y="2098675"/>
          <p14:tracePt t="152969" x="4000500" y="2089150"/>
          <p14:tracePt t="152986" x="4017963" y="2071688"/>
          <p14:tracePt t="153003" x="4037013" y="2054225"/>
          <p14:tracePt t="153019" x="4071938" y="2017713"/>
          <p14:tracePt t="153036" x="4081463" y="2000250"/>
          <p14:tracePt t="153053" x="4108450" y="1965325"/>
          <p14:tracePt t="153069" x="4125913" y="1938338"/>
          <p14:tracePt t="153086" x="4125913" y="1911350"/>
          <p14:tracePt t="153103" x="4143375" y="1857375"/>
          <p14:tracePt t="153120" x="4143375" y="1847850"/>
          <p14:tracePt t="153136" x="4143375" y="1812925"/>
          <p14:tracePt t="153153" x="4125913" y="1795463"/>
          <p14:tracePt t="153170" x="4125913" y="1785938"/>
          <p14:tracePt t="153186" x="4116388" y="1768475"/>
          <p14:tracePt t="153203" x="4098925" y="1758950"/>
          <p14:tracePt t="153220" x="4081463" y="1758950"/>
          <p14:tracePt t="153236" x="4044950" y="1751013"/>
          <p14:tracePt t="153253" x="3973513" y="1751013"/>
          <p14:tracePt t="153270" x="3857625" y="1731963"/>
          <p14:tracePt t="153286" x="3714750" y="1724025"/>
          <p14:tracePt t="153303" x="3509963" y="1714500"/>
          <p14:tracePt t="153320" x="3402013" y="1714500"/>
          <p14:tracePt t="153336" x="3340100" y="1714500"/>
          <p14:tracePt t="153353" x="3303588" y="1714500"/>
          <p14:tracePt t="153370" x="3251200" y="1714500"/>
          <p14:tracePt t="153386" x="3214688" y="1724025"/>
          <p14:tracePt t="153403" x="3179763" y="1741488"/>
          <p14:tracePt t="153420" x="3143250" y="1758950"/>
          <p14:tracePt t="153436" x="3116263" y="1768475"/>
          <p14:tracePt t="153453" x="3098800" y="1785938"/>
          <p14:tracePt t="153470" x="3081338" y="1785938"/>
          <p14:tracePt t="153495" x="3081338" y="1795463"/>
          <p14:tracePt t="153504" x="3071813" y="1795463"/>
          <p14:tracePt t="153520" x="3071813" y="1839913"/>
          <p14:tracePt t="153537" x="3071813" y="1911350"/>
          <p14:tracePt t="153553" x="3098800" y="2000250"/>
          <p14:tracePt t="153570" x="3170238" y="2108200"/>
          <p14:tracePt t="153587" x="3224213" y="2160588"/>
          <p14:tracePt t="153603" x="3276600" y="2205038"/>
          <p14:tracePt t="153620" x="3340100" y="2241550"/>
          <p14:tracePt t="153637" x="3411538" y="2259013"/>
          <p14:tracePt t="153653" x="3509963" y="2286000"/>
          <p14:tracePt t="153670" x="3652838" y="2295525"/>
          <p14:tracePt t="153687" x="3830638" y="2295525"/>
          <p14:tracePt t="153704" x="4044950" y="2295525"/>
          <p14:tracePt t="153720" x="4133850" y="2295525"/>
          <p14:tracePt t="153737" x="4179888" y="2286000"/>
          <p14:tracePt t="153753" x="4214813" y="2268538"/>
          <p14:tracePt t="153770" x="4241800" y="2232025"/>
          <p14:tracePt t="153787" x="4241800" y="2197100"/>
          <p14:tracePt t="153803" x="4241800" y="2152650"/>
          <p14:tracePt t="153820" x="4241800" y="2108200"/>
          <p14:tracePt t="153837" x="4241800" y="2062163"/>
          <p14:tracePt t="153853" x="4205288" y="2017713"/>
          <p14:tracePt t="153870" x="4152900" y="1955800"/>
          <p14:tracePt t="153887" x="4089400" y="1919288"/>
          <p14:tracePt t="153904" x="4010025" y="1857375"/>
          <p14:tracePt t="153920" x="3965575" y="1839913"/>
          <p14:tracePt t="153937" x="3938588" y="1830388"/>
          <p14:tracePt t="153954" x="3919538" y="1830388"/>
          <p14:tracePt t="153970" x="3902075" y="1830388"/>
          <p14:tracePt t="153987" x="3894138" y="1830388"/>
          <p14:tracePt t="154003" x="3875088" y="1830388"/>
          <p14:tracePt t="154024" x="3867150" y="1830388"/>
          <p14:tracePt t="154040" x="3857625" y="1830388"/>
          <p14:tracePt t="154054" x="3848100" y="1830388"/>
          <p14:tracePt t="154070" x="3840163" y="1830388"/>
          <p14:tracePt t="154088" x="3830638" y="1830388"/>
          <p14:tracePt t="154128" x="3822700" y="1830388"/>
          <p14:tracePt t="154136" x="3813175" y="1830388"/>
          <p14:tracePt t="154328" x="3795713" y="1830388"/>
          <p14:tracePt t="154336" x="3786188" y="1830388"/>
          <p14:tracePt t="154344" x="3759200" y="1839913"/>
          <p14:tracePt t="154354" x="3751263" y="1839913"/>
          <p14:tracePt t="154371" x="3697288" y="1847850"/>
          <p14:tracePt t="154387" x="3670300" y="1866900"/>
          <p14:tracePt t="154404" x="3589338" y="1874838"/>
          <p14:tracePt t="154421" x="3429000" y="1928813"/>
          <p14:tracePt t="154437" x="3160713" y="2009775"/>
          <p14:tracePt t="154454" x="2901950" y="2071688"/>
          <p14:tracePt t="154471" x="2616200" y="2143125"/>
          <p14:tracePt t="154472" x="2482850" y="2152650"/>
          <p14:tracePt t="154488" x="2303463" y="2187575"/>
          <p14:tracePt t="154504" x="2143125" y="2232025"/>
          <p14:tracePt t="154521" x="2027238" y="2276475"/>
          <p14:tracePt t="154537" x="1938338" y="2303463"/>
          <p14:tracePt t="154554" x="1847850" y="2347913"/>
          <p14:tracePt t="154571" x="1741488" y="2374900"/>
          <p14:tracePt t="154587" x="1643063" y="2411413"/>
          <p14:tracePt t="154604" x="1562100" y="2428875"/>
          <p14:tracePt t="154621" x="1509713" y="2446338"/>
          <p14:tracePt t="154638" x="1446213" y="2473325"/>
          <p14:tracePt t="154654" x="1401763" y="2482850"/>
          <p14:tracePt t="154671" x="1347788" y="2509838"/>
          <p14:tracePt t="154688" x="1285875" y="2536825"/>
          <p14:tracePt t="154704" x="1258888" y="2554288"/>
          <p14:tracePt t="154721" x="1241425" y="2571750"/>
          <p14:tracePt t="154754" x="1231900" y="2581275"/>
          <p14:tracePt t="154792" x="1223963" y="2589213"/>
          <p14:tracePt t="154808" x="1214438" y="2598738"/>
          <p14:tracePt t="154816" x="1204913" y="2616200"/>
          <p14:tracePt t="154832" x="1196975" y="2652713"/>
          <p14:tracePt t="154849" x="1196975" y="2660650"/>
          <p14:tracePt t="154856" x="1196975" y="2679700"/>
          <p14:tracePt t="161507" x="1196975" y="2687638"/>
          <p14:tracePt t="161515" x="1196975" y="2714625"/>
          <p14:tracePt t="161527" x="1196975" y="2751138"/>
          <p14:tracePt t="161543" x="1214438" y="2867025"/>
          <p14:tracePt t="161560" x="1268413" y="2982913"/>
          <p14:tracePt t="161577" x="1339850" y="3098800"/>
          <p14:tracePt t="161593" x="1401763" y="3187700"/>
          <p14:tracePt t="161610" x="1465263" y="3295650"/>
          <p14:tracePt t="161627" x="1517650" y="3384550"/>
          <p14:tracePt t="161644" x="1536700" y="3438525"/>
          <p14:tracePt t="161660" x="1554163" y="3482975"/>
          <p14:tracePt t="161677" x="1571625" y="3527425"/>
          <p14:tracePt t="161693" x="1589088" y="3562350"/>
          <p14:tracePt t="161710" x="1598613" y="3598863"/>
          <p14:tracePt t="161727" x="1616075" y="3616325"/>
          <p14:tracePt t="161744" x="1616075" y="3625850"/>
          <p14:tracePt t="161760" x="1625600" y="3643313"/>
          <p14:tracePt t="161777" x="1625600" y="3652838"/>
          <p14:tracePt t="161794" x="1633538" y="3679825"/>
          <p14:tracePt t="161810" x="1643063" y="3705225"/>
          <p14:tracePt t="161827" x="1643063" y="3759200"/>
          <p14:tracePt t="161844" x="1652588" y="3776663"/>
          <p14:tracePt t="162228" x="1652588" y="3786188"/>
          <p14:tracePt t="162235" x="1660525" y="3786188"/>
          <p14:tracePt t="162244" x="1670050" y="3776663"/>
          <p14:tracePt t="162261" x="1679575" y="3768725"/>
          <p14:tracePt t="162278" x="1687513" y="3759200"/>
          <p14:tracePt t="162294" x="1697038" y="3751263"/>
          <p14:tracePt t="162372" x="1697038" y="3741738"/>
          <p14:tracePt t="162380" x="1679575" y="3732213"/>
          <p14:tracePt t="162387" x="1633538" y="3732213"/>
          <p14:tracePt t="162396" x="1571625" y="3714750"/>
          <p14:tracePt t="162411" x="1517650" y="3705225"/>
          <p14:tracePt t="162428" x="1330325" y="3705225"/>
          <p14:tracePt t="162444" x="1241425" y="3687763"/>
          <p14:tracePt t="162461" x="1204913" y="3687763"/>
          <p14:tracePt t="162494" x="1187450" y="3687763"/>
          <p14:tracePt t="162540" x="1179513" y="3687763"/>
          <p14:tracePt t="162708" x="1204913" y="3687763"/>
          <p14:tracePt t="162716" x="1231900" y="3687763"/>
          <p14:tracePt t="162728" x="1250950" y="3687763"/>
          <p14:tracePt t="162744" x="1322388" y="3670300"/>
          <p14:tracePt t="162761" x="1384300" y="3670300"/>
          <p14:tracePt t="162778" x="1482725" y="3670300"/>
          <p14:tracePt t="162794" x="1589088" y="3670300"/>
          <p14:tracePt t="162811" x="1803400" y="3670300"/>
          <p14:tracePt t="162828" x="1973263" y="3670300"/>
          <p14:tracePt t="162845" x="2133600" y="3670300"/>
          <p14:tracePt t="162861" x="2303463" y="3670300"/>
          <p14:tracePt t="162878" x="2446338" y="3670300"/>
          <p14:tracePt t="162895" x="2544763" y="3670300"/>
          <p14:tracePt t="162911" x="2581275" y="3670300"/>
          <p14:tracePt t="162928" x="2608263" y="3670300"/>
          <p14:tracePt t="162961" x="2616200" y="3670300"/>
          <p14:tracePt t="162978" x="2625725" y="3670300"/>
          <p14:tracePt t="162995" x="2633663" y="3670300"/>
          <p14:tracePt t="163012" x="2660650" y="3670300"/>
          <p14:tracePt t="163028" x="2687638" y="3670300"/>
          <p14:tracePt t="163045" x="2705100" y="3670300"/>
          <p14:tracePt t="163061" x="2732088" y="3670300"/>
          <p14:tracePt t="163078" x="2751138" y="3670300"/>
          <p14:tracePt t="163095" x="2768600" y="3670300"/>
          <p14:tracePt t="163111" x="2795588" y="3670300"/>
          <p14:tracePt t="163128" x="2822575" y="3670300"/>
          <p14:tracePt t="163145" x="2847975" y="3670300"/>
          <p14:tracePt t="163161" x="2857500" y="3670300"/>
          <p14:tracePt t="163196" x="2867025" y="3670300"/>
          <p14:tracePt t="163212" x="2884488" y="3670300"/>
          <p14:tracePt t="163228" x="2894013" y="3670300"/>
          <p14:tracePt t="163245" x="2928938" y="3670300"/>
          <p14:tracePt t="163261" x="2955925" y="3670300"/>
          <p14:tracePt t="163279" x="2973388" y="3670300"/>
          <p14:tracePt t="163295" x="2990850" y="3670300"/>
          <p14:tracePt t="163573" x="3009900" y="3670300"/>
          <p14:tracePt t="163580" x="3017838" y="3670300"/>
          <p14:tracePt t="163596" x="3036888" y="3670300"/>
          <p14:tracePt t="163604" x="3054350" y="3670300"/>
          <p14:tracePt t="163612" x="3071813" y="3670300"/>
          <p14:tracePt t="163628" x="3098800" y="3670300"/>
          <p14:tracePt t="163645" x="3108325" y="3670300"/>
          <p14:tracePt t="163662" x="3116263" y="3670300"/>
          <p14:tracePt t="163900" x="3143250" y="3652838"/>
          <p14:tracePt t="163908" x="3143250" y="3643313"/>
          <p14:tracePt t="163916" x="3152775" y="3625850"/>
          <p14:tracePt t="163929" x="3160713" y="3598863"/>
          <p14:tracePt t="163945" x="3179763" y="3581400"/>
          <p14:tracePt t="163962" x="3197225" y="3554413"/>
          <p14:tracePt t="163979" x="3205163" y="3544888"/>
          <p14:tracePt t="163996" x="3214688" y="3509963"/>
          <p14:tracePt t="164012" x="3224213" y="3482975"/>
          <p14:tracePt t="164029" x="3224213" y="3465513"/>
          <p14:tracePt t="164045" x="3224213" y="3438525"/>
          <p14:tracePt t="164062" x="3224213" y="3402013"/>
          <p14:tracePt t="164079" x="3224213" y="3375025"/>
          <p14:tracePt t="164096" x="3205163" y="3357563"/>
          <p14:tracePt t="164112" x="3197225" y="3340100"/>
          <p14:tracePt t="164129" x="3187700" y="3313113"/>
          <p14:tracePt t="164146" x="3170238" y="3286125"/>
          <p14:tracePt t="164162" x="3160713" y="3276600"/>
          <p14:tracePt t="164179" x="3152775" y="3268663"/>
          <p14:tracePt t="164196" x="3133725" y="3251200"/>
          <p14:tracePt t="164213" x="3116263" y="3251200"/>
          <p14:tracePt t="164229" x="3089275" y="3251200"/>
          <p14:tracePt t="164246" x="3054350" y="3251200"/>
          <p14:tracePt t="164262" x="2990850" y="3251200"/>
          <p14:tracePt t="164279" x="2911475" y="3251200"/>
          <p14:tracePt t="164296" x="2822575" y="3259138"/>
          <p14:tracePt t="164312" x="2751138" y="3268663"/>
          <p14:tracePt t="164329" x="2705100" y="3295650"/>
          <p14:tracePt t="164346" x="2687638" y="3295650"/>
          <p14:tracePt t="164363" x="2670175" y="3303588"/>
          <p14:tracePt t="164379" x="2660650" y="3313113"/>
          <p14:tracePt t="164396" x="2660650" y="3402013"/>
          <p14:tracePt t="164413" x="2660650" y="3509963"/>
          <p14:tracePt t="164429" x="2679700" y="3598863"/>
          <p14:tracePt t="164446" x="2724150" y="3670300"/>
          <p14:tracePt t="164463" x="2751138" y="3705225"/>
          <p14:tracePt t="164479" x="2813050" y="3724275"/>
          <p14:tracePt t="164496" x="2840038" y="3732213"/>
          <p14:tracePt t="164513" x="2874963" y="3741738"/>
          <p14:tracePt t="164529" x="2938463" y="3751263"/>
          <p14:tracePt t="164546" x="3009900" y="3751263"/>
          <p14:tracePt t="164563" x="3089275" y="3751263"/>
          <p14:tracePt t="164579" x="3187700" y="3759200"/>
          <p14:tracePt t="164596" x="3303588" y="3776663"/>
          <p14:tracePt t="164613" x="3367088" y="3776663"/>
          <p14:tracePt t="164629" x="3402013" y="3776663"/>
          <p14:tracePt t="164646" x="3438525" y="3776663"/>
          <p14:tracePt t="164663" x="3465513" y="3776663"/>
          <p14:tracePt t="164679" x="3473450" y="3768725"/>
          <p14:tracePt t="164696" x="3482975" y="3759200"/>
          <p14:tracePt t="164729" x="3490913" y="3759200"/>
          <p14:tracePt t="164746" x="3490913" y="3751263"/>
          <p14:tracePt t="164765" x="3500438" y="3741738"/>
          <p14:tracePt t="164779" x="3509963" y="3741738"/>
          <p14:tracePt t="164797" x="3544888" y="3741738"/>
          <p14:tracePt t="164813" x="3562350" y="3741738"/>
          <p14:tracePt t="164829" x="3581400" y="3741738"/>
          <p14:tracePt t="164846" x="3589338" y="3741738"/>
          <p14:tracePt t="164925" x="3598863" y="3732213"/>
          <p14:tracePt t="164941" x="3598863" y="3724275"/>
          <p14:tracePt t="164949" x="3571875" y="3687763"/>
          <p14:tracePt t="164957" x="3536950" y="3670300"/>
          <p14:tracePt t="164965" x="3490913" y="3660775"/>
          <p14:tracePt t="164980" x="3429000" y="3643313"/>
          <p14:tracePt t="164997" x="3268663" y="3608388"/>
          <p14:tracePt t="165013" x="3224213" y="3608388"/>
          <p14:tracePt t="165030" x="3205163" y="3608388"/>
          <p14:tracePt t="165063" x="3197225" y="3608388"/>
          <p14:tracePt t="165085" x="3187700" y="3608388"/>
          <p14:tracePt t="165097" x="3179763" y="3608388"/>
          <p14:tracePt t="165117" x="3179763" y="3625850"/>
          <p14:tracePt t="165133" x="3179763" y="3643313"/>
          <p14:tracePt t="165146" x="3214688" y="3660775"/>
          <p14:tracePt t="165163" x="3322638" y="3679825"/>
          <p14:tracePt t="165180" x="3394075" y="3687763"/>
          <p14:tracePt t="165197" x="3446463" y="3697288"/>
          <p14:tracePt t="165269" x="3438525" y="3697288"/>
          <p14:tracePt t="165293" x="3429000" y="3697288"/>
          <p14:tracePt t="165301" x="3411538" y="3697288"/>
          <p14:tracePt t="165317" x="3384550" y="3697288"/>
          <p14:tracePt t="165330" x="3367088" y="3697288"/>
          <p14:tracePt t="165347" x="3330575" y="3697288"/>
          <p14:tracePt t="165363" x="3313113" y="3697288"/>
          <p14:tracePt t="165380" x="3303588" y="3697288"/>
          <p14:tracePt t="165509" x="3295650" y="3697288"/>
          <p14:tracePt t="165517" x="3286125" y="3687763"/>
          <p14:tracePt t="165533" x="3276600" y="3687763"/>
          <p14:tracePt t="165541" x="3268663" y="3679825"/>
          <p14:tracePt t="165549" x="3259138" y="3679825"/>
          <p14:tracePt t="165597" x="3251200" y="3679825"/>
          <p14:tracePt t="165605" x="3232150" y="3679825"/>
          <p14:tracePt t="165614" x="3214688" y="3679825"/>
          <p14:tracePt t="165630" x="3179763" y="3679825"/>
          <p14:tracePt t="165647" x="3143250" y="3679825"/>
          <p14:tracePt t="165664" x="3125788" y="3679825"/>
          <p14:tracePt t="166005" x="3108325" y="3660775"/>
          <p14:tracePt t="166013" x="3089275" y="3660775"/>
          <p14:tracePt t="166029" x="3081338" y="3652838"/>
          <p14:tracePt t="166037" x="3071813" y="3643313"/>
          <p14:tracePt t="166047" x="3062288" y="3643313"/>
          <p14:tracePt t="166064" x="3054350" y="3633788"/>
          <p14:tracePt t="166081" x="3036888" y="3625850"/>
          <p14:tracePt t="166165" x="3027363" y="3625850"/>
          <p14:tracePt t="166183" x="3017838" y="3633788"/>
          <p14:tracePt t="166205" x="3009900" y="3652838"/>
          <p14:tracePt t="167702" x="2990850" y="3660775"/>
          <p14:tracePt t="167718" x="2990850" y="3670300"/>
          <p14:tracePt t="167734" x="2982913" y="3670300"/>
          <p14:tracePt t="167742" x="2965450" y="3679825"/>
          <p14:tracePt t="167750" x="2946400" y="3687763"/>
          <p14:tracePt t="167766" x="2928938" y="3714750"/>
          <p14:tracePt t="167783" x="2894013" y="3768725"/>
          <p14:tracePt t="167799" x="2867025" y="3803650"/>
          <p14:tracePt t="167816" x="2840038" y="3830638"/>
          <p14:tracePt t="167832" x="2813050" y="3857625"/>
          <p14:tracePt t="167849" x="2795588" y="3894138"/>
          <p14:tracePt t="167865" x="2741613" y="3919538"/>
          <p14:tracePt t="167882" x="2714625" y="3946525"/>
          <p14:tracePt t="167899" x="2679700" y="3973513"/>
          <p14:tracePt t="167916" x="2616200" y="4000500"/>
          <p14:tracePt t="167932" x="2598738" y="4017963"/>
          <p14:tracePt t="167949" x="2562225" y="4037013"/>
          <p14:tracePt t="167966" x="2536825" y="4054475"/>
          <p14:tracePt t="167982" x="2500313" y="4071938"/>
          <p14:tracePt t="167999" x="2490788" y="4081463"/>
          <p14:tracePt t="168016" x="2482850" y="4081463"/>
          <p14:tracePt t="168032" x="2473325" y="4089400"/>
          <p14:tracePt t="168049" x="2455863" y="4098925"/>
          <p14:tracePt t="168065" x="2446338" y="4108450"/>
          <p14:tracePt t="168082" x="2438400" y="4116388"/>
          <p14:tracePt t="168099" x="2428875" y="4133850"/>
          <p14:tracePt t="168116" x="2411413" y="4133850"/>
          <p14:tracePt t="168133" x="2401888" y="4143375"/>
          <p14:tracePt t="168149" x="2384425" y="4160838"/>
          <p14:tracePt t="168166" x="2374900" y="4179888"/>
          <p14:tracePt t="168182" x="2366963" y="4179888"/>
          <p14:tracePt t="168199" x="2357438" y="4187825"/>
          <p14:tracePt t="168216" x="2339975" y="4197350"/>
          <p14:tracePt t="168232" x="2322513" y="4205288"/>
          <p14:tracePt t="168249" x="2312988" y="4205288"/>
          <p14:tracePt t="168266" x="2295525" y="4214813"/>
          <p14:tracePt t="168283" x="2276475" y="4214813"/>
          <p14:tracePt t="168299" x="2259013" y="4214813"/>
          <p14:tracePt t="170495" x="2241550" y="4232275"/>
          <p14:tracePt t="170503" x="2232025" y="4232275"/>
          <p14:tracePt t="170551" x="2224088" y="4241800"/>
          <p14:tracePt t="170567" x="2224088" y="4251325"/>
          <p14:tracePt t="170575" x="2224088" y="4259263"/>
          <p14:tracePt t="170591" x="2232025" y="4276725"/>
          <p14:tracePt t="173425" x="2232025" y="4286250"/>
          <p14:tracePt t="173449" x="2232025" y="4295775"/>
          <p14:tracePt t="173465" x="2224088" y="4303713"/>
          <p14:tracePt t="173473" x="2214563" y="4303713"/>
          <p14:tracePt t="173481" x="2197100" y="4303713"/>
          <p14:tracePt t="173489" x="2179638" y="4313238"/>
          <p14:tracePt t="173503" x="2179638" y="4322763"/>
          <p14:tracePt t="173520" x="2152650" y="4322763"/>
          <p14:tracePt t="173537" x="2116138" y="4322763"/>
          <p14:tracePt t="173554" x="2054225" y="4330700"/>
          <p14:tracePt t="173571" x="1982788" y="4330700"/>
          <p14:tracePt t="173587" x="1874838" y="4330700"/>
          <p14:tracePt t="173604" x="1714500" y="4330700"/>
          <p14:tracePt t="173620" x="1527175" y="4330700"/>
          <p14:tracePt t="173637" x="1347788" y="4303713"/>
          <p14:tracePt t="173654" x="1152525" y="4286250"/>
          <p14:tracePt t="173670" x="1036638" y="4268788"/>
          <p14:tracePt t="173687" x="946150" y="4268788"/>
          <p14:tracePt t="173704" x="919163" y="4268788"/>
          <p14:tracePt t="173721" x="884238" y="4268788"/>
          <p14:tracePt t="174913" x="911225" y="4268788"/>
          <p14:tracePt t="174921" x="973138" y="4268788"/>
          <p14:tracePt t="174929" x="1044575" y="4268788"/>
          <p14:tracePt t="174939" x="1108075" y="4276725"/>
          <p14:tracePt t="174955" x="1241425" y="4303713"/>
          <p14:tracePt t="174971" x="1339850" y="4303713"/>
          <p14:tracePt t="174988" x="1384300" y="4303713"/>
          <p14:tracePt t="175005" x="1401763" y="4303713"/>
          <p14:tracePt t="175057" x="1411288" y="4303713"/>
          <p14:tracePt t="175106" x="1428750" y="4303713"/>
          <p14:tracePt t="175113" x="1438275" y="4303713"/>
          <p14:tracePt t="175122" x="1455738" y="4303713"/>
          <p14:tracePt t="175138" x="1500188" y="4303713"/>
          <p14:tracePt t="175155" x="1571625" y="4303713"/>
          <p14:tracePt t="175172" x="1616075" y="4303713"/>
          <p14:tracePt t="175188" x="1679575" y="4303713"/>
          <p14:tracePt t="175205" x="1714500" y="4303713"/>
          <p14:tracePt t="175222" x="1741488" y="4295775"/>
          <p14:tracePt t="175274" x="1751013" y="4295775"/>
          <p14:tracePt t="175450" x="1758950" y="4295775"/>
          <p14:tracePt t="175466" x="1776413" y="4295775"/>
          <p14:tracePt t="175474" x="1776413" y="4286250"/>
          <p14:tracePt t="175498" x="1785938" y="4276725"/>
          <p14:tracePt t="175554" x="1795463" y="4268788"/>
          <p14:tracePt t="175586" x="1803400" y="4259263"/>
          <p14:tracePt t="176010" x="1812925" y="4259263"/>
          <p14:tracePt t="176018" x="1847850" y="4259263"/>
          <p14:tracePt t="176026" x="1893888" y="4259263"/>
          <p14:tracePt t="176039" x="1938338" y="4259263"/>
          <p14:tracePt t="176056" x="2108200" y="4259263"/>
          <p14:tracePt t="176072" x="2259013" y="4259263"/>
          <p14:tracePt t="176089" x="2330450" y="4259263"/>
          <p14:tracePt t="176106" x="2357438" y="4259263"/>
          <p14:tracePt t="176162" x="2366963" y="4259263"/>
          <p14:tracePt t="176506" x="2393950" y="4259263"/>
          <p14:tracePt t="176514" x="2428875" y="4259263"/>
          <p14:tracePt t="176523" x="2465388" y="4259263"/>
          <p14:tracePt t="176539" x="2581275" y="4259263"/>
          <p14:tracePt t="176556" x="2670175" y="4259263"/>
          <p14:tracePt t="176573" x="2724150" y="4259263"/>
          <p14:tracePt t="176589" x="2751138" y="4259263"/>
          <p14:tracePt t="176606" x="2759075" y="4259263"/>
          <p14:tracePt t="176666" x="2776538" y="4259263"/>
          <p14:tracePt t="176674" x="2786063" y="4259263"/>
          <p14:tracePt t="176682" x="2795588" y="4259263"/>
          <p14:tracePt t="176690" x="2822575" y="4259263"/>
          <p14:tracePt t="176706" x="2857500" y="4259263"/>
          <p14:tracePt t="176723" x="2911475" y="4259263"/>
          <p14:tracePt t="176740" x="2965450" y="4259263"/>
          <p14:tracePt t="176757" x="3017838" y="4259263"/>
          <p14:tracePt t="176773" x="3054350" y="4268788"/>
          <p14:tracePt t="176790" x="3089275" y="4286250"/>
          <p14:tracePt t="176806" x="3125788" y="4286250"/>
          <p14:tracePt t="176823" x="3170238" y="4295775"/>
          <p14:tracePt t="176840" x="3205163" y="4295775"/>
          <p14:tracePt t="176857" x="3241675" y="4295775"/>
          <p14:tracePt t="176873" x="3259138" y="4295775"/>
          <p14:tracePt t="176890" x="3276600" y="4295775"/>
          <p14:tracePt t="176907" x="3295650" y="4295775"/>
          <p14:tracePt t="176940" x="3313113" y="4295775"/>
          <p14:tracePt t="176957" x="3330575" y="4295775"/>
          <p14:tracePt t="176973" x="3367088" y="4295775"/>
          <p14:tracePt t="176990" x="3411538" y="4295775"/>
          <p14:tracePt t="177006" x="3446463" y="4295775"/>
          <p14:tracePt t="177023" x="3473450" y="4295775"/>
          <p14:tracePt t="177040" x="3482975" y="4295775"/>
          <p14:tracePt t="177057" x="3490913" y="4295775"/>
          <p14:tracePt t="177459" x="3490913" y="4286250"/>
          <p14:tracePt t="177467" x="3490913" y="4259263"/>
          <p14:tracePt t="177475" x="3490913" y="4241800"/>
          <p14:tracePt t="177490" x="3490913" y="4187825"/>
          <p14:tracePt t="177507" x="3490913" y="4152900"/>
          <p14:tracePt t="177524" x="3455988" y="4108450"/>
          <p14:tracePt t="177541" x="3419475" y="4081463"/>
          <p14:tracePt t="177557" x="3375025" y="4054475"/>
          <p14:tracePt t="177574" x="3348038" y="4037013"/>
          <p14:tracePt t="177590" x="3295650" y="4010025"/>
          <p14:tracePt t="177607" x="3232150" y="3990975"/>
          <p14:tracePt t="177624" x="3152775" y="3983038"/>
          <p14:tracePt t="177642" x="3036888" y="3956050"/>
          <p14:tracePt t="177657" x="2919413" y="3956050"/>
          <p14:tracePt t="177674" x="2840038" y="3956050"/>
          <p14:tracePt t="177691" x="2776538" y="3956050"/>
          <p14:tracePt t="177707" x="2759075" y="3956050"/>
          <p14:tracePt t="177724" x="2741613" y="3956050"/>
          <p14:tracePt t="177741" x="2724150" y="3965575"/>
          <p14:tracePt t="177757" x="2679700" y="3990975"/>
          <p14:tracePt t="177774" x="2616200" y="4010025"/>
          <p14:tracePt t="177790" x="2536825" y="4027488"/>
          <p14:tracePt t="177807" x="2455863" y="4062413"/>
          <p14:tracePt t="177824" x="2411413" y="4071938"/>
          <p14:tracePt t="177841" x="2393950" y="4089400"/>
          <p14:tracePt t="177857" x="2384425" y="4116388"/>
          <p14:tracePt t="177874" x="2384425" y="4125913"/>
          <p14:tracePt t="177891" x="2384425" y="4160838"/>
          <p14:tracePt t="177907" x="2393950" y="4160838"/>
          <p14:tracePt t="177924" x="2401888" y="4160838"/>
          <p14:tracePt t="177941" x="2428875" y="4160838"/>
          <p14:tracePt t="177958" x="2455863" y="4160838"/>
          <p14:tracePt t="177974" x="2473325" y="4098925"/>
          <p14:tracePt t="177991" x="2500313" y="4037013"/>
          <p14:tracePt t="178007" x="2500313" y="3973513"/>
          <p14:tracePt t="178024" x="2490788" y="3919538"/>
          <p14:tracePt t="178041" x="2455863" y="3884613"/>
          <p14:tracePt t="178058" x="2393950" y="3857625"/>
          <p14:tracePt t="178074" x="2330450" y="3848100"/>
          <p14:tracePt t="178091" x="2241550" y="3830638"/>
          <p14:tracePt t="178108" x="2187575" y="3830638"/>
          <p14:tracePt t="178124" x="2152650" y="3830638"/>
          <p14:tracePt t="178141" x="2116138" y="3867150"/>
          <p14:tracePt t="178158" x="2116138" y="3919538"/>
          <p14:tracePt t="178174" x="2116138" y="4037013"/>
          <p14:tracePt t="178191" x="2143125" y="4152900"/>
          <p14:tracePt t="178208" x="2224088" y="4259263"/>
          <p14:tracePt t="178224" x="2276475" y="4322763"/>
          <p14:tracePt t="178241" x="2330450" y="4348163"/>
          <p14:tracePt t="178258" x="2374900" y="4348163"/>
          <p14:tracePt t="178274" x="2411413" y="4322763"/>
          <p14:tracePt t="178291" x="2438400" y="4259263"/>
          <p14:tracePt t="178308" x="2455863" y="4214813"/>
          <p14:tracePt t="178324" x="2455863" y="4187825"/>
          <p14:tracePt t="178342" x="2455863" y="4143375"/>
          <p14:tracePt t="178358" x="2455863" y="4081463"/>
          <p14:tracePt t="178374" x="2419350" y="4037013"/>
          <p14:tracePt t="178391" x="2357438" y="3990975"/>
          <p14:tracePt t="178408" x="2286000" y="3956050"/>
          <p14:tracePt t="178424" x="2241550" y="3956050"/>
          <p14:tracePt t="178441" x="2214563" y="3956050"/>
          <p14:tracePt t="178458" x="2197100" y="3956050"/>
          <p14:tracePt t="178475" x="2197100" y="4027488"/>
          <p14:tracePt t="178491" x="2197100" y="4116388"/>
          <p14:tracePt t="178508" x="2232025" y="4205288"/>
          <p14:tracePt t="178524" x="2303463" y="4276725"/>
          <p14:tracePt t="178541" x="2393950" y="4303713"/>
          <p14:tracePt t="178558" x="2527300" y="4303713"/>
          <p14:tracePt t="178574" x="2643188" y="4259263"/>
          <p14:tracePt t="178591" x="2697163" y="4197350"/>
          <p14:tracePt t="178608" x="2705100" y="4133850"/>
          <p14:tracePt t="178625" x="2705100" y="4089400"/>
          <p14:tracePt t="178641" x="2679700" y="4037013"/>
          <p14:tracePt t="178658" x="2608263" y="3965575"/>
          <p14:tracePt t="178675" x="2509838" y="3929063"/>
          <p14:tracePt t="178692" x="2473325" y="3911600"/>
          <p14:tracePt t="178708" x="2455863" y="3911600"/>
          <p14:tracePt t="178725" x="2446338" y="3911600"/>
          <p14:tracePt t="178763" x="2446338" y="3919538"/>
          <p14:tracePt t="178775" x="2446338" y="3929063"/>
          <p14:tracePt t="178791" x="2446338" y="3956050"/>
          <p14:tracePt t="178808" x="2446338" y="3965575"/>
          <p14:tracePt t="178825" x="2446338" y="3973513"/>
          <p14:tracePt t="178867" x="2455863" y="3973513"/>
          <p14:tracePt t="178883" x="2465388" y="3973513"/>
          <p14:tracePt t="178915" x="2465388" y="3965575"/>
          <p14:tracePt t="178955" x="2465388" y="3956050"/>
          <p14:tracePt t="178971" x="2455863" y="3956050"/>
          <p14:tracePt t="178980" x="2438400" y="3956050"/>
          <p14:tracePt t="178991" x="2428875" y="3965575"/>
          <p14:tracePt t="179008" x="2401888" y="4017963"/>
          <p14:tracePt t="179025" x="2401888" y="4062413"/>
          <p14:tracePt t="179042" x="2401888" y="4098925"/>
          <p14:tracePt t="179058" x="2401888" y="4143375"/>
          <p14:tracePt t="179075" x="2509838" y="4224338"/>
          <p14:tracePt t="179092" x="2608263" y="4276725"/>
          <p14:tracePt t="179108" x="2687638" y="4313238"/>
          <p14:tracePt t="179125" x="2751138" y="4313238"/>
          <p14:tracePt t="179142" x="2795588" y="4313238"/>
          <p14:tracePt t="179159" x="2830513" y="4313238"/>
          <p14:tracePt t="179175" x="2867025" y="4303713"/>
          <p14:tracePt t="179192" x="2874963" y="4295775"/>
          <p14:tracePt t="179208" x="2884488" y="4295775"/>
          <p14:tracePt t="179225" x="2884488" y="4286250"/>
          <p14:tracePt t="179260" x="2901950" y="4276725"/>
          <p14:tracePt t="179284" x="2911475" y="4268788"/>
          <p14:tracePt t="179299" x="2928938" y="4268788"/>
          <p14:tracePt t="179308" x="2946400" y="4268788"/>
          <p14:tracePt t="179325" x="3009900" y="4268788"/>
          <p14:tracePt t="179342" x="3143250" y="4268788"/>
          <p14:tracePt t="179359" x="3313113" y="4276725"/>
          <p14:tracePt t="179375" x="3509963" y="4303713"/>
          <p14:tracePt t="179392" x="3687763" y="4322763"/>
          <p14:tracePt t="179409" x="3795713" y="4340225"/>
          <p14:tracePt t="179425" x="3867150" y="4348163"/>
          <p14:tracePt t="179442" x="3894138" y="4348163"/>
          <p14:tracePt t="179531" x="3894138" y="4357688"/>
          <p14:tracePt t="179580" x="3884613" y="4357688"/>
          <p14:tracePt t="179588" x="3867150" y="4357688"/>
          <p14:tracePt t="179595" x="3840163" y="4357688"/>
          <p14:tracePt t="179609" x="3813175" y="4357688"/>
          <p14:tracePt t="179625" x="3732213" y="4357688"/>
          <p14:tracePt t="179642" x="3581400" y="4340225"/>
          <p14:tracePt t="179660" x="3322638" y="4303713"/>
          <p14:tracePt t="179676" x="3116263" y="4295775"/>
          <p14:tracePt t="179692" x="2973388" y="4276725"/>
          <p14:tracePt t="179709" x="2795588" y="4276725"/>
          <p14:tracePt t="179726" x="2652713" y="4276725"/>
          <p14:tracePt t="179742" x="2517775" y="4276725"/>
          <p14:tracePt t="179759" x="2401888" y="4286250"/>
          <p14:tracePt t="179776" x="2393950" y="4286250"/>
          <p14:tracePt t="179792" x="2384425" y="4286250"/>
          <p14:tracePt t="179916" x="2374900" y="4286250"/>
          <p14:tracePt t="179932" x="2366963" y="4286250"/>
          <p14:tracePt t="179940" x="2357438" y="4286250"/>
          <p14:tracePt t="179948" x="2339975" y="4286250"/>
          <p14:tracePt t="179959" x="2330450" y="4276725"/>
          <p14:tracePt t="179976" x="2330450" y="4268788"/>
          <p14:tracePt t="179992" x="2322513" y="4259263"/>
          <p14:tracePt t="180009" x="2322513" y="4251325"/>
          <p14:tracePt t="180026" x="2322513" y="4241800"/>
          <p14:tracePt t="180043" x="2322513" y="4232275"/>
          <p14:tracePt t="180068" x="2322513" y="4214813"/>
          <p14:tracePt t="180092" x="2339975" y="4205288"/>
          <p14:tracePt t="180116" x="2347913" y="4197350"/>
          <p14:tracePt t="180124" x="2347913" y="4187825"/>
          <p14:tracePt t="180132" x="2366963" y="4179888"/>
          <p14:tracePt t="180148" x="2374900" y="4170363"/>
          <p14:tracePt t="180160" x="2374900" y="4160838"/>
          <p14:tracePt t="180176" x="2393950" y="4160838"/>
          <p14:tracePt t="180193" x="2411413" y="4143375"/>
          <p14:tracePt t="180209" x="2419350" y="4133850"/>
          <p14:tracePt t="180226" x="2455863" y="4116388"/>
          <p14:tracePt t="180243" x="2482850" y="4098925"/>
          <p14:tracePt t="180260" x="2490788" y="4089400"/>
          <p14:tracePt t="180276" x="2500313" y="4081463"/>
          <p14:tracePt t="180293" x="2509838" y="4071938"/>
          <p14:tracePt t="180309" x="2509838" y="4062413"/>
          <p14:tracePt t="180326" x="2509838" y="4044950"/>
          <p14:tracePt t="180343" x="2509838" y="4037013"/>
          <p14:tracePt t="180360" x="2509838" y="4017963"/>
          <p14:tracePt t="180376" x="2509838" y="4010025"/>
          <p14:tracePt t="180393" x="2509838" y="4000500"/>
          <p14:tracePt t="180468" x="2500313" y="3983038"/>
          <p14:tracePt t="180492" x="2490788" y="3973513"/>
          <p14:tracePt t="180516" x="2490788" y="3965575"/>
          <p14:tracePt t="180524" x="2482850" y="3965575"/>
          <p14:tracePt t="180532" x="2482850" y="3956050"/>
          <p14:tracePt t="180548" x="2473325" y="3956050"/>
          <p14:tracePt t="180560" x="2465388" y="3938588"/>
          <p14:tracePt t="180576" x="2455863" y="3919538"/>
          <p14:tracePt t="180604" x="2446338" y="3911600"/>
          <p14:tracePt t="180620" x="2438400" y="3911600"/>
          <p14:tracePt t="180636" x="2438400" y="3902075"/>
          <p14:tracePt t="180652" x="2428875" y="3902075"/>
          <p14:tracePt t="180676" x="2428875" y="3894138"/>
          <p14:tracePt t="180700" x="2419350" y="3884613"/>
          <p14:tracePt t="180716" x="2411413" y="3884613"/>
          <p14:tracePt t="180724" x="2401888" y="3884613"/>
          <p14:tracePt t="180732" x="2393950" y="3884613"/>
          <p14:tracePt t="180743" x="2384425" y="3875088"/>
          <p14:tracePt t="180760" x="2374900" y="3875088"/>
          <p14:tracePt t="180776" x="2357438" y="3875088"/>
          <p14:tracePt t="180810" x="2347913" y="3875088"/>
          <p14:tracePt t="180844" x="2339975" y="3875088"/>
          <p14:tracePt t="180852" x="2330450" y="3875088"/>
          <p14:tracePt t="180860" x="2322513" y="3875088"/>
          <p14:tracePt t="180877" x="2312988" y="3875088"/>
          <p14:tracePt t="180908" x="2303463" y="3875088"/>
          <p14:tracePt t="180956" x="2295525" y="3884613"/>
          <p14:tracePt t="180980" x="2276475" y="3894138"/>
          <p14:tracePt t="181004" x="2268538" y="3902075"/>
          <p14:tracePt t="181029" x="2259013" y="3911600"/>
          <p14:tracePt t="181084" x="2251075" y="3911600"/>
          <p14:tracePt t="181100" x="2241550" y="3911600"/>
          <p14:tracePt t="181148" x="2241550" y="3919538"/>
          <p14:tracePt t="181156" x="2232025" y="3919538"/>
          <p14:tracePt t="181181" x="2224088" y="3929063"/>
          <p14:tracePt t="181196" x="2214563" y="3929063"/>
          <p14:tracePt t="181204" x="2214563" y="3938588"/>
          <p14:tracePt t="181213" x="2205038" y="3938588"/>
          <p14:tracePt t="181227" x="2205038" y="3956050"/>
          <p14:tracePt t="181244" x="2179638" y="4010025"/>
          <p14:tracePt t="181261" x="2152650" y="4054475"/>
          <p14:tracePt t="181277" x="2152650" y="4081463"/>
          <p14:tracePt t="181293" x="2143125" y="4108450"/>
          <p14:tracePt t="181310" x="2143125" y="4143375"/>
          <p14:tracePt t="181327" x="2143125" y="4179888"/>
          <p14:tracePt t="181344" x="2143125" y="4205288"/>
          <p14:tracePt t="181361" x="2143125" y="4232275"/>
          <p14:tracePt t="181377" x="2152650" y="4268788"/>
          <p14:tracePt t="181394" x="2197100" y="4303713"/>
          <p14:tracePt t="181410" x="2259013" y="4330700"/>
          <p14:tracePt t="181427" x="2339975" y="4348163"/>
          <p14:tracePt t="181444" x="2411413" y="4348163"/>
          <p14:tracePt t="181461" x="2446338" y="4348163"/>
          <p14:tracePt t="181477" x="2473325" y="4340225"/>
          <p14:tracePt t="181494" x="2473325" y="4313238"/>
          <p14:tracePt t="181510" x="2473325" y="4276725"/>
          <p14:tracePt t="181527" x="2473325" y="4224338"/>
          <p14:tracePt t="181544" x="2473325" y="4179888"/>
          <p14:tracePt t="181561" x="2465388" y="4133850"/>
          <p14:tracePt t="181577" x="2455863" y="4108450"/>
          <p14:tracePt t="181594" x="2446338" y="4071938"/>
          <p14:tracePt t="181610" x="2446338" y="4054475"/>
          <p14:tracePt t="181627" x="2446338" y="4027488"/>
          <p14:tracePt t="181644" x="2438400" y="3990975"/>
          <p14:tracePt t="181661" x="2401888" y="3938588"/>
          <p14:tracePt t="181677" x="2384425" y="3911600"/>
          <p14:tracePt t="181694" x="2357438" y="3884613"/>
          <p14:tracePt t="181711" x="2339975" y="3875088"/>
          <p14:tracePt t="181727" x="2303463" y="3867150"/>
          <p14:tracePt t="181744" x="2286000" y="3867150"/>
          <p14:tracePt t="181761" x="2251075" y="3857625"/>
          <p14:tracePt t="181777" x="2232025" y="3857625"/>
          <p14:tracePt t="181794" x="2214563" y="3857625"/>
          <p14:tracePt t="181811" x="2197100" y="3857625"/>
          <p14:tracePt t="181827" x="2170113" y="3857625"/>
          <p14:tracePt t="181861" x="2160588" y="3857625"/>
          <p14:tracePt t="181877" x="2152650" y="3857625"/>
          <p14:tracePt t="181894" x="2133600" y="3867150"/>
          <p14:tracePt t="181917" x="2133600" y="3875088"/>
          <p14:tracePt t="181933" x="2125663" y="3875088"/>
          <p14:tracePt t="181949" x="2108200" y="3875088"/>
          <p14:tracePt t="181981" x="2108200" y="3894138"/>
          <p14:tracePt t="181997" x="2098675" y="3894138"/>
          <p14:tracePt t="182029" x="2098675" y="3902075"/>
          <p14:tracePt t="182037" x="2089150" y="3911600"/>
          <p14:tracePt t="182046" x="2089150" y="3919538"/>
          <p14:tracePt t="182093" x="2081213" y="3929063"/>
          <p14:tracePt t="182133" x="2081213" y="3938588"/>
          <p14:tracePt t="182165" x="2081213" y="3946525"/>
          <p14:tracePt t="182205" x="2071688" y="3965575"/>
          <p14:tracePt t="182221" x="2062163" y="3983038"/>
          <p14:tracePt t="182229" x="2062163" y="3990975"/>
          <p14:tracePt t="182237" x="2062163" y="4000500"/>
          <p14:tracePt t="182253" x="2062163" y="4027488"/>
          <p14:tracePt t="182261" x="2062163" y="4037013"/>
          <p14:tracePt t="182278" x="2062163" y="4044950"/>
          <p14:tracePt t="182294" x="2054225" y="4062413"/>
          <p14:tracePt t="182311" x="2062163" y="4116388"/>
          <p14:tracePt t="182328" x="2108200" y="4179888"/>
          <p14:tracePt t="182344" x="2179638" y="4214813"/>
          <p14:tracePt t="182361" x="2286000" y="4259263"/>
          <p14:tracePt t="182378" x="2393950" y="4295775"/>
          <p14:tracePt t="182394" x="2465388" y="4303713"/>
          <p14:tracePt t="182411" x="2490788" y="4303713"/>
          <p14:tracePt t="182428" x="2509838" y="4303713"/>
          <p14:tracePt t="182445" x="2517775" y="4303713"/>
          <p14:tracePt t="182461" x="2527300" y="4286250"/>
          <p14:tracePt t="182478" x="2527300" y="4259263"/>
          <p14:tracePt t="182494" x="2527300" y="4214813"/>
          <p14:tracePt t="182511" x="2527300" y="4179888"/>
          <p14:tracePt t="182528" x="2527300" y="4133850"/>
          <p14:tracePt t="182545" x="2517775" y="4089400"/>
          <p14:tracePt t="182561" x="2509838" y="4054475"/>
          <p14:tracePt t="182578" x="2500313" y="4037013"/>
          <p14:tracePt t="182595" x="2482850" y="4017963"/>
          <p14:tracePt t="182611" x="2473325" y="4010025"/>
          <p14:tracePt t="182628" x="2465388" y="3990975"/>
          <p14:tracePt t="182645" x="2446338" y="3973513"/>
          <p14:tracePt t="182661" x="2428875" y="3973513"/>
          <p14:tracePt t="182678" x="2411413" y="3965575"/>
          <p14:tracePt t="182695" x="2384425" y="3965575"/>
          <p14:tracePt t="182711" x="2366963" y="3965575"/>
          <p14:tracePt t="182728" x="2339975" y="3990975"/>
          <p14:tracePt t="182745" x="2312988" y="4010025"/>
          <p14:tracePt t="182762" x="2286000" y="4044950"/>
          <p14:tracePt t="182778" x="2276475" y="4089400"/>
          <p14:tracePt t="182795" x="2276475" y="4125913"/>
          <p14:tracePt t="182811" x="2268538" y="4160838"/>
          <p14:tracePt t="182828" x="2268538" y="4197350"/>
          <p14:tracePt t="182845" x="2276475" y="4251325"/>
          <p14:tracePt t="182862" x="2312988" y="4286250"/>
          <p14:tracePt t="182878" x="2347913" y="4295775"/>
          <p14:tracePt t="182895" x="2419350" y="4322763"/>
          <p14:tracePt t="182912" x="2509838" y="4330700"/>
          <p14:tracePt t="182928" x="2589213" y="4330700"/>
          <p14:tracePt t="182945" x="2670175" y="4313238"/>
          <p14:tracePt t="182962" x="2714625" y="4276725"/>
          <p14:tracePt t="182978" x="2741613" y="4251325"/>
          <p14:tracePt t="182995" x="2741613" y="4205288"/>
          <p14:tracePt t="183012" x="2741613" y="4143375"/>
          <p14:tracePt t="183013" x="2741613" y="4125913"/>
          <p14:tracePt t="183028" x="2732088" y="4089400"/>
          <p14:tracePt t="183046" x="2679700" y="4010025"/>
          <p14:tracePt t="183062" x="2616200" y="3956050"/>
          <p14:tracePt t="183078" x="2571750" y="3929063"/>
          <p14:tracePt t="183095" x="2517775" y="3919538"/>
          <p14:tracePt t="183112" x="2490788" y="3919538"/>
          <p14:tracePt t="183128" x="2482850" y="3919538"/>
          <p14:tracePt t="183162" x="2473325" y="3919538"/>
          <p14:tracePt t="183179" x="2455863" y="3919538"/>
          <p14:tracePt t="183195" x="2446338" y="3929063"/>
          <p14:tracePt t="183212" x="2446338" y="3956050"/>
          <p14:tracePt t="183229" x="2446338" y="3965575"/>
          <p14:tracePt t="183246" x="2446338" y="3990975"/>
          <p14:tracePt t="183262" x="2473325" y="4017963"/>
          <p14:tracePt t="183279" x="2527300" y="4037013"/>
          <p14:tracePt t="183295" x="2581275" y="4037013"/>
          <p14:tracePt t="183312" x="2633663" y="4044950"/>
          <p14:tracePt t="183329" x="2652713" y="4054475"/>
          <p14:tracePt t="183381" x="2652713" y="4071938"/>
          <p14:tracePt t="183389" x="2608263" y="4089400"/>
          <p14:tracePt t="183397" x="2527300" y="4125913"/>
          <p14:tracePt t="183412" x="2428875" y="4170363"/>
          <p14:tracePt t="183429" x="2098675" y="4303713"/>
          <p14:tracePt t="183446" x="1847850" y="4375150"/>
          <p14:tracePt t="183463" x="1660525" y="4465638"/>
          <p14:tracePt t="183479" x="1527175" y="4562475"/>
          <p14:tracePt t="183495" x="1482725" y="4616450"/>
          <p14:tracePt t="183512" x="1465263" y="4643438"/>
          <p14:tracePt t="183529" x="1455738" y="4697413"/>
          <p14:tracePt t="183545" x="1446213" y="4786313"/>
          <p14:tracePt t="183562" x="1438275" y="4875213"/>
          <p14:tracePt t="183579" x="1411288" y="4991100"/>
          <p14:tracePt t="183595" x="1322388" y="5438775"/>
          <p14:tracePt t="183612" x="1204913" y="5803900"/>
          <p14:tracePt t="183629" x="1196975" y="5956300"/>
          <p14:tracePt t="186183" x="1204913" y="5956300"/>
          <p14:tracePt t="186191" x="1250950" y="5946775"/>
          <p14:tracePt t="186199" x="1330325" y="5929313"/>
          <p14:tracePt t="186214" x="1455738" y="5894388"/>
          <p14:tracePt t="186231" x="1571625" y="5884863"/>
          <p14:tracePt t="186248" x="1704975" y="5884863"/>
          <p14:tracePt t="186265" x="1795463" y="5857875"/>
          <p14:tracePt t="186281" x="1893888" y="5795963"/>
          <p14:tracePt t="186298" x="2062163" y="5751513"/>
          <p14:tracePt t="186314" x="2251075" y="5751513"/>
          <p14:tracePt t="186331" x="2384425" y="5724525"/>
          <p14:tracePt t="186348" x="2455863" y="5705475"/>
          <p14:tracePt t="186365" x="2490788" y="5705475"/>
          <p14:tracePt t="186381" x="2509838" y="5688013"/>
          <p14:tracePt t="186398" x="2562225" y="5653088"/>
          <p14:tracePt t="186415" x="2598738" y="5634038"/>
          <p14:tracePt t="186448" x="2598738" y="5626100"/>
          <p14:tracePt t="186465" x="2598738" y="5599113"/>
          <p14:tracePt t="186481" x="2581275" y="5562600"/>
          <p14:tracePt t="186498" x="2490788" y="5500688"/>
          <p14:tracePt t="186515" x="2384425" y="5446713"/>
          <p14:tracePt t="186531" x="2232025" y="5384800"/>
          <p14:tracePt t="186548" x="2152650" y="5384800"/>
          <p14:tracePt t="186565" x="2017713" y="5348288"/>
          <p14:tracePt t="186581" x="1919288" y="5303838"/>
          <p14:tracePt t="186598" x="1884363" y="5276850"/>
          <p14:tracePt t="186615" x="1839913" y="5241925"/>
          <p14:tracePt t="186631" x="1803400" y="5214938"/>
          <p14:tracePt t="186649" x="1741488" y="5180013"/>
          <p14:tracePt t="186665" x="1697038" y="5160963"/>
          <p14:tracePt t="186681" x="1643063" y="5116513"/>
          <p14:tracePt t="186698" x="1616075" y="5116513"/>
          <p14:tracePt t="186715" x="1589088" y="5099050"/>
          <p14:tracePt t="186732" x="1562100" y="5072063"/>
          <p14:tracePt t="186749" x="1554163" y="5062538"/>
          <p14:tracePt t="186765" x="1554163" y="5045075"/>
          <p14:tracePt t="186781" x="1554163" y="5018088"/>
          <p14:tracePt t="186798" x="1554163" y="4991100"/>
          <p14:tracePt t="186815" x="1554163" y="4973638"/>
          <p14:tracePt t="186832" x="1554163" y="4965700"/>
          <p14:tracePt t="186865" x="1554163" y="4956175"/>
          <p14:tracePt t="186882" x="1554163" y="4946650"/>
          <p14:tracePt t="186919" x="1562100" y="4938713"/>
          <p14:tracePt t="187103" x="1554163" y="4938713"/>
          <p14:tracePt t="187119" x="1544638" y="4946650"/>
          <p14:tracePt t="187127" x="1544638" y="4956175"/>
          <p14:tracePt t="187135" x="1536700" y="4956175"/>
          <p14:tracePt t="187151" x="1536700" y="4965700"/>
          <p14:tracePt t="187165" x="1527175" y="4965700"/>
          <p14:tracePt t="187182" x="1517650" y="4965700"/>
          <p14:tracePt t="187311" x="1500188" y="4965700"/>
          <p14:tracePt t="187335" x="1490663" y="4965700"/>
          <p14:tracePt t="187351" x="1473200" y="4965700"/>
          <p14:tracePt t="187375" x="1465263" y="4965700"/>
          <p14:tracePt t="187383" x="1455738" y="4965700"/>
          <p14:tracePt t="187391" x="1446213" y="4965700"/>
          <p14:tracePt t="187431" x="1438275" y="4965700"/>
          <p14:tracePt t="187543" x="1428750" y="4965700"/>
          <p14:tracePt t="187880" x="1446213" y="4973638"/>
          <p14:tracePt t="187888" x="1482725" y="4973638"/>
          <p14:tracePt t="187899" x="1517650" y="4991100"/>
          <p14:tracePt t="187916" x="1608138" y="5000625"/>
          <p14:tracePt t="187933" x="1704975" y="5000625"/>
          <p14:tracePt t="187949" x="1776413" y="5000625"/>
          <p14:tracePt t="187966" x="1830388" y="5000625"/>
          <p14:tracePt t="187983" x="1857375" y="5000625"/>
          <p14:tracePt t="187999" x="1893888" y="5000625"/>
          <p14:tracePt t="188016" x="1911350" y="5000625"/>
          <p14:tracePt t="188033" x="1919288" y="5000625"/>
          <p14:tracePt t="188096" x="1938338" y="5000625"/>
          <p14:tracePt t="188136" x="1946275" y="4991100"/>
          <p14:tracePt t="188183" x="1955800" y="4991100"/>
          <p14:tracePt t="188937" x="1965325" y="4991100"/>
          <p14:tracePt t="188944" x="1973263" y="4991100"/>
          <p14:tracePt t="188960" x="1982788" y="4991100"/>
          <p14:tracePt t="188968" x="2009775" y="4991100"/>
          <p14:tracePt t="188984" x="2036763" y="4991100"/>
          <p14:tracePt t="189000" x="2062163" y="4991100"/>
          <p14:tracePt t="189017" x="2108200" y="4991100"/>
          <p14:tracePt t="189033" x="2152650" y="4991100"/>
          <p14:tracePt t="189051" x="2187575" y="4991100"/>
          <p14:tracePt t="189067" x="2214563" y="4991100"/>
          <p14:tracePt t="189084" x="2241550" y="4991100"/>
          <p14:tracePt t="189100" x="2251075" y="4991100"/>
          <p14:tracePt t="189133" x="2268538" y="4991100"/>
          <p14:tracePt t="189150" x="2286000" y="4983163"/>
          <p14:tracePt t="189167" x="2303463" y="4983163"/>
          <p14:tracePt t="189184" x="2339975" y="4983163"/>
          <p14:tracePt t="189200" x="2366963" y="4983163"/>
          <p14:tracePt t="189217" x="2411413" y="4983163"/>
          <p14:tracePt t="189234" x="2455863" y="4983163"/>
          <p14:tracePt t="189250" x="2509838" y="4983163"/>
          <p14:tracePt t="189267" x="2562225" y="4973638"/>
          <p14:tracePt t="189284" x="2616200" y="4965700"/>
          <p14:tracePt t="189300" x="2643188" y="4956175"/>
          <p14:tracePt t="189317" x="2652713" y="4956175"/>
          <p14:tracePt t="189400" x="2670175" y="4946650"/>
          <p14:tracePt t="191217" x="2643188" y="4946650"/>
          <p14:tracePt t="191225" x="2571750" y="4946650"/>
          <p14:tracePt t="191235" x="2473325" y="4946650"/>
          <p14:tracePt t="191252" x="2259013" y="4946650"/>
          <p14:tracePt t="191269" x="2071688" y="4911725"/>
          <p14:tracePt t="191285" x="1911350" y="4875213"/>
          <p14:tracePt t="191302" x="1847850" y="4857750"/>
          <p14:tracePt t="191319" x="1822450" y="4848225"/>
          <p14:tracePt t="191335" x="1822450" y="4840288"/>
          <p14:tracePt t="191352" x="1803400" y="4840288"/>
          <p14:tracePt t="191369" x="1758950" y="4840288"/>
          <p14:tracePt t="191385" x="1741488" y="4848225"/>
          <p14:tracePt t="191402" x="1714500" y="4848225"/>
          <p14:tracePt t="191419" x="1704975" y="4857750"/>
          <p14:tracePt t="191435" x="1687513" y="4857750"/>
          <p14:tracePt t="191453" x="1679575" y="4867275"/>
          <p14:tracePt t="191469" x="1660525" y="4875213"/>
          <p14:tracePt t="191485" x="1616075" y="4894263"/>
          <p14:tracePt t="191502" x="1571625" y="4894263"/>
          <p14:tracePt t="191519" x="1509713" y="4902200"/>
          <p14:tracePt t="191521" x="1490663" y="4902200"/>
          <p14:tracePt t="191536" x="1465263" y="4902200"/>
          <p14:tracePt t="191552" x="1455738" y="4902200"/>
          <p14:tracePt t="192018" x="1500188" y="4911725"/>
          <p14:tracePt t="192025" x="1562100" y="4911725"/>
          <p14:tracePt t="192036" x="1625600" y="4938713"/>
          <p14:tracePt t="192053" x="1768475" y="4946650"/>
          <p14:tracePt t="192070" x="1901825" y="4965700"/>
          <p14:tracePt t="192086" x="2036763" y="4983163"/>
          <p14:tracePt t="192103" x="2133600" y="4983163"/>
          <p14:tracePt t="192119" x="2197100" y="4983163"/>
          <p14:tracePt t="192136" x="2232025" y="4983163"/>
          <p14:tracePt t="192154" x="2276475" y="4983163"/>
          <p14:tracePt t="192170" x="2295525" y="4983163"/>
          <p14:tracePt t="192186" x="2330450" y="4983163"/>
          <p14:tracePt t="192203" x="2347913" y="4983163"/>
          <p14:tracePt t="192219" x="2384425" y="4983163"/>
          <p14:tracePt t="192236" x="2393950" y="4983163"/>
          <p14:tracePt t="192253" x="2411413" y="4983163"/>
          <p14:tracePt t="192270" x="2428875" y="4983163"/>
          <p14:tracePt t="192286" x="2438400" y="4983163"/>
          <p14:tracePt t="192303" x="2455863" y="4983163"/>
          <p14:tracePt t="192320" x="2465388" y="4983163"/>
          <p14:tracePt t="192336" x="2490788" y="4973638"/>
          <p14:tracePt t="192354" x="2536825" y="4965700"/>
          <p14:tracePt t="192370" x="2554288" y="4965700"/>
          <p14:tracePt t="192386" x="2562225" y="4956175"/>
          <p14:tracePt t="192420" x="2581275" y="4956175"/>
          <p14:tracePt t="192473" x="2589213" y="4956175"/>
          <p14:tracePt t="192514" x="2608263" y="4946650"/>
          <p14:tracePt t="192562" x="2616200" y="4938713"/>
          <p14:tracePt t="193490" x="2625725" y="4938713"/>
          <p14:tracePt t="193498" x="2652713" y="4929188"/>
          <p14:tracePt t="193506" x="2687638" y="4911725"/>
          <p14:tracePt t="193520" x="2732088" y="4848225"/>
          <p14:tracePt t="193537" x="2822575" y="4732338"/>
          <p14:tracePt t="193555" x="2973388" y="4483100"/>
          <p14:tracePt t="193571" x="3044825" y="4340225"/>
          <p14:tracePt t="193587" x="3108325" y="4232275"/>
          <p14:tracePt t="193604" x="3152775" y="4116388"/>
          <p14:tracePt t="193621" x="3179763" y="4017963"/>
          <p14:tracePt t="193637" x="3197225" y="3938588"/>
          <p14:tracePt t="193654" x="3224213" y="3857625"/>
          <p14:tracePt t="193671" x="3241675" y="3795713"/>
          <p14:tracePt t="193688" x="3259138" y="3732213"/>
          <p14:tracePt t="193704" x="3268663" y="3670300"/>
          <p14:tracePt t="193721" x="3295650" y="3598863"/>
          <p14:tracePt t="193738" x="3303588" y="3536950"/>
          <p14:tracePt t="193755" x="3313113" y="3509963"/>
          <p14:tracePt t="193771" x="3330575" y="3465513"/>
          <p14:tracePt t="193788" x="3330575" y="3446463"/>
          <p14:tracePt t="193804" x="3330575" y="3419475"/>
          <p14:tracePt t="193821" x="3330575" y="3384550"/>
          <p14:tracePt t="193838" x="3330575" y="3367088"/>
          <p14:tracePt t="193854" x="3330575" y="3357563"/>
          <p14:tracePt t="193872" x="3322638" y="3330575"/>
          <p14:tracePt t="193888" x="3322638" y="3322638"/>
          <p14:tracePt t="193904" x="3313113" y="3322638"/>
          <p14:tracePt t="193921" x="3303588" y="3322638"/>
          <p14:tracePt t="193938" x="3251200" y="3322638"/>
          <p14:tracePt t="193954" x="3214688" y="3322638"/>
          <p14:tracePt t="193971" x="3179763" y="3322638"/>
          <p14:tracePt t="193988" x="3160713" y="3322638"/>
          <p14:tracePt t="194004" x="3143250" y="3322638"/>
          <p14:tracePt t="194021" x="3143250" y="3330575"/>
          <p14:tracePt t="194038" x="3125788" y="3348038"/>
          <p14:tracePt t="194054" x="3116263" y="3375025"/>
          <p14:tracePt t="194071" x="3116263" y="3411538"/>
          <p14:tracePt t="194088" x="3116263" y="3446463"/>
          <p14:tracePt t="194104" x="3116263" y="3482975"/>
          <p14:tracePt t="194121" x="3116263" y="3509963"/>
          <p14:tracePt t="194138" x="3125788" y="3517900"/>
          <p14:tracePt t="194154" x="3143250" y="3517900"/>
          <p14:tracePt t="194172" x="3160713" y="3517900"/>
          <p14:tracePt t="194188" x="3179763" y="3509963"/>
          <p14:tracePt t="194204" x="3187700" y="3482975"/>
          <p14:tracePt t="194221" x="3187700" y="3455988"/>
          <p14:tracePt t="194238" x="3187700" y="3419475"/>
          <p14:tracePt t="194254" x="3170238" y="3384550"/>
          <p14:tracePt t="194272" x="3133725" y="3367088"/>
          <p14:tracePt t="194288" x="3125788" y="3357563"/>
          <p14:tracePt t="194305" x="3116263" y="3348038"/>
          <p14:tracePt t="194338" x="3108325" y="3348038"/>
          <p14:tracePt t="194355" x="3098800" y="3384550"/>
          <p14:tracePt t="194372" x="3089275" y="3419475"/>
          <p14:tracePt t="194388" x="3089275" y="3465513"/>
          <p14:tracePt t="194405" x="3089275" y="3509963"/>
          <p14:tracePt t="194421" x="3125788" y="3571875"/>
          <p14:tracePt t="194438" x="3160713" y="3598863"/>
          <p14:tracePt t="194455" x="3205163" y="3598863"/>
          <p14:tracePt t="194472" x="3259138" y="3598863"/>
          <p14:tracePt t="194488" x="3322638" y="3571875"/>
          <p14:tracePt t="194505" x="3348038" y="3517900"/>
          <p14:tracePt t="194521" x="3367088" y="3455988"/>
          <p14:tracePt t="194523" x="3367088" y="3429000"/>
          <p14:tracePt t="194538" x="3367088" y="3375025"/>
          <p14:tracePt t="194555" x="3357563" y="3322638"/>
          <p14:tracePt t="194572" x="3322638" y="3286125"/>
          <p14:tracePt t="194588" x="3268663" y="3268663"/>
          <p14:tracePt t="194605" x="3224213" y="3259138"/>
          <p14:tracePt t="194622" x="3187700" y="3259138"/>
          <p14:tracePt t="194638" x="3143250" y="3276600"/>
          <p14:tracePt t="194655" x="3098800" y="3322638"/>
          <p14:tracePt t="194672" x="3089275" y="3357563"/>
          <p14:tracePt t="194689" x="3054350" y="3419475"/>
          <p14:tracePt t="194705" x="3054350" y="3455988"/>
          <p14:tracePt t="194722" x="3054350" y="3465513"/>
          <p14:tracePt t="194738" x="3054350" y="3473450"/>
          <p14:tracePt t="194755" x="3071813" y="3473450"/>
          <p14:tracePt t="194772" x="3098800" y="3473450"/>
          <p14:tracePt t="194789" x="3116263" y="3446463"/>
          <p14:tracePt t="194805" x="3125788" y="3411538"/>
          <p14:tracePt t="194822" x="3125788" y="3375025"/>
          <p14:tracePt t="194838" x="3098800" y="3322638"/>
          <p14:tracePt t="194855" x="3017838" y="3276600"/>
          <p14:tracePt t="194872" x="2955925" y="3259138"/>
          <p14:tracePt t="194889" x="2867025" y="3259138"/>
          <p14:tracePt t="194905" x="2822575" y="3259138"/>
          <p14:tracePt t="194922" x="2795588" y="3295650"/>
          <p14:tracePt t="194938" x="2786063" y="3367088"/>
          <p14:tracePt t="194955" x="2786063" y="3411538"/>
          <p14:tracePt t="194972" x="2795588" y="3446463"/>
          <p14:tracePt t="195005" x="2803525" y="3455988"/>
          <p14:tracePt t="195035" x="2813050" y="3455988"/>
          <p14:tracePt t="195067" x="2822575" y="3455988"/>
          <p14:tracePt t="195091" x="2830513" y="3455988"/>
          <p14:tracePt t="195155" x="2840038" y="3455988"/>
          <p14:tracePt t="195163" x="2840038" y="3482975"/>
          <p14:tracePt t="195172" x="2830513" y="3500438"/>
          <p14:tracePt t="195189" x="2813050" y="3562350"/>
          <p14:tracePt t="195205" x="2795588" y="3616325"/>
          <p14:tracePt t="195222" x="2768600" y="3724275"/>
          <p14:tracePt t="195239" x="2732088" y="3803650"/>
          <p14:tracePt t="195255" x="2705100" y="3867150"/>
          <p14:tracePt t="195272" x="2670175" y="3911600"/>
          <p14:tracePt t="195289" x="2643188" y="3938588"/>
          <p14:tracePt t="195305" x="2598738" y="3973513"/>
          <p14:tracePt t="195322" x="2562225" y="3983038"/>
          <p14:tracePt t="195339" x="2482850" y="4010025"/>
          <p14:tracePt t="195356" x="2428875" y="4027488"/>
          <p14:tracePt t="195372" x="2384425" y="4044950"/>
          <p14:tracePt t="195389" x="2366963" y="4054475"/>
          <p14:tracePt t="195405" x="2347913" y="4071938"/>
          <p14:tracePt t="195422" x="2339975" y="4081463"/>
          <p14:tracePt t="195439" x="2330450" y="4089400"/>
          <p14:tracePt t="195456" x="2330450" y="4098925"/>
          <p14:tracePt t="195867" x="2330450" y="4125913"/>
          <p14:tracePt t="195875" x="2330450" y="4160838"/>
          <p14:tracePt t="195883" x="2330450" y="4197350"/>
          <p14:tracePt t="195891" x="2330450" y="4259263"/>
          <p14:tracePt t="195906" x="2330450" y="4330700"/>
          <p14:tracePt t="195923" x="2330450" y="4545013"/>
          <p14:tracePt t="195939" x="2339975" y="4687888"/>
          <p14:tracePt t="195956" x="2339975" y="4795838"/>
          <p14:tracePt t="195973" x="2339975" y="4867275"/>
          <p14:tracePt t="195990" x="2322513" y="4929188"/>
          <p14:tracePt t="196006" x="2303463" y="4973638"/>
          <p14:tracePt t="196023" x="2259013" y="5018088"/>
          <p14:tracePt t="196039" x="2232025" y="5045075"/>
          <p14:tracePt t="196056" x="2187575" y="5072063"/>
          <p14:tracePt t="196073" x="2152650" y="5081588"/>
          <p14:tracePt t="196090" x="2071688" y="5108575"/>
          <p14:tracePt t="196106" x="1990725" y="5126038"/>
          <p14:tracePt t="196123" x="1839913" y="5187950"/>
          <p14:tracePt t="196140" x="1731963" y="5251450"/>
          <p14:tracePt t="196156" x="1670050" y="5276850"/>
          <p14:tracePt t="196173" x="1616075" y="5313363"/>
          <p14:tracePt t="196190" x="1598613" y="5330825"/>
          <p14:tracePt t="196206" x="1589088" y="5340350"/>
          <p14:tracePt t="196308" x="1581150" y="5348288"/>
          <p14:tracePt t="196315" x="1571625" y="5348288"/>
          <p14:tracePt t="196324" x="1554163" y="5367338"/>
          <p14:tracePt t="196340" x="1544638" y="5375275"/>
          <p14:tracePt t="196356" x="1527175" y="5394325"/>
          <p14:tracePt t="196373" x="1517650" y="5394325"/>
          <p14:tracePt t="196390" x="1500188" y="5402263"/>
          <p14:tracePt t="196406" x="1482725" y="5411788"/>
          <p14:tracePt t="196423" x="1455738" y="5419725"/>
          <p14:tracePt t="196440" x="1446213" y="5429250"/>
          <p14:tracePt t="196491" x="1438275" y="5429250"/>
          <p14:tracePt t="196508" x="1428750" y="5429250"/>
          <p14:tracePt t="197332" x="1428750" y="5438775"/>
          <p14:tracePt t="197340" x="1455738" y="5446713"/>
          <p14:tracePt t="197348" x="1509713" y="5465763"/>
          <p14:tracePt t="197357" x="1544638" y="5473700"/>
          <p14:tracePt t="197374" x="1625600" y="5491163"/>
          <p14:tracePt t="197391" x="1660525" y="5491163"/>
          <p14:tracePt t="197407" x="1687513" y="5491163"/>
          <p14:tracePt t="197424" x="1724025" y="5491163"/>
          <p14:tracePt t="197441" x="1758950" y="5483225"/>
          <p14:tracePt t="197457" x="1785938" y="5465763"/>
          <p14:tracePt t="197474" x="1795463" y="5465763"/>
          <p14:tracePt t="197491" x="1839913" y="5465763"/>
          <p14:tracePt t="197508" x="1893888" y="5456238"/>
          <p14:tracePt t="197524" x="1938338" y="5446713"/>
          <p14:tracePt t="197541" x="1990725" y="5446713"/>
          <p14:tracePt t="197557" x="2027238" y="5438775"/>
          <p14:tracePt t="197574" x="2044700" y="5429250"/>
          <p14:tracePt t="197591" x="2054225" y="5419725"/>
          <p14:tracePt t="197607" x="2071688" y="5419725"/>
          <p14:tracePt t="197624" x="2081213" y="5419725"/>
          <p14:tracePt t="197641" x="2098675" y="5411788"/>
          <p14:tracePt t="197657" x="2108200" y="5402263"/>
          <p14:tracePt t="197674" x="2116138" y="5394325"/>
          <p14:tracePt t="197692" x="2133600" y="5394325"/>
          <p14:tracePt t="197708" x="2143125" y="5394325"/>
          <p14:tracePt t="197724" x="2152650" y="5394325"/>
          <p14:tracePt t="197741" x="2179638" y="5394325"/>
          <p14:tracePt t="197758" x="2197100" y="5394325"/>
          <p14:tracePt t="197774" x="2214563" y="5394325"/>
          <p14:tracePt t="198004" x="2232025" y="5394325"/>
          <p14:tracePt t="198605" x="2241550" y="5394325"/>
          <p14:tracePt t="199885" x="2251075" y="5394325"/>
          <p14:tracePt t="199901" x="2259013" y="5394325"/>
          <p14:tracePt t="199917" x="2268538" y="5394325"/>
          <p14:tracePt t="200509" x="2276475" y="5357813"/>
          <p14:tracePt t="200517" x="2259013" y="5295900"/>
          <p14:tracePt t="200527" x="2214563" y="5224463"/>
          <p14:tracePt t="200543" x="2054225" y="5000625"/>
          <p14:tracePt t="200560" x="1911350" y="4803775"/>
          <p14:tracePt t="200577" x="1768475" y="4633913"/>
          <p14:tracePt t="200594" x="1660525" y="4483100"/>
          <p14:tracePt t="200610" x="1598613" y="4375150"/>
          <p14:tracePt t="200627" x="1562100" y="4303713"/>
          <p14:tracePt t="200643" x="1544638" y="4259263"/>
          <p14:tracePt t="200660" x="1517650" y="4187825"/>
          <p14:tracePt t="200677" x="1500188" y="4133850"/>
          <p14:tracePt t="200694" x="1473200" y="4098925"/>
          <p14:tracePt t="200710" x="1438275" y="4044950"/>
          <p14:tracePt t="200727" x="1401763" y="4010025"/>
          <p14:tracePt t="200743" x="1374775" y="3965575"/>
          <p14:tracePt t="200760" x="1347788" y="3929063"/>
          <p14:tracePt t="200777" x="1295400" y="3857625"/>
          <p14:tracePt t="200794" x="1258888" y="3786188"/>
          <p14:tracePt t="200810" x="1204913" y="3679825"/>
          <p14:tracePt t="200827" x="1160463" y="3608388"/>
          <p14:tracePt t="200843" x="1152525" y="3571875"/>
          <p14:tracePt t="200860" x="1143000" y="3554413"/>
          <p14:tracePt t="200878" x="1143000" y="3544888"/>
          <p14:tracePt t="200926" x="1143000" y="3536950"/>
          <p14:tracePt t="200942" x="1169988" y="3527425"/>
          <p14:tracePt t="200949" x="1196975" y="3527425"/>
          <p14:tracePt t="200960" x="1231900" y="3527425"/>
          <p14:tracePt t="200977" x="1339850" y="3527425"/>
          <p14:tracePt t="200994" x="1473200" y="3527425"/>
          <p14:tracePt t="201010" x="1660525" y="3527425"/>
          <p14:tracePt t="201027" x="1839913" y="3527425"/>
          <p14:tracePt t="201044" x="1973263" y="3527425"/>
          <p14:tracePt t="201060" x="2044700" y="3527425"/>
          <p14:tracePt t="201077" x="2098675" y="3517900"/>
          <p14:tracePt t="201142" x="2108200" y="3517900"/>
          <p14:tracePt t="201150" x="2116138" y="3517900"/>
          <p14:tracePt t="201160" x="2133600" y="3517900"/>
          <p14:tracePt t="201178" x="2179638" y="3554413"/>
          <p14:tracePt t="201194" x="2276475" y="3581400"/>
          <p14:tracePt t="201210" x="2339975" y="3608388"/>
          <p14:tracePt t="201227" x="2446338" y="3625850"/>
          <p14:tracePt t="201244" x="2500313" y="3633788"/>
          <p14:tracePt t="201261" x="2536825" y="3633788"/>
          <p14:tracePt t="201277" x="2571750" y="3633788"/>
          <p14:tracePt t="201294" x="2589213" y="3633788"/>
          <p14:tracePt t="201327" x="2608263" y="3633788"/>
          <p14:tracePt t="201344" x="2616200" y="3633788"/>
          <p14:tracePt t="201361" x="2625725" y="3633788"/>
          <p14:tracePt t="201694" x="2643188" y="3633788"/>
          <p14:tracePt t="201702" x="2679700" y="3633788"/>
          <p14:tracePt t="201711" x="2714625" y="3633788"/>
          <p14:tracePt t="201728" x="2795588" y="3633788"/>
          <p14:tracePt t="201744" x="2894013" y="3633788"/>
          <p14:tracePt t="201761" x="2938463" y="3633788"/>
          <p14:tracePt t="201778" x="2965450" y="3633788"/>
          <p14:tracePt t="201794" x="2973388" y="3633788"/>
          <p14:tracePt t="202334" x="2990850" y="3633788"/>
          <p14:tracePt t="202342" x="3017838" y="3633788"/>
          <p14:tracePt t="202350" x="3062288" y="3633788"/>
          <p14:tracePt t="202361" x="3125788" y="3633788"/>
          <p14:tracePt t="202378" x="3268663" y="3633788"/>
          <p14:tracePt t="202395" x="3419475" y="3633788"/>
          <p14:tracePt t="202411" x="3554413" y="3633788"/>
          <p14:tracePt t="202428" x="3625850" y="3633788"/>
          <p14:tracePt t="202445" x="3660775" y="3633788"/>
          <p14:tracePt t="202518" x="3670300" y="3633788"/>
          <p14:tracePt t="202574" x="3687763" y="3633788"/>
          <p14:tracePt t="202582" x="3705225" y="3633788"/>
          <p14:tracePt t="202590" x="3724275" y="3633788"/>
          <p14:tracePt t="202599" x="3732213" y="3633788"/>
          <p14:tracePt t="202612" x="3741738" y="3633788"/>
          <p14:tracePt t="202628" x="3751263" y="3633788"/>
          <p14:tracePt t="203951" x="3732213" y="3633788"/>
          <p14:tracePt t="203959" x="3724275" y="3633788"/>
          <p14:tracePt t="203967" x="3697288" y="3633788"/>
          <p14:tracePt t="203980" x="3670300" y="3633788"/>
          <p14:tracePt t="203997" x="3616325" y="3633788"/>
          <p14:tracePt t="204013" x="3490913" y="3652838"/>
          <p14:tracePt t="204029" x="3357563" y="3670300"/>
          <p14:tracePt t="204031" x="3259138" y="3687763"/>
          <p14:tracePt t="204046" x="3187700" y="3705225"/>
          <p14:tracePt t="204063" x="2894013" y="3768725"/>
          <p14:tracePt t="204080" x="2679700" y="3830638"/>
          <p14:tracePt t="204096" x="2428875" y="3902075"/>
          <p14:tracePt t="204113" x="2224088" y="3946525"/>
          <p14:tracePt t="204130" x="2017713" y="4017963"/>
          <p14:tracePt t="204146" x="1839913" y="4037013"/>
          <p14:tracePt t="204163" x="1652588" y="4089400"/>
          <p14:tracePt t="204180" x="1562100" y="4108450"/>
          <p14:tracePt t="204196" x="1509713" y="4116388"/>
          <p14:tracePt t="204213" x="1473200" y="4125913"/>
          <p14:tracePt t="204230" x="1465263" y="4125913"/>
          <p14:tracePt t="204246" x="1455738" y="4133850"/>
          <p14:tracePt t="204263" x="1446213" y="4143375"/>
          <p14:tracePt t="204280" x="1428750" y="4152900"/>
          <p14:tracePt t="204296" x="1411288" y="4170363"/>
          <p14:tracePt t="204313" x="1384300" y="4187825"/>
          <p14:tracePt t="204330" x="1347788" y="4214813"/>
          <p14:tracePt t="204346" x="1312863" y="4232275"/>
          <p14:tracePt t="204363" x="1295400" y="4241800"/>
          <p14:tracePt t="204380" x="1285875" y="4241800"/>
          <p14:tracePt t="204655" x="1285875" y="4251325"/>
          <p14:tracePt t="204663" x="1303338" y="4251325"/>
          <p14:tracePt t="204671" x="1312863" y="4251325"/>
          <p14:tracePt t="204681" x="1339850" y="4251325"/>
          <p14:tracePt t="204697" x="1401763" y="4259263"/>
          <p14:tracePt t="204713" x="1490663" y="4259263"/>
          <p14:tracePt t="204730" x="1571625" y="4259263"/>
          <p14:tracePt t="204747" x="1652588" y="4259263"/>
          <p14:tracePt t="204764" x="1714500" y="4259263"/>
          <p14:tracePt t="204780" x="1741488" y="4259263"/>
          <p14:tracePt t="204797" x="1751013" y="4259263"/>
          <p14:tracePt t="204814" x="1768475" y="4259263"/>
          <p14:tracePt t="204830" x="1776413" y="4259263"/>
          <p14:tracePt t="204847" x="1803400" y="4259263"/>
          <p14:tracePt t="204864" x="1822450" y="4259263"/>
          <p14:tracePt t="204881" x="1830388" y="4259263"/>
          <p14:tracePt t="205528" x="1866900" y="4259263"/>
          <p14:tracePt t="205535" x="1901825" y="4268788"/>
          <p14:tracePt t="205547" x="1973263" y="4286250"/>
          <p14:tracePt t="205564" x="2160588" y="4322763"/>
          <p14:tracePt t="205581" x="2384425" y="4330700"/>
          <p14:tracePt t="205597" x="2616200" y="4330700"/>
          <p14:tracePt t="205614" x="2759075" y="4330700"/>
          <p14:tracePt t="205631" x="2822575" y="4330700"/>
          <p14:tracePt t="205648" x="2840038" y="4330700"/>
          <p14:tracePt t="205864" x="2847975" y="4330700"/>
          <p14:tracePt t="205872" x="2857500" y="4330700"/>
          <p14:tracePt t="205888" x="2867025" y="4330700"/>
          <p14:tracePt t="205898" x="2894013" y="4322763"/>
          <p14:tracePt t="205914" x="2938463" y="4303713"/>
          <p14:tracePt t="205931" x="3000375" y="4276725"/>
          <p14:tracePt t="205948" x="3081338" y="4241800"/>
          <p14:tracePt t="205965" x="3143250" y="4224338"/>
          <p14:tracePt t="205982" x="3197225" y="4214813"/>
          <p14:tracePt t="205998" x="3241675" y="4205288"/>
          <p14:tracePt t="206015" x="3295650" y="4205288"/>
          <p14:tracePt t="206032" x="3348038" y="4205288"/>
          <p14:tracePt t="206048" x="3394075" y="4205288"/>
          <p14:tracePt t="206065" x="3446463" y="4205288"/>
          <p14:tracePt t="206082" x="3473450" y="4205288"/>
          <p14:tracePt t="206098" x="3500438" y="4214813"/>
          <p14:tracePt t="206115" x="3517900" y="4214813"/>
          <p14:tracePt t="206131" x="3527425" y="4214813"/>
          <p14:tracePt t="206176" x="3536950" y="4214813"/>
          <p14:tracePt t="206192" x="3544888" y="4214813"/>
          <p14:tracePt t="206488" x="3544888" y="4251325"/>
          <p14:tracePt t="206496" x="3509963" y="4295775"/>
          <p14:tracePt t="206504" x="3465513" y="4348163"/>
          <p14:tracePt t="206515" x="3402013" y="4419600"/>
          <p14:tracePt t="206532" x="3251200" y="4581525"/>
          <p14:tracePt t="206548" x="3081338" y="4724400"/>
          <p14:tracePt t="206565" x="2919413" y="4840288"/>
          <p14:tracePt t="206582" x="2776538" y="4938713"/>
          <p14:tracePt t="206598" x="2705100" y="4965700"/>
          <p14:tracePt t="206615" x="2660650" y="4991100"/>
          <p14:tracePt t="206632" x="2652713" y="5000625"/>
          <p14:tracePt t="206649" x="2643188" y="5000625"/>
          <p14:tracePt t="206682" x="2633663" y="5010150"/>
          <p14:tracePt t="206698" x="2633663" y="5018088"/>
          <p14:tracePt t="206715" x="2616200" y="5018088"/>
          <p14:tracePt t="206732" x="2598738" y="5027613"/>
          <p14:tracePt t="206749" x="2536825" y="5062538"/>
          <p14:tracePt t="206766" x="2438400" y="5089525"/>
          <p14:tracePt t="206782" x="2347913" y="5153025"/>
          <p14:tracePt t="206799" x="2259013" y="5224463"/>
          <p14:tracePt t="206815" x="2214563" y="5276850"/>
          <p14:tracePt t="206832" x="2205038" y="5295900"/>
          <p14:tracePt t="206960" x="2205038" y="5303838"/>
          <p14:tracePt t="206984" x="2214563" y="5303838"/>
          <p14:tracePt t="209393" x="2214563" y="5322888"/>
          <p14:tracePt t="209401" x="2214563" y="5357813"/>
          <p14:tracePt t="209409" x="2197100" y="5384800"/>
          <p14:tracePt t="209418" x="2170113" y="5429250"/>
          <p14:tracePt t="209434" x="2125663" y="5500688"/>
          <p14:tracePt t="209451" x="2098675" y="5545138"/>
          <p14:tracePt t="209467" x="2089150" y="5572125"/>
          <p14:tracePt t="209484" x="2081213" y="5599113"/>
          <p14:tracePt t="209501" x="2071688" y="5616575"/>
          <p14:tracePt t="209517" x="2062163" y="5634038"/>
          <p14:tracePt t="209534" x="2062163" y="5653088"/>
          <p14:tracePt t="209551" x="2044700" y="5670550"/>
          <p14:tracePt t="209568" x="2027238" y="5697538"/>
          <p14:tracePt t="209584" x="2017713" y="5715000"/>
          <p14:tracePt t="209601" x="2000250" y="5724525"/>
          <p14:tracePt t="209618" x="1982788" y="5741988"/>
          <p14:tracePt t="209634" x="1965325" y="5759450"/>
          <p14:tracePt t="209651" x="1955800" y="5768975"/>
          <p14:tracePt t="209668" x="1938338" y="5776913"/>
          <p14:tracePt t="209684" x="1928813" y="5786438"/>
          <p14:tracePt t="209701" x="1919288" y="5786438"/>
          <p14:tracePt t="211546" x="1919288" y="5795963"/>
          <p14:tracePt t="211555" x="1919288" y="5813425"/>
          <p14:tracePt t="211562" x="1928813" y="5848350"/>
          <p14:tracePt t="211571" x="1965325" y="5857875"/>
          <p14:tracePt t="211587" x="2081213" y="5875338"/>
          <p14:tracePt t="211603" x="2197100" y="5884863"/>
          <p14:tracePt t="211619" x="2312988" y="5894388"/>
          <p14:tracePt t="211636" x="2384425" y="5894388"/>
          <p14:tracePt t="211653" x="2411413" y="5894388"/>
          <p14:tracePt t="211670" x="2419350" y="5894388"/>
          <p14:tracePt t="211703" x="2428875" y="5894388"/>
          <p14:tracePt t="211719" x="2446338" y="5894388"/>
          <p14:tracePt t="211736" x="2509838" y="5894388"/>
          <p14:tracePt t="211753" x="2633663" y="5884863"/>
          <p14:tracePt t="211770" x="2776538" y="5867400"/>
          <p14:tracePt t="211786" x="2955925" y="5830888"/>
          <p14:tracePt t="211803" x="3009900" y="5822950"/>
          <p14:tracePt t="211819" x="3017838" y="5822950"/>
          <p14:tracePt t="211931" x="3017838" y="5813425"/>
          <p14:tracePt t="211939" x="3017838" y="5803900"/>
          <p14:tracePt t="211963" x="3017838" y="5795963"/>
          <p14:tracePt t="211979" x="3017838" y="5776913"/>
          <p14:tracePt t="212019" x="3017838" y="5768975"/>
          <p14:tracePt t="212027" x="3017838" y="5759450"/>
          <p14:tracePt t="212036" x="3017838" y="5751513"/>
          <p14:tracePt t="212053" x="3000375" y="5741988"/>
          <p14:tracePt t="212070" x="2982913" y="5724525"/>
          <p14:tracePt t="212087" x="2973388" y="5724525"/>
          <p14:tracePt t="212103" x="2955925" y="5724525"/>
          <p14:tracePt t="212120" x="2938463" y="5715000"/>
          <p14:tracePt t="212136" x="2911475" y="5715000"/>
          <p14:tracePt t="212153" x="2894013" y="5715000"/>
          <p14:tracePt t="212170" x="2884488" y="5715000"/>
          <p14:tracePt t="212187" x="2874963" y="5715000"/>
          <p14:tracePt t="212451" x="2867025" y="5715000"/>
          <p14:tracePt t="212483" x="2857500" y="5724525"/>
          <p14:tracePt t="212507" x="2857500" y="5732463"/>
          <p14:tracePt t="212515" x="2847975" y="5732463"/>
          <p14:tracePt t="212531" x="2847975" y="5741988"/>
          <p14:tracePt t="212547" x="2847975" y="5751513"/>
          <p14:tracePt t="212603" x="2840038" y="5759450"/>
          <p14:tracePt t="212611" x="2840038" y="5768975"/>
          <p14:tracePt t="212643" x="2840038" y="5776913"/>
          <p14:tracePt t="212803" x="2840038" y="5786438"/>
          <p14:tracePt t="212827" x="2847975" y="5768975"/>
          <p14:tracePt t="212835" x="2867025" y="5759450"/>
          <p14:tracePt t="212843" x="2867025" y="5751513"/>
          <p14:tracePt t="212854" x="2874963" y="5732463"/>
          <p14:tracePt t="212870" x="2874963" y="5705475"/>
          <p14:tracePt t="212887" x="2874963" y="5670550"/>
          <p14:tracePt t="212904" x="2874963" y="5643563"/>
          <p14:tracePt t="212920" x="2874963" y="5634038"/>
          <p14:tracePt t="212937" x="2867025" y="5626100"/>
          <p14:tracePt t="213003" x="2847975" y="5626100"/>
          <p14:tracePt t="213011" x="2840038" y="5626100"/>
          <p14:tracePt t="213020" x="2830513" y="5653088"/>
          <p14:tracePt t="213037" x="2803525" y="5680075"/>
          <p14:tracePt t="213054" x="2786063" y="5715000"/>
          <p14:tracePt t="213071" x="2786063" y="5751513"/>
          <p14:tracePt t="213087" x="2786063" y="5768975"/>
          <p14:tracePt t="213104" x="2795588" y="5768975"/>
          <p14:tracePt t="213121" x="2830513" y="5768975"/>
          <p14:tracePt t="213138" x="2857500" y="5768975"/>
          <p14:tracePt t="213154" x="2867025" y="5741988"/>
          <p14:tracePt t="213171" x="2874963" y="5688013"/>
          <p14:tracePt t="213187" x="2874963" y="5643563"/>
          <p14:tracePt t="213204" x="2874963" y="5608638"/>
          <p14:tracePt t="213221" x="2857500" y="5554663"/>
          <p14:tracePt t="213237" x="2830513" y="5527675"/>
          <p14:tracePt t="213254" x="2803525" y="5500688"/>
          <p14:tracePt t="213271" x="2776538" y="5491163"/>
          <p14:tracePt t="213287" x="2741613" y="5491163"/>
          <p14:tracePt t="213304" x="2724150" y="5491163"/>
          <p14:tracePt t="213321" x="2705100" y="5491163"/>
          <p14:tracePt t="213338" x="2687638" y="5518150"/>
          <p14:tracePt t="213354" x="2660650" y="5554663"/>
          <p14:tracePt t="213371" x="2633663" y="5608638"/>
          <p14:tracePt t="213387" x="2633663" y="5634038"/>
          <p14:tracePt t="213404" x="2652713" y="5670550"/>
          <p14:tracePt t="213421" x="2714625" y="5705475"/>
          <p14:tracePt t="213438" x="2813050" y="5732463"/>
          <p14:tracePt t="213454" x="2894013" y="5751513"/>
          <p14:tracePt t="213471" x="2946400" y="5751513"/>
          <p14:tracePt t="213488" x="2965450" y="5732463"/>
          <p14:tracePt t="213504" x="2982913" y="5715000"/>
          <p14:tracePt t="213521" x="2982913" y="5680075"/>
          <p14:tracePt t="213538" x="2973388" y="5634038"/>
          <p14:tracePt t="213539" x="2955925" y="5608638"/>
          <p14:tracePt t="213554" x="2928938" y="5572125"/>
          <p14:tracePt t="213571" x="2867025" y="5545138"/>
          <p14:tracePt t="213588" x="2822575" y="5527675"/>
          <p14:tracePt t="213604" x="2803525" y="5527675"/>
          <p14:tracePt t="213621" x="2776538" y="5537200"/>
          <p14:tracePt t="213638" x="2776538" y="5562600"/>
          <p14:tracePt t="213654" x="2776538" y="5626100"/>
          <p14:tracePt t="213671" x="2776538" y="5680075"/>
          <p14:tracePt t="213688" x="2795588" y="5724525"/>
          <p14:tracePt t="213704" x="2822575" y="5741988"/>
          <p14:tracePt t="213721" x="2840038" y="5741988"/>
          <p14:tracePt t="213738" x="2867025" y="5741988"/>
          <p14:tracePt t="213875" x="2867025" y="5751513"/>
          <p14:tracePt t="213931" x="2867025" y="5759450"/>
          <p14:tracePt t="214068" x="2847975" y="5759450"/>
          <p14:tracePt t="214180" x="2847975" y="5768975"/>
          <p14:tracePt t="215180" x="2857500" y="5768975"/>
          <p14:tracePt t="215188" x="2857500" y="5776913"/>
          <p14:tracePt t="215548" x="2857500" y="5786438"/>
          <p14:tracePt t="215556" x="2847975" y="5795963"/>
          <p14:tracePt t="215564" x="2830513" y="5813425"/>
          <p14:tracePt t="215573" x="2822575" y="5822950"/>
          <p14:tracePt t="215589" x="2768600" y="5857875"/>
          <p14:tracePt t="215606" x="2714625" y="5894388"/>
          <p14:tracePt t="215623" x="2652713" y="5929313"/>
          <p14:tracePt t="215640" x="2608263" y="5946775"/>
          <p14:tracePt t="215656" x="2562225" y="5965825"/>
          <p14:tracePt t="215673" x="2500313" y="5991225"/>
          <p14:tracePt t="215689" x="2438400" y="6027738"/>
          <p14:tracePt t="215706" x="2384425" y="6037263"/>
          <p14:tracePt t="215723" x="2322513" y="6062663"/>
          <p14:tracePt t="215740" x="2259013" y="6062663"/>
          <p14:tracePt t="215756" x="2116138" y="6062663"/>
          <p14:tracePt t="215773" x="1990725" y="6062663"/>
          <p14:tracePt t="215790" x="1857375" y="6072188"/>
          <p14:tracePt t="215806" x="1751013" y="6099175"/>
          <p14:tracePt t="215824" x="1643063" y="6116638"/>
          <p14:tracePt t="215840" x="1589088" y="6153150"/>
          <p14:tracePt t="215856" x="1571625" y="6153150"/>
          <p14:tracePt t="215873" x="1562100" y="6161088"/>
          <p14:tracePt t="215909" x="1554163" y="6170613"/>
          <p14:tracePt t="216397" x="1562100" y="6170613"/>
          <p14:tracePt t="216405" x="1571625" y="6170613"/>
          <p14:tracePt t="216413" x="1598613" y="6170613"/>
          <p14:tracePt t="216424" x="1625600" y="6161088"/>
          <p14:tracePt t="216440" x="1670050" y="6134100"/>
          <p14:tracePt t="216457" x="1751013" y="6045200"/>
          <p14:tracePt t="216474" x="1847850" y="5884863"/>
          <p14:tracePt t="216490" x="2000250" y="5537200"/>
          <p14:tracePt t="216507" x="2214563" y="4919663"/>
          <p14:tracePt t="216524" x="2393950" y="4197350"/>
          <p14:tracePt t="216541" x="2616200" y="3241675"/>
          <p14:tracePt t="216557" x="2633663" y="2795588"/>
          <p14:tracePt t="216574" x="2616200" y="2465388"/>
          <p14:tracePt t="216590" x="2562225" y="2259013"/>
          <p14:tracePt t="216607" x="2455863" y="2108200"/>
          <p14:tracePt t="216624" x="2374900" y="1982788"/>
          <p14:tracePt t="216641" x="2312988" y="1919288"/>
          <p14:tracePt t="216657" x="2286000" y="1884363"/>
          <p14:tracePt t="216674" x="2232025" y="1847850"/>
          <p14:tracePt t="216690" x="2187575" y="1830388"/>
          <p14:tracePt t="216707" x="2125663" y="1822450"/>
          <p14:tracePt t="216724" x="2062163" y="1812925"/>
          <p14:tracePt t="216741" x="1919288" y="1768475"/>
          <p14:tracePt t="216758" x="1812925" y="1741488"/>
          <p14:tracePt t="216774" x="1687513" y="1724025"/>
          <p14:tracePt t="216790" x="1562100" y="1724025"/>
          <p14:tracePt t="216807" x="1455738" y="1724025"/>
          <p14:tracePt t="216824" x="1384300" y="1724025"/>
          <p14:tracePt t="216841" x="1330325" y="1741488"/>
          <p14:tracePt t="216857" x="1258888" y="1803400"/>
          <p14:tracePt t="216874" x="1223963" y="1884363"/>
          <p14:tracePt t="216890" x="1187450" y="1990725"/>
          <p14:tracePt t="216907" x="1169988" y="2071688"/>
          <p14:tracePt t="216924" x="1143000" y="2152650"/>
          <p14:tracePt t="216941" x="1143000" y="2197100"/>
          <p14:tracePt t="216957" x="1143000" y="2214563"/>
          <p14:tracePt t="216974" x="1143000" y="2241550"/>
          <p14:tracePt t="216991" x="1143000" y="2259013"/>
          <p14:tracePt t="217007" x="1179513" y="2295525"/>
          <p14:tracePt t="217025" x="1214438" y="2330450"/>
          <p14:tracePt t="217041" x="1285875" y="2393950"/>
          <p14:tracePt t="217057" x="1366838" y="2446338"/>
          <p14:tracePt t="217074" x="1446213" y="2500313"/>
          <p14:tracePt t="217091" x="1509713" y="2517775"/>
          <p14:tracePt t="217107" x="1554163" y="2527300"/>
          <p14:tracePt t="217125" x="1598613" y="2527300"/>
          <p14:tracePt t="217141" x="1660525" y="2527300"/>
          <p14:tracePt t="217157" x="1697038" y="2500313"/>
          <p14:tracePt t="217174" x="1714500" y="2482850"/>
          <p14:tracePt t="217191" x="1724025" y="2473325"/>
          <p14:tracePt t="217207" x="1731963" y="2465388"/>
          <p14:tracePt t="217224" x="1731963" y="2455863"/>
          <p14:tracePt t="217241" x="1731963" y="2438400"/>
          <p14:tracePt t="217258" x="1714500" y="2419350"/>
          <p14:tracePt t="217274" x="1652588" y="2411413"/>
          <p14:tracePt t="217291" x="1589088" y="2411413"/>
          <p14:tracePt t="217308" x="1517650" y="2411413"/>
          <p14:tracePt t="217325" x="1482725" y="2411413"/>
          <p14:tracePt t="217341" x="1446213" y="2411413"/>
          <p14:tracePt t="217358" x="1428750" y="2419350"/>
          <p14:tracePt t="217374" x="1419225" y="2428875"/>
          <p14:tracePt t="217391" x="1419225" y="2446338"/>
          <p14:tracePt t="217407" x="1411288" y="2473325"/>
          <p14:tracePt t="217441" x="1401763" y="2490788"/>
          <p14:tracePt t="217474" x="1393825" y="2490788"/>
          <p14:tracePt t="217509" x="1384300" y="2500313"/>
          <p14:tracePt t="217685" x="1401763" y="2509838"/>
          <p14:tracePt t="217693" x="1544638" y="2509838"/>
          <p14:tracePt t="217701" x="1714500" y="2482850"/>
          <p14:tracePt t="217710" x="1938338" y="2455863"/>
          <p14:tracePt t="217724" x="2179638" y="2419350"/>
          <p14:tracePt t="217742" x="2589213" y="2357438"/>
          <p14:tracePt t="217758" x="2795588" y="2312988"/>
          <p14:tracePt t="217774" x="2867025" y="2303463"/>
          <p14:tracePt t="217791" x="2894013" y="2295525"/>
          <p14:tracePt t="217808" x="2901950" y="2286000"/>
          <p14:tracePt t="217825" x="2911475" y="2268538"/>
          <p14:tracePt t="217842" x="2928938" y="2251075"/>
          <p14:tracePt t="217858" x="2938463" y="2241550"/>
          <p14:tracePt t="217875" x="2946400" y="2232025"/>
          <p14:tracePt t="217891" x="2982913" y="2214563"/>
          <p14:tracePt t="217908" x="3044825" y="2197100"/>
          <p14:tracePt t="217926" x="3170238" y="2133600"/>
          <p14:tracePt t="217942" x="3232150" y="2108200"/>
          <p14:tracePt t="217958" x="3276600" y="2081213"/>
          <p14:tracePt t="217975" x="3295650" y="2071688"/>
          <p14:tracePt t="217991" x="3295650" y="2062163"/>
          <p14:tracePt t="218008" x="3295650" y="2044700"/>
          <p14:tracePt t="218025" x="3303588" y="2036763"/>
          <p14:tracePt t="218042" x="3303588" y="2009775"/>
          <p14:tracePt t="218058" x="3303588" y="1982788"/>
          <p14:tracePt t="218091" x="3303588" y="1973263"/>
          <p14:tracePt t="218238" x="3268663" y="1982788"/>
          <p14:tracePt t="218245" x="3232150" y="2000250"/>
          <p14:tracePt t="218253" x="3152775" y="2027238"/>
          <p14:tracePt t="218262" x="3089275" y="2044700"/>
          <p14:tracePt t="218275" x="2990850" y="2062163"/>
          <p14:tracePt t="218292" x="2822575" y="2125663"/>
          <p14:tracePt t="218308" x="2660650" y="2170113"/>
          <p14:tracePt t="218326" x="2446338" y="2268538"/>
          <p14:tracePt t="218342" x="2347913" y="2330450"/>
          <p14:tracePt t="218358" x="2276475" y="2393950"/>
          <p14:tracePt t="218375" x="2224088" y="2428875"/>
          <p14:tracePt t="218392" x="2197100" y="2446338"/>
          <p14:tracePt t="218408" x="2160588" y="2465388"/>
          <p14:tracePt t="218425" x="2143125" y="2473325"/>
          <p14:tracePt t="218458" x="2125663" y="2490788"/>
          <p14:tracePt t="218475" x="2116138" y="2500313"/>
          <p14:tracePt t="218492" x="2098675" y="2544763"/>
          <p14:tracePt t="218509" x="2081213" y="2581275"/>
          <p14:tracePt t="218526" x="2062163" y="2687638"/>
          <p14:tracePt t="218542" x="2036763" y="2786063"/>
          <p14:tracePt t="218559" x="2036763" y="2919413"/>
          <p14:tracePt t="218575" x="2017713" y="3125788"/>
          <p14:tracePt t="218592" x="1990725" y="3322638"/>
          <p14:tracePt t="218609" x="1901825" y="3660775"/>
          <p14:tracePt t="218625" x="1785938" y="4044950"/>
          <p14:tracePt t="218642" x="1652588" y="4527550"/>
          <p14:tracePt t="218659" x="1544638" y="5037138"/>
          <p14:tracePt t="218675" x="1490663" y="5340350"/>
          <p14:tracePt t="218692" x="1455738" y="5599113"/>
          <p14:tracePt t="218709" x="1455738" y="5803900"/>
          <p14:tracePt t="218727" x="1455738" y="5973763"/>
          <p14:tracePt t="218742" x="1455738" y="6010275"/>
          <p14:tracePt t="218822" x="1455738" y="6027738"/>
          <p14:tracePt t="218830" x="1455738" y="6045200"/>
          <p14:tracePt t="218846" x="1465263" y="6062663"/>
          <p14:tracePt t="218859" x="1465263" y="6081713"/>
          <p14:tracePt t="218876" x="1465263" y="6108700"/>
          <p14:tracePt t="218892" x="1473200" y="6134100"/>
          <p14:tracePt t="218909" x="1500188" y="6161088"/>
          <p14:tracePt t="218926" x="1554163" y="6286500"/>
          <p14:tracePt t="218943" x="1581150" y="6384925"/>
          <p14:tracePt t="218959" x="1616075" y="6510338"/>
          <p14:tracePt t="218976" x="1616075" y="6599238"/>
          <p14:tracePt t="219174" x="1589088" y="6500813"/>
          <p14:tracePt t="219182" x="1581150" y="6491288"/>
          <p14:tracePt t="219198" x="1571625" y="6473825"/>
          <p14:tracePt t="219214" x="1562100" y="6473825"/>
          <p14:tracePt t="219238" x="1554163" y="6456363"/>
          <p14:tracePt t="219262" x="1554163" y="6446838"/>
          <p14:tracePt t="219278" x="1554163" y="6438900"/>
          <p14:tracePt t="219302" x="1554163" y="6429375"/>
          <p14:tracePt t="219310" x="1554163" y="6411913"/>
          <p14:tracePt t="219318" x="1554163" y="6402388"/>
          <p14:tracePt t="219342" x="1554163" y="6394450"/>
          <p14:tracePt t="219350" x="1554163" y="6375400"/>
          <p14:tracePt t="219360" x="1554163" y="6367463"/>
          <p14:tracePt t="219376" x="1581150" y="6348413"/>
          <p14:tracePt t="219393" x="1625600" y="6340475"/>
          <p14:tracePt t="219409" x="1670050" y="6330950"/>
          <p14:tracePt t="219426" x="1768475" y="6313488"/>
          <p14:tracePt t="219443" x="1857375" y="6313488"/>
          <p14:tracePt t="219459" x="1946275" y="6313488"/>
          <p14:tracePt t="219476" x="2000250" y="6313488"/>
          <p14:tracePt t="219493" x="2009775" y="6313488"/>
          <p14:tracePt t="219614" x="2027238" y="6303963"/>
          <p14:tracePt t="220511" x="2044700" y="6303963"/>
          <p14:tracePt t="221135" x="2044700" y="6313488"/>
          <p14:tracePt t="221175" x="2044700" y="6323013"/>
          <p14:tracePt t="221232" x="2044700" y="6330950"/>
          <p14:tracePt t="221263" x="2044700" y="6340475"/>
          <p14:tracePt t="221279" x="2044700" y="6348413"/>
          <p14:tracePt t="221287" x="2036763" y="6357938"/>
          <p14:tracePt t="221303" x="2027238" y="6357938"/>
          <p14:tracePt t="221319" x="2027238" y="6367463"/>
          <p14:tracePt t="221328" x="2017713" y="6367463"/>
          <p14:tracePt t="221391" x="2009775" y="6375400"/>
          <p14:tracePt t="221455" x="2000250" y="6375400"/>
          <p14:tracePt t="222207" x="1990725" y="6384925"/>
          <p14:tracePt t="223544" x="1982788" y="6384925"/>
          <p14:tracePt t="223792" x="2009775" y="6375400"/>
          <p14:tracePt t="223800" x="2027238" y="6367463"/>
          <p14:tracePt t="223808" x="2062163" y="6357938"/>
          <p14:tracePt t="223816" x="2098675" y="6357938"/>
          <p14:tracePt t="223830" x="2133600" y="6348413"/>
          <p14:tracePt t="223846" x="2187575" y="6348413"/>
          <p14:tracePt t="223863" x="2232025" y="6330950"/>
          <p14:tracePt t="223880" x="2241550" y="6323013"/>
          <p14:tracePt t="223936" x="2241550" y="6313488"/>
          <p14:tracePt t="223944" x="2251075" y="6313488"/>
          <p14:tracePt t="223984" x="2259013" y="6313488"/>
          <p14:tracePt t="223992" x="2259013" y="6303963"/>
          <p14:tracePt t="224008" x="2276475" y="6296025"/>
          <p14:tracePt t="224016" x="2286000" y="6286500"/>
          <p14:tracePt t="224032" x="2295525" y="6286500"/>
          <p14:tracePt t="224047" x="2322513" y="6276975"/>
          <p14:tracePt t="224063" x="2357438" y="6259513"/>
          <p14:tracePt t="224080" x="2455863" y="6215063"/>
          <p14:tracePt t="224097" x="2536825" y="6205538"/>
          <p14:tracePt t="224113" x="2581275" y="6180138"/>
          <p14:tracePt t="224130" x="2598738" y="6180138"/>
          <p14:tracePt t="224408" x="2581275" y="6180138"/>
          <p14:tracePt t="224416" x="2571750" y="6180138"/>
          <p14:tracePt t="224424" x="2544763" y="6180138"/>
          <p14:tracePt t="224433" x="2517775" y="6170613"/>
          <p14:tracePt t="224447" x="2509838" y="6170613"/>
          <p14:tracePt t="224463" x="2482850" y="6170613"/>
          <p14:tracePt t="224536" x="2517775" y="6170613"/>
          <p14:tracePt t="224545" x="2544763" y="6170613"/>
          <p14:tracePt t="224552" x="2581275" y="6170613"/>
          <p14:tracePt t="224564" x="2598738" y="6170613"/>
          <p14:tracePt t="224581" x="2616200" y="6170613"/>
          <p14:tracePt t="224598" x="2625725" y="6180138"/>
          <p14:tracePt t="224657" x="2625725" y="6188075"/>
          <p14:tracePt t="224665" x="2616200" y="6188075"/>
          <p14:tracePt t="224672" x="2608263" y="6188075"/>
          <p14:tracePt t="224682" x="2581275" y="6188075"/>
          <p14:tracePt t="224698" x="2544763" y="6188075"/>
          <p14:tracePt t="224714" x="2509838" y="6197600"/>
          <p14:tracePt t="224897" x="2490788" y="6197600"/>
          <p14:tracePt t="224905" x="2482850" y="6197600"/>
          <p14:tracePt t="224914" x="2465388" y="6197600"/>
          <p14:tracePt t="224931" x="2455863" y="6197600"/>
          <p14:tracePt t="225065" x="2446338" y="6197600"/>
          <p14:tracePt t="225073" x="2446338" y="6205538"/>
          <p14:tracePt t="225225" x="2446338" y="6215063"/>
          <p14:tracePt t="225233" x="2455863" y="6215063"/>
          <p14:tracePt t="225361" x="2465388" y="6215063"/>
          <p14:tracePt t="225369" x="2473325" y="6215063"/>
          <p14:tracePt t="225601" x="2482850" y="6215063"/>
          <p14:tracePt t="225625" x="2490788" y="6215063"/>
          <p14:tracePt t="225641" x="2500313" y="6215063"/>
          <p14:tracePt t="225649" x="2509838" y="6215063"/>
          <p14:tracePt t="225665" x="2517775" y="6215063"/>
          <p14:tracePt t="225673" x="2517775" y="6205538"/>
          <p14:tracePt t="225689" x="2536825" y="6197600"/>
          <p14:tracePt t="225705" x="2536825" y="6188075"/>
          <p14:tracePt t="225721" x="2536825" y="6180138"/>
          <p14:tracePt t="225761" x="2544763" y="6180138"/>
          <p14:tracePt t="225785" x="2544763" y="6170613"/>
          <p14:tracePt t="225793" x="2554288" y="6153150"/>
          <p14:tracePt t="225817" x="2562225" y="6143625"/>
          <p14:tracePt t="225825" x="2562225" y="6134100"/>
          <p14:tracePt t="225833" x="2571750" y="6116638"/>
          <p14:tracePt t="225848" x="2571750" y="6099175"/>
          <p14:tracePt t="225865" x="2581275" y="6045200"/>
          <p14:tracePt t="225882" x="2581275" y="6000750"/>
          <p14:tracePt t="225899" x="2581275" y="5973763"/>
          <p14:tracePt t="225915" x="2581275" y="5956300"/>
          <p14:tracePt t="225931" x="2581275" y="5946775"/>
          <p14:tracePt t="225948" x="2581275" y="5938838"/>
          <p14:tracePt t="225982" x="2571750" y="5919788"/>
          <p14:tracePt t="226001" x="2554288" y="5919788"/>
          <p14:tracePt t="226015" x="2544763" y="5919788"/>
          <p14:tracePt t="226032" x="2509838" y="5919788"/>
          <p14:tracePt t="226049" x="2455863" y="5919788"/>
          <p14:tracePt t="226050" x="2438400" y="5938838"/>
          <p14:tracePt t="226065" x="2393950" y="5938838"/>
          <p14:tracePt t="226082" x="2357438" y="5956300"/>
          <p14:tracePt t="226099" x="2330450" y="5983288"/>
          <p14:tracePt t="226115" x="2312988" y="6010275"/>
          <p14:tracePt t="226132" x="2303463" y="6062663"/>
          <p14:tracePt t="226148" x="2303463" y="6089650"/>
          <p14:tracePt t="226165" x="2286000" y="6116638"/>
          <p14:tracePt t="226182" x="2286000" y="6126163"/>
          <p14:tracePt t="226199" x="2286000" y="6143625"/>
          <p14:tracePt t="226215" x="2286000" y="6170613"/>
          <p14:tracePt t="226232" x="2312988" y="6197600"/>
          <p14:tracePt t="226248" x="2393950" y="6224588"/>
          <p14:tracePt t="226266" x="2571750" y="6224588"/>
          <p14:tracePt t="226282" x="2679700" y="6224588"/>
          <p14:tracePt t="226299" x="2751138" y="6224588"/>
          <p14:tracePt t="226315" x="2768600" y="6224588"/>
          <p14:tracePt t="226332" x="2768600" y="6215063"/>
          <p14:tracePt t="226349" x="2768600" y="6197600"/>
          <p14:tracePt t="226365" x="2768600" y="6161088"/>
          <p14:tracePt t="226382" x="2768600" y="6134100"/>
          <p14:tracePt t="226399" x="2751138" y="6081713"/>
          <p14:tracePt t="226415" x="2714625" y="6054725"/>
          <p14:tracePt t="226432" x="2670175" y="6018213"/>
          <p14:tracePt t="226449" x="2625725" y="5991225"/>
          <p14:tracePt t="226465" x="2554288" y="5965825"/>
          <p14:tracePt t="226482" x="2527300" y="5956300"/>
          <p14:tracePt t="226499" x="2482850" y="5956300"/>
          <p14:tracePt t="226515" x="2446338" y="5956300"/>
          <p14:tracePt t="226532" x="2401888" y="5956300"/>
          <p14:tracePt t="226549" x="2366963" y="5956300"/>
          <p14:tracePt t="226565" x="2322513" y="5973763"/>
          <p14:tracePt t="226582" x="2276475" y="6037263"/>
          <p14:tracePt t="226599" x="2251075" y="6072188"/>
          <p14:tracePt t="226615" x="2251075" y="6108700"/>
          <p14:tracePt t="226632" x="2251075" y="6134100"/>
          <p14:tracePt t="226649" x="2259013" y="6180138"/>
          <p14:tracePt t="226666" x="2322513" y="6205538"/>
          <p14:tracePt t="226682" x="2411413" y="6232525"/>
          <p14:tracePt t="226699" x="2500313" y="6251575"/>
          <p14:tracePt t="226715" x="2562225" y="6251575"/>
          <p14:tracePt t="226732" x="2589213" y="6251575"/>
          <p14:tracePt t="226749" x="2616200" y="6242050"/>
          <p14:tracePt t="226766" x="2616200" y="6232525"/>
          <p14:tracePt t="226783" x="2625725" y="6215063"/>
          <p14:tracePt t="226799" x="2625725" y="6180138"/>
          <p14:tracePt t="226816" x="2625725" y="6153150"/>
          <p14:tracePt t="226832" x="2608263" y="6126163"/>
          <p14:tracePt t="226849" x="2581275" y="6108700"/>
          <p14:tracePt t="226866" x="2571750" y="6099175"/>
          <p14:tracePt t="226883" x="2562225" y="6099175"/>
          <p14:tracePt t="226899" x="2554288" y="6099175"/>
          <p14:tracePt t="226916" x="2544763" y="6099175"/>
          <p14:tracePt t="226932" x="2536825" y="6099175"/>
          <p14:tracePt t="226949" x="2517775" y="6099175"/>
          <p14:tracePt t="226966" x="2509838" y="6108700"/>
          <p14:tracePt t="226983" x="2500313" y="6108700"/>
          <p14:tracePt t="227018" x="2500313" y="6116638"/>
          <p14:tracePt t="227250" x="2500313" y="6126163"/>
          <p14:tracePt t="227266" x="2500313" y="6143625"/>
          <p14:tracePt t="227290" x="2500313" y="6153150"/>
          <p14:tracePt t="227298" x="2500313" y="6161088"/>
          <p14:tracePt t="227306" x="2500313" y="6170613"/>
          <p14:tracePt t="227316" x="2509838" y="6180138"/>
          <p14:tracePt t="227333" x="2517775" y="6188075"/>
          <p14:tracePt t="227349" x="2527300" y="6215063"/>
          <p14:tracePt t="228715" x="2527300" y="6224588"/>
          <p14:tracePt t="228731" x="2517775" y="6232525"/>
          <p14:tracePt t="228739" x="2509838" y="6232525"/>
          <p14:tracePt t="228751" x="2509838" y="6242050"/>
          <p14:tracePt t="228767" x="2482850" y="6251575"/>
          <p14:tracePt t="228784" x="2455863" y="6269038"/>
          <p14:tracePt t="228801" x="2446338" y="6269038"/>
          <p14:tracePt t="228899" x="2438400" y="6276975"/>
          <p14:tracePt t="228931" x="2438400" y="6286500"/>
          <p14:tracePt t="228939" x="2438400" y="6296025"/>
          <p14:tracePt t="228951" x="2419350" y="6303963"/>
          <p14:tracePt t="228968" x="2419350" y="6313488"/>
          <p14:tracePt t="228985" x="2411413" y="6313488"/>
          <p14:tracePt t="229195" x="2401888" y="6323013"/>
          <p14:tracePt t="232196" x="2393950" y="6323013"/>
          <p14:tracePt t="236375" x="2393950" y="6330950"/>
          <p14:tracePt t="236382" x="2384425" y="6330950"/>
          <p14:tracePt t="236391" x="2374900" y="6340475"/>
          <p14:tracePt t="236550" x="2366963" y="6340475"/>
          <p14:tracePt t="236566" x="2357438" y="6348413"/>
          <p14:tracePt t="236670" x="2347913" y="6348413"/>
          <p14:tracePt t="236678" x="2339975" y="6357938"/>
          <p14:tracePt t="236782" x="2330450" y="6357938"/>
          <p14:tracePt t="236838" x="2322513" y="6367463"/>
          <p14:tracePt t="236862" x="2312988" y="6375400"/>
          <p14:tracePt t="237935" x="2303463" y="6375400"/>
          <p14:tracePt t="237951" x="2303463" y="6367463"/>
          <p14:tracePt t="237959" x="2303463" y="6348413"/>
          <p14:tracePt t="237975" x="2303463" y="6340475"/>
          <p14:tracePt t="237991" x="2312988" y="6323013"/>
          <p14:tracePt t="237999" x="2312988" y="6303963"/>
          <p14:tracePt t="238008" x="2312988" y="6286500"/>
          <p14:tracePt t="238025" x="2312988" y="6276975"/>
          <p14:tracePt t="238042" x="2312988" y="62690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14411" y="334851"/>
            <a:ext cx="6542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/>
              <a:t>Personalpronomen</a:t>
            </a:r>
            <a:endParaRPr lang="pt-PT" sz="32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087607"/>
              </p:ext>
            </p:extLst>
          </p:nvPr>
        </p:nvGraphicFramePr>
        <p:xfrm>
          <a:off x="2032000" y="1428004"/>
          <a:ext cx="8127999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Singular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Personalpronomen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maskulin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Der </a:t>
                      </a:r>
                      <a:r>
                        <a:rPr lang="pt-PT" sz="2400" dirty="0" err="1" smtClean="0"/>
                        <a:t>Balkon</a:t>
                      </a:r>
                      <a:r>
                        <a:rPr lang="pt-PT" sz="2400" dirty="0" smtClean="0"/>
                        <a:t>?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Er </a:t>
                      </a:r>
                      <a:r>
                        <a:rPr lang="pt-PT" sz="2400" dirty="0" err="1" smtClean="0"/>
                        <a:t>ist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dort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neutrum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Das </a:t>
                      </a:r>
                      <a:r>
                        <a:rPr lang="pt-PT" sz="2400" dirty="0" err="1" smtClean="0"/>
                        <a:t>Bad</a:t>
                      </a:r>
                      <a:r>
                        <a:rPr lang="pt-PT" sz="2400" dirty="0" smtClean="0"/>
                        <a:t>?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Es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ist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dort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feminin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Die </a:t>
                      </a:r>
                      <a:r>
                        <a:rPr lang="pt-PT" sz="2400" dirty="0" err="1" smtClean="0"/>
                        <a:t>Küche</a:t>
                      </a:r>
                      <a:r>
                        <a:rPr lang="pt-PT" sz="2400" dirty="0" smtClean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Sie </a:t>
                      </a:r>
                      <a:r>
                        <a:rPr lang="pt-PT" sz="2400" dirty="0" err="1" smtClean="0"/>
                        <a:t>ist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dort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Plural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Die </a:t>
                      </a:r>
                      <a:r>
                        <a:rPr lang="pt-PT" sz="2400" dirty="0" err="1" smtClean="0"/>
                        <a:t>Kinderzimmer</a:t>
                      </a:r>
                      <a:r>
                        <a:rPr lang="pt-PT" sz="2400" dirty="0" smtClean="0"/>
                        <a:t>?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Sie </a:t>
                      </a:r>
                      <a:r>
                        <a:rPr lang="pt-PT" sz="2400" dirty="0" err="1" smtClean="0"/>
                        <a:t>sind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dort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8126569" y="4572000"/>
            <a:ext cx="3155324" cy="157122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8680361" y="4868214"/>
            <a:ext cx="211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Wo</a:t>
            </a:r>
            <a:r>
              <a:rPr lang="pt-PT" sz="2400" dirty="0" smtClean="0"/>
              <a:t>?</a:t>
            </a:r>
            <a:r>
              <a:rPr lang="pt-PT" dirty="0" smtClean="0"/>
              <a:t> </a:t>
            </a:r>
            <a:endParaRPr lang="pt-PT" dirty="0"/>
          </a:p>
        </p:txBody>
      </p:sp>
      <p:cxnSp>
        <p:nvCxnSpPr>
          <p:cNvPr id="8" name="Conexão reta 7"/>
          <p:cNvCxnSpPr/>
          <p:nvPr/>
        </p:nvCxnSpPr>
        <p:spPr>
          <a:xfrm>
            <a:off x="9433773" y="4868214"/>
            <a:ext cx="0" cy="824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9459532" y="4868214"/>
            <a:ext cx="119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Hier</a:t>
            </a:r>
            <a:r>
              <a:rPr lang="pt-PT" sz="2400" dirty="0" smtClean="0"/>
              <a:t>.</a:t>
            </a:r>
          </a:p>
          <a:p>
            <a:r>
              <a:rPr lang="pt-PT" sz="2400" dirty="0" err="1" smtClean="0"/>
              <a:t>Dort</a:t>
            </a:r>
            <a:r>
              <a:rPr lang="pt-PT" sz="2400" dirty="0" smtClean="0"/>
              <a:t>.</a:t>
            </a:r>
            <a:endParaRPr lang="pt-PT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408349" y="4752304"/>
            <a:ext cx="5048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hier</a:t>
            </a:r>
            <a:r>
              <a:rPr lang="pt-PT" sz="2400" dirty="0" smtClean="0"/>
              <a:t> </a:t>
            </a:r>
            <a:r>
              <a:rPr lang="pt-PT" sz="2400" dirty="0" err="1" smtClean="0"/>
              <a:t>auch</a:t>
            </a:r>
            <a:r>
              <a:rPr lang="pt-PT" sz="2400" dirty="0" smtClean="0"/>
              <a:t> </a:t>
            </a:r>
            <a:r>
              <a:rPr lang="pt-PT" sz="2400" dirty="0" err="1" smtClean="0"/>
              <a:t>ein</a:t>
            </a:r>
            <a:r>
              <a:rPr lang="pt-PT" sz="2400" dirty="0" smtClean="0"/>
              <a:t> </a:t>
            </a:r>
            <a:r>
              <a:rPr lang="pt-PT" sz="2400" dirty="0" err="1" smtClean="0"/>
              <a:t>Bad</a:t>
            </a:r>
            <a:r>
              <a:rPr lang="pt-PT" sz="2400" dirty="0" smtClean="0"/>
              <a:t>? </a:t>
            </a:r>
            <a:r>
              <a:rPr lang="pt-PT" sz="2400" dirty="0" err="1" smtClean="0"/>
              <a:t>Ja</a:t>
            </a:r>
            <a:r>
              <a:rPr lang="pt-PT" sz="2400" dirty="0" smtClean="0"/>
              <a:t>. </a:t>
            </a:r>
            <a:r>
              <a:rPr lang="pt-PT" sz="2400" dirty="0" err="1" smtClean="0"/>
              <a:t>Dort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/>
              <a:t> </a:t>
            </a:r>
            <a:r>
              <a:rPr lang="pt-PT" sz="2400" dirty="0" smtClean="0"/>
              <a:t>                                      Das </a:t>
            </a:r>
            <a:r>
              <a:rPr lang="pt-PT" sz="2400" dirty="0" err="1" smtClean="0"/>
              <a:t>Bad</a:t>
            </a:r>
            <a:r>
              <a:rPr lang="pt-PT" sz="2400" dirty="0" smtClean="0"/>
              <a:t>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hier</a:t>
            </a:r>
            <a:r>
              <a:rPr lang="pt-PT" sz="2400" dirty="0" smtClean="0"/>
              <a:t>.</a:t>
            </a:r>
            <a:endParaRPr lang="pt-PT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305318" y="4224270"/>
            <a:ext cx="4829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 err="1"/>
              <a:t>Nach</a:t>
            </a:r>
            <a:r>
              <a:rPr lang="pt-PT" sz="2400" b="1" u="sng" dirty="0"/>
              <a:t> </a:t>
            </a:r>
            <a:r>
              <a:rPr lang="pt-PT" sz="2400" b="1" u="sng" dirty="0" err="1"/>
              <a:t>dem</a:t>
            </a:r>
            <a:r>
              <a:rPr lang="pt-PT" sz="2400" b="1" u="sng" dirty="0"/>
              <a:t> </a:t>
            </a:r>
            <a:r>
              <a:rPr lang="pt-PT" sz="2400" b="1" u="sng" dirty="0" err="1"/>
              <a:t>Ort</a:t>
            </a:r>
            <a:r>
              <a:rPr lang="pt-PT" sz="2400" b="1" u="sng" dirty="0"/>
              <a:t> </a:t>
            </a:r>
            <a:r>
              <a:rPr lang="pt-PT" sz="2400" b="1" u="sng" dirty="0" err="1"/>
              <a:t>Fragen</a:t>
            </a:r>
            <a:r>
              <a:rPr lang="pt-PT" sz="2400" b="1" u="sng" dirty="0"/>
              <a:t>: </a:t>
            </a:r>
            <a:r>
              <a:rPr lang="pt-PT" sz="2400" b="1" u="sng" dirty="0" err="1"/>
              <a:t>Wo</a:t>
            </a:r>
            <a:r>
              <a:rPr lang="pt-PT" sz="2400" b="1" u="sng" dirty="0"/>
              <a:t> </a:t>
            </a:r>
            <a:r>
              <a:rPr lang="pt-PT" sz="2400" b="1" u="sng" dirty="0" err="1"/>
              <a:t>ist</a:t>
            </a:r>
            <a:r>
              <a:rPr lang="pt-PT" sz="2400" b="1" u="sng" dirty="0"/>
              <a:t> …? </a:t>
            </a:r>
          </a:p>
          <a:p>
            <a:endParaRPr lang="pt-PT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71"/>
    </mc:Choice>
    <mc:Fallback xmlns="">
      <p:transition spd="slow" advTm="13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275" x="2312988" y="6259513"/>
          <p14:tracePt t="1283" x="2330450" y="6259513"/>
          <p14:tracePt t="1292" x="2374900" y="6259513"/>
          <p14:tracePt t="1308" x="2554288" y="6259513"/>
          <p14:tracePt t="1324" x="2741613" y="6286500"/>
          <p14:tracePt t="1341" x="2919413" y="6286500"/>
          <p14:tracePt t="1357" x="3143250" y="6286500"/>
          <p14:tracePt t="1374" x="3455988" y="6286500"/>
          <p14:tracePt t="1391" x="3751263" y="6286500"/>
          <p14:tracePt t="1408" x="4054475" y="6286500"/>
          <p14:tracePt t="1424" x="4313238" y="6286500"/>
          <p14:tracePt t="1441" x="4545013" y="6205538"/>
          <p14:tracePt t="1458" x="4732338" y="6116638"/>
          <p14:tracePt t="1474" x="4867275" y="6000750"/>
          <p14:tracePt t="1491" x="5018088" y="5786438"/>
          <p14:tracePt t="1508" x="5099050" y="5643563"/>
          <p14:tracePt t="1524" x="5180013" y="5491163"/>
          <p14:tracePt t="1541" x="5276850" y="5340350"/>
          <p14:tracePt t="1558" x="5340350" y="5153025"/>
          <p14:tracePt t="1574" x="5411788" y="4956175"/>
          <p14:tracePt t="1591" x="5473700" y="4751388"/>
          <p14:tracePt t="1608" x="5518150" y="4554538"/>
          <p14:tracePt t="1624" x="5608638" y="4268788"/>
          <p14:tracePt t="1641" x="5680075" y="3911600"/>
          <p14:tracePt t="1658" x="5732463" y="3544888"/>
          <p14:tracePt t="1674" x="5768975" y="3232150"/>
          <p14:tracePt t="1691" x="5795963" y="2919413"/>
          <p14:tracePt t="1708" x="5795963" y="2759075"/>
          <p14:tracePt t="1724" x="5795963" y="2633663"/>
          <p14:tracePt t="1741" x="5795963" y="2536825"/>
          <p14:tracePt t="1758" x="5776913" y="2393950"/>
          <p14:tracePt t="1774" x="5697538" y="2205038"/>
          <p14:tracePt t="1791" x="5670550" y="2071688"/>
          <p14:tracePt t="1808" x="5626100" y="1884363"/>
          <p14:tracePt t="1824" x="5572125" y="1697038"/>
          <p14:tracePt t="1841" x="5537200" y="1509713"/>
          <p14:tracePt t="1858" x="5491163" y="1347788"/>
          <p14:tracePt t="1875" x="5419725" y="1179513"/>
          <p14:tracePt t="1892" x="5384800" y="1125538"/>
          <p14:tracePt t="1908" x="5367338" y="1098550"/>
          <p14:tracePt t="1925" x="5357813" y="1089025"/>
          <p14:tracePt t="1963" x="5348288" y="1081088"/>
          <p14:tracePt t="1975" x="5340350" y="1081088"/>
          <p14:tracePt t="1991" x="5276850" y="1071563"/>
          <p14:tracePt t="2008" x="5224463" y="1071563"/>
          <p14:tracePt t="2025" x="5133975" y="1036638"/>
          <p14:tracePt t="2041" x="5045075" y="982663"/>
          <p14:tracePt t="2058" x="4965700" y="901700"/>
          <p14:tracePt t="2075" x="4911725" y="839788"/>
          <p14:tracePt t="2092" x="4894263" y="822325"/>
          <p14:tracePt t="2125" x="4875213" y="822325"/>
          <p14:tracePt t="2141" x="4867275" y="822325"/>
          <p14:tracePt t="2158" x="4848225" y="839788"/>
          <p14:tracePt t="2175" x="4840288" y="893763"/>
          <p14:tracePt t="2192" x="4840288" y="901700"/>
          <p14:tracePt t="2209" x="4840288" y="919163"/>
          <p14:tracePt t="2243" x="4857750" y="938213"/>
          <p14:tracePt t="2258" x="4902200" y="946150"/>
          <p14:tracePt t="2275" x="5160963" y="1009650"/>
          <p14:tracePt t="2292" x="5419725" y="1071563"/>
          <p14:tracePt t="2309" x="5741988" y="1152525"/>
          <p14:tracePt t="2325" x="6037263" y="1241425"/>
          <p14:tracePt t="2342" x="6303963" y="1322388"/>
          <p14:tracePt t="2358" x="6500813" y="1366838"/>
          <p14:tracePt t="2375" x="6643688" y="1419225"/>
          <p14:tracePt t="2392" x="6759575" y="1455738"/>
          <p14:tracePt t="2409" x="6840538" y="1473200"/>
          <p14:tracePt t="2425" x="6875463" y="1482725"/>
          <p14:tracePt t="2442" x="6902450" y="1490663"/>
          <p14:tracePt t="2458" x="6919913" y="1490663"/>
          <p14:tracePt t="2475" x="6956425" y="1490663"/>
          <p14:tracePt t="2492" x="7000875" y="1490663"/>
          <p14:tracePt t="2509" x="7045325" y="1490663"/>
          <p14:tracePt t="2525" x="7116763" y="1490663"/>
          <p14:tracePt t="2542" x="7188200" y="1490663"/>
          <p14:tracePt t="2559" x="7242175" y="1490663"/>
          <p14:tracePt t="2575" x="7286625" y="1490663"/>
          <p14:tracePt t="2592" x="7304088" y="1490663"/>
          <p14:tracePt t="2609" x="7313613" y="1490663"/>
          <p14:tracePt t="2625" x="7323138" y="1490663"/>
          <p14:tracePt t="2642" x="7331075" y="1490663"/>
          <p14:tracePt t="2675" x="7340600" y="1490663"/>
          <p14:tracePt t="2699" x="7358063" y="1490663"/>
          <p14:tracePt t="2709" x="7375525" y="1490663"/>
          <p14:tracePt t="2725" x="7394575" y="1490663"/>
          <p14:tracePt t="2742" x="7439025" y="1482725"/>
          <p14:tracePt t="2759" x="7491413" y="1473200"/>
          <p14:tracePt t="2775" x="7527925" y="1455738"/>
          <p14:tracePt t="2792" x="7572375" y="1438275"/>
          <p14:tracePt t="2809" x="7599363" y="1411288"/>
          <p14:tracePt t="2825" x="7634288" y="1384300"/>
          <p14:tracePt t="2842" x="7634288" y="1374775"/>
          <p14:tracePt t="2859" x="7653338" y="1357313"/>
          <p14:tracePt t="2876" x="7653338" y="1330325"/>
          <p14:tracePt t="2892" x="7653338" y="1312863"/>
          <p14:tracePt t="2909" x="7653338" y="1295400"/>
          <p14:tracePt t="2925" x="7653338" y="1250950"/>
          <p14:tracePt t="2942" x="7626350" y="1223963"/>
          <p14:tracePt t="2959" x="7599363" y="1187450"/>
          <p14:tracePt t="2975" x="7562850" y="1152525"/>
          <p14:tracePt t="2992" x="7537450" y="1125538"/>
          <p14:tracePt t="3009" x="7491413" y="1089025"/>
          <p14:tracePt t="3026" x="7466013" y="1062038"/>
          <p14:tracePt t="3042" x="7419975" y="1036638"/>
          <p14:tracePt t="3059" x="7402513" y="1017588"/>
          <p14:tracePt t="3076" x="7358063" y="990600"/>
          <p14:tracePt t="3093" x="7313613" y="973138"/>
          <p14:tracePt t="3109" x="7286625" y="965200"/>
          <p14:tracePt t="3126" x="7251700" y="965200"/>
          <p14:tracePt t="3142" x="7205663" y="965200"/>
          <p14:tracePt t="3159" x="7170738" y="955675"/>
          <p14:tracePt t="3176" x="7126288" y="938213"/>
          <p14:tracePt t="3192" x="7099300" y="938213"/>
          <p14:tracePt t="3210" x="7081838" y="938213"/>
          <p14:tracePt t="3226" x="7045325" y="938213"/>
          <p14:tracePt t="3242" x="7018338" y="938213"/>
          <p14:tracePt t="3259" x="6991350" y="938213"/>
          <p14:tracePt t="3276" x="6983413" y="938213"/>
          <p14:tracePt t="3404" x="6973888" y="938213"/>
          <p14:tracePt t="3412" x="6965950" y="938213"/>
          <p14:tracePt t="3436" x="6956425" y="938213"/>
          <p14:tracePt t="3444" x="6946900" y="938213"/>
          <p14:tracePt t="3452" x="6929438" y="938213"/>
          <p14:tracePt t="3460" x="6919913" y="938213"/>
          <p14:tracePt t="3476" x="6894513" y="938213"/>
          <p14:tracePt t="3493" x="6875463" y="938213"/>
          <p14:tracePt t="3510" x="6840538" y="946150"/>
          <p14:tracePt t="3526" x="6796088" y="946150"/>
          <p14:tracePt t="3542" x="6724650" y="965200"/>
          <p14:tracePt t="3560" x="6599238" y="965200"/>
          <p14:tracePt t="3576" x="6456363" y="965200"/>
          <p14:tracePt t="3593" x="6269038" y="965200"/>
          <p14:tracePt t="3610" x="6045200" y="965200"/>
          <p14:tracePt t="3626" x="5768975" y="965200"/>
          <p14:tracePt t="3643" x="5483225" y="1000125"/>
          <p14:tracePt t="3660" x="5010150" y="1054100"/>
          <p14:tracePt t="3676" x="4705350" y="1098550"/>
          <p14:tracePt t="3693" x="4491038" y="1143000"/>
          <p14:tracePt t="3710" x="4330700" y="1204913"/>
          <p14:tracePt t="3726" x="4197350" y="1258888"/>
          <p14:tracePt t="3743" x="4098925" y="1312863"/>
          <p14:tracePt t="3759" x="4017963" y="1366838"/>
          <p14:tracePt t="3776" x="3946525" y="1401763"/>
          <p14:tracePt t="3793" x="3867150" y="1465263"/>
          <p14:tracePt t="3810" x="3786188" y="1517650"/>
          <p14:tracePt t="3826" x="3724275" y="1571625"/>
          <p14:tracePt t="3843" x="3643313" y="1652588"/>
          <p14:tracePt t="3860" x="3554413" y="1741488"/>
          <p14:tracePt t="3876" x="3482975" y="1803400"/>
          <p14:tracePt t="3893" x="3411538" y="1893888"/>
          <p14:tracePt t="3910" x="3330575" y="1965325"/>
          <p14:tracePt t="3926" x="3251200" y="2071688"/>
          <p14:tracePt t="3943" x="3160713" y="2187575"/>
          <p14:tracePt t="3960" x="3098800" y="2268538"/>
          <p14:tracePt t="3976" x="3062288" y="2339975"/>
          <p14:tracePt t="3993" x="3027363" y="2411413"/>
          <p14:tracePt t="4010" x="3017838" y="2446338"/>
          <p14:tracePt t="4026" x="2990850" y="2500313"/>
          <p14:tracePt t="4043" x="2990850" y="2517775"/>
          <p14:tracePt t="4060" x="2982913" y="2536825"/>
          <p14:tracePt t="4204" x="2973388" y="2536825"/>
          <p14:tracePt t="4212" x="2965450" y="2527300"/>
          <p14:tracePt t="4220" x="2965450" y="2500313"/>
          <p14:tracePt t="4228" x="2965450" y="2473325"/>
          <p14:tracePt t="4243" x="2965450" y="2438400"/>
          <p14:tracePt t="4260" x="2965450" y="2366963"/>
          <p14:tracePt t="4277" x="2965450" y="2347913"/>
          <p14:tracePt t="4293" x="2965450" y="2339975"/>
          <p14:tracePt t="4310" x="2965450" y="2322513"/>
          <p14:tracePt t="4327" x="2973388" y="2303463"/>
          <p14:tracePt t="4343" x="2982913" y="2286000"/>
          <p14:tracePt t="4360" x="2990850" y="2276475"/>
          <p14:tracePt t="4377" x="3009900" y="2259013"/>
          <p14:tracePt t="4394" x="3027363" y="2259013"/>
          <p14:tracePt t="4410" x="3044825" y="2259013"/>
          <p14:tracePt t="4427" x="3054350" y="2259013"/>
          <p14:tracePt t="4716" x="3062288" y="2259013"/>
          <p14:tracePt t="4725" x="3062288" y="2295525"/>
          <p14:tracePt t="4732" x="3081338" y="2347913"/>
          <p14:tracePt t="4743" x="3081338" y="2384425"/>
          <p14:tracePt t="4760" x="3108325" y="2465388"/>
          <p14:tracePt t="4777" x="3125788" y="2509838"/>
          <p14:tracePt t="4794" x="3125788" y="2527300"/>
          <p14:tracePt t="4810" x="3133725" y="2544763"/>
          <p14:tracePt t="4845" x="3133725" y="2554288"/>
          <p14:tracePt t="4876" x="3133725" y="2562225"/>
          <p14:tracePt t="4884" x="3133725" y="2571750"/>
          <p14:tracePt t="5101" x="3143250" y="2608263"/>
          <p14:tracePt t="5109" x="3143250" y="2633663"/>
          <p14:tracePt t="5117" x="3152775" y="2670175"/>
          <p14:tracePt t="5127" x="3160713" y="2714625"/>
          <p14:tracePt t="5144" x="3197225" y="2795588"/>
          <p14:tracePt t="5161" x="3214688" y="2884488"/>
          <p14:tracePt t="5177" x="3241675" y="2946400"/>
          <p14:tracePt t="5194" x="3251200" y="2990850"/>
          <p14:tracePt t="5211" x="3251200" y="3009900"/>
          <p14:tracePt t="5261" x="3251200" y="3017838"/>
          <p14:tracePt t="5277" x="3251200" y="3027363"/>
          <p14:tracePt t="5293" x="3251200" y="3036888"/>
          <p14:tracePt t="5317" x="3251200" y="3044825"/>
          <p14:tracePt t="5485" x="3251200" y="3062288"/>
          <p14:tracePt t="5493" x="3251200" y="3071813"/>
          <p14:tracePt t="5501" x="3251200" y="3089275"/>
          <p14:tracePt t="5511" x="3251200" y="3108325"/>
          <p14:tracePt t="5528" x="3251200" y="3170238"/>
          <p14:tracePt t="5544" x="3251200" y="3232150"/>
          <p14:tracePt t="5561" x="3251200" y="3295650"/>
          <p14:tracePt t="5578" x="3251200" y="3340100"/>
          <p14:tracePt t="5594" x="3251200" y="3375025"/>
          <p14:tracePt t="5611" x="3251200" y="3411538"/>
          <p14:tracePt t="5628" x="3251200" y="3429000"/>
          <p14:tracePt t="6133" x="3276600" y="3446463"/>
          <p14:tracePt t="6141" x="3295650" y="3446463"/>
          <p14:tracePt t="6149" x="3303588" y="3455988"/>
          <p14:tracePt t="6161" x="3313113" y="3465513"/>
          <p14:tracePt t="6178" x="3322638" y="3465513"/>
          <p14:tracePt t="6195" x="3330575" y="3465513"/>
          <p14:tracePt t="6245" x="3340100" y="3465513"/>
          <p14:tracePt t="6253" x="3348038" y="3465513"/>
          <p14:tracePt t="6269" x="3367088" y="3465513"/>
          <p14:tracePt t="6279" x="3375025" y="3465513"/>
          <p14:tracePt t="6295" x="3402013" y="3429000"/>
          <p14:tracePt t="6312" x="3429000" y="3402013"/>
          <p14:tracePt t="6328" x="3446463" y="3375025"/>
          <p14:tracePt t="6345" x="3482975" y="3340100"/>
          <p14:tracePt t="6362" x="3500438" y="3303588"/>
          <p14:tracePt t="6379" x="3554413" y="3241675"/>
          <p14:tracePt t="6395" x="3598863" y="3197225"/>
          <p14:tracePt t="6412" x="3679825" y="3098800"/>
          <p14:tracePt t="6428" x="3786188" y="2982913"/>
          <p14:tracePt t="6445" x="3938588" y="2857500"/>
          <p14:tracePt t="6462" x="4027488" y="2786063"/>
          <p14:tracePt t="6479" x="4089400" y="2724150"/>
          <p14:tracePt t="6495" x="4160838" y="2670175"/>
          <p14:tracePt t="6512" x="4214813" y="2608263"/>
          <p14:tracePt t="6529" x="4259263" y="2544763"/>
          <p14:tracePt t="6545" x="4313238" y="2517775"/>
          <p14:tracePt t="6562" x="4330700" y="2500313"/>
          <p14:tracePt t="6579" x="4348163" y="2482850"/>
          <p14:tracePt t="6595" x="4367213" y="2473325"/>
          <p14:tracePt t="6612" x="4375150" y="2473325"/>
          <p14:tracePt t="6629" x="4402138" y="2455863"/>
          <p14:tracePt t="6645" x="4402138" y="2446338"/>
          <p14:tracePt t="6662" x="4429125" y="2446338"/>
          <p14:tracePt t="6679" x="4456113" y="2428875"/>
          <p14:tracePt t="6695" x="4465638" y="2428875"/>
          <p14:tracePt t="6712" x="4483100" y="2419350"/>
          <p14:tracePt t="6729" x="4491038" y="2419350"/>
          <p14:tracePt t="6745" x="4500563" y="2419350"/>
          <p14:tracePt t="6805" x="4510088" y="2419350"/>
          <p14:tracePt t="6821" x="4518025" y="2419350"/>
          <p14:tracePt t="6837" x="4527550" y="2419350"/>
          <p14:tracePt t="6869" x="4537075" y="2419350"/>
          <p14:tracePt t="6885" x="4545013" y="2419350"/>
          <p14:tracePt t="6901" x="4554538" y="2419350"/>
          <p14:tracePt t="7302" x="4562475" y="2419350"/>
          <p14:tracePt t="7318" x="4581525" y="2411413"/>
          <p14:tracePt t="7326" x="4598988" y="2401888"/>
          <p14:tracePt t="7334" x="4625975" y="2393950"/>
          <p14:tracePt t="7346" x="4660900" y="2393950"/>
          <p14:tracePt t="7363" x="4724400" y="2393950"/>
          <p14:tracePt t="7379" x="4776788" y="2384425"/>
          <p14:tracePt t="7396" x="4822825" y="2384425"/>
          <p14:tracePt t="7413" x="4857750" y="2384425"/>
          <p14:tracePt t="7429" x="4894263" y="2374900"/>
          <p14:tracePt t="7446" x="4919663" y="2366963"/>
          <p14:tracePt t="7463" x="4946650" y="2357438"/>
          <p14:tracePt t="7480" x="5000625" y="2339975"/>
          <p14:tracePt t="7496" x="5045075" y="2312988"/>
          <p14:tracePt t="7513" x="5108575" y="2286000"/>
          <p14:tracePt t="7529" x="5170488" y="2259013"/>
          <p14:tracePt t="7546" x="5241925" y="2241550"/>
          <p14:tracePt t="7563" x="5286375" y="2232025"/>
          <p14:tracePt t="7580" x="5330825" y="2214563"/>
          <p14:tracePt t="7596" x="5348288" y="2205038"/>
          <p14:tracePt t="7613" x="5384800" y="2187575"/>
          <p14:tracePt t="7630" x="5429250" y="2160588"/>
          <p14:tracePt t="7646" x="5446713" y="2152650"/>
          <p14:tracePt t="7663" x="5473700" y="2143125"/>
          <p14:tracePt t="7680" x="5510213" y="2125663"/>
          <p14:tracePt t="7696" x="5518150" y="2125663"/>
          <p14:tracePt t="7713" x="5537200" y="2125663"/>
          <p14:tracePt t="7730" x="5554663" y="2116138"/>
          <p14:tracePt t="7746" x="5572125" y="2116138"/>
          <p14:tracePt t="7763" x="5589588" y="2108200"/>
          <p14:tracePt t="7780" x="5599113" y="2108200"/>
          <p14:tracePt t="7796" x="5608638" y="2108200"/>
          <p14:tracePt t="7813" x="5626100" y="2108200"/>
          <p14:tracePt t="7830" x="5643563" y="2108200"/>
          <p14:tracePt t="7846" x="5661025" y="2108200"/>
          <p14:tracePt t="7863" x="5670550" y="2108200"/>
          <p14:tracePt t="7880" x="5697538" y="2108200"/>
          <p14:tracePt t="7896" x="5732463" y="2108200"/>
          <p14:tracePt t="7913" x="5759450" y="2108200"/>
          <p14:tracePt t="7930" x="5795963" y="2108200"/>
          <p14:tracePt t="7946" x="5813425" y="2108200"/>
          <p14:tracePt t="7963" x="5822950" y="2108200"/>
          <p14:tracePt t="8038" x="5813425" y="2125663"/>
          <p14:tracePt t="8046" x="5803900" y="2133600"/>
          <p14:tracePt t="8054" x="5768975" y="2152650"/>
          <p14:tracePt t="8063" x="5741988" y="2160588"/>
          <p14:tracePt t="8080" x="5680075" y="2187575"/>
          <p14:tracePt t="8097" x="5626100" y="2197100"/>
          <p14:tracePt t="8113" x="5562600" y="2205038"/>
          <p14:tracePt t="8130" x="5537200" y="2232025"/>
          <p14:tracePt t="8147" x="5500688" y="2232025"/>
          <p14:tracePt t="8163" x="5500688" y="2241550"/>
          <p14:tracePt t="8180" x="5491163" y="2251075"/>
          <p14:tracePt t="8197" x="5483225" y="2251075"/>
          <p14:tracePt t="8214" x="5473700" y="2259013"/>
          <p14:tracePt t="8230" x="5446713" y="2268538"/>
          <p14:tracePt t="8247" x="5429250" y="2276475"/>
          <p14:tracePt t="8263" x="5375275" y="2286000"/>
          <p14:tracePt t="8280" x="5313363" y="2286000"/>
          <p14:tracePt t="8297" x="5224463" y="2286000"/>
          <p14:tracePt t="8314" x="5126038" y="2286000"/>
          <p14:tracePt t="8330" x="5054600" y="2303463"/>
          <p14:tracePt t="8347" x="5018088" y="2303463"/>
          <p14:tracePt t="8363" x="5010150" y="2303463"/>
          <p14:tracePt t="8397" x="5000625" y="2312988"/>
          <p14:tracePt t="8526" x="5010150" y="2312988"/>
          <p14:tracePt t="8559" x="5018088" y="2312988"/>
          <p14:tracePt t="8566" x="5027613" y="2312988"/>
          <p14:tracePt t="8574" x="5037138" y="2312988"/>
          <p14:tracePt t="8590" x="5045075" y="2312988"/>
          <p14:tracePt t="8598" x="5054600" y="2312988"/>
          <p14:tracePt t="8615" x="5072063" y="2312988"/>
          <p14:tracePt t="8631" x="5081588" y="2312988"/>
          <p14:tracePt t="8647" x="5108575" y="2312988"/>
          <p14:tracePt t="8664" x="5116513" y="2303463"/>
          <p14:tracePt t="8681" x="5143500" y="2303463"/>
          <p14:tracePt t="8697" x="5170488" y="2303463"/>
          <p14:tracePt t="8714" x="5187950" y="2303463"/>
          <p14:tracePt t="8730" x="5224463" y="2295525"/>
          <p14:tracePt t="8747" x="5276850" y="2295525"/>
          <p14:tracePt t="8764" x="5322888" y="2286000"/>
          <p14:tracePt t="8780" x="5375275" y="2276475"/>
          <p14:tracePt t="8797" x="5411788" y="2268538"/>
          <p14:tracePt t="8814" x="5473700" y="2259013"/>
          <p14:tracePt t="8831" x="5510213" y="2251075"/>
          <p14:tracePt t="8847" x="5554663" y="2251075"/>
          <p14:tracePt t="8864" x="5599113" y="2241550"/>
          <p14:tracePt t="8880" x="5653088" y="2232025"/>
          <p14:tracePt t="8897" x="5705475" y="2232025"/>
          <p14:tracePt t="8914" x="5768975" y="2232025"/>
          <p14:tracePt t="8931" x="5813425" y="2232025"/>
          <p14:tracePt t="8947" x="5857875" y="2232025"/>
          <p14:tracePt t="8964" x="5884863" y="2232025"/>
          <p14:tracePt t="8981" x="5902325" y="2232025"/>
          <p14:tracePt t="8983" x="5919788" y="2232025"/>
          <p14:tracePt t="8997" x="5929313" y="2232025"/>
          <p14:tracePt t="9014" x="6000750" y="2232025"/>
          <p14:tracePt t="9031" x="6018213" y="2232025"/>
          <p14:tracePt t="9047" x="6037263" y="2232025"/>
          <p14:tracePt t="9190" x="6045200" y="2232025"/>
          <p14:tracePt t="9415" x="6054725" y="2232025"/>
          <p14:tracePt t="9462" x="6062663" y="2232025"/>
          <p14:tracePt t="9487" x="6072188" y="2232025"/>
          <p14:tracePt t="10855" x="6089650" y="2224088"/>
          <p14:tracePt t="10863" x="6161088" y="2214563"/>
          <p14:tracePt t="10871" x="6259513" y="2214563"/>
          <p14:tracePt t="10882" x="6357938" y="2214563"/>
          <p14:tracePt t="10899" x="6599238" y="2214563"/>
          <p14:tracePt t="10916" x="6867525" y="2214563"/>
          <p14:tracePt t="10932" x="7062788" y="2214563"/>
          <p14:tracePt t="10949" x="7180263" y="2214563"/>
          <p14:tracePt t="10966" x="7232650" y="2214563"/>
          <p14:tracePt t="10983" x="7259638" y="2214563"/>
          <p14:tracePt t="10984" x="7269163" y="2214563"/>
          <p14:tracePt t="10999" x="7286625" y="2214563"/>
          <p14:tracePt t="11016" x="7296150" y="2214563"/>
          <p14:tracePt t="11032" x="7323138" y="2214563"/>
          <p14:tracePt t="11049" x="7340600" y="2214563"/>
          <p14:tracePt t="11066" x="7375525" y="2214563"/>
          <p14:tracePt t="11083" x="7412038" y="2214563"/>
          <p14:tracePt t="11099" x="7473950" y="2214563"/>
          <p14:tracePt t="11116" x="7545388" y="2232025"/>
          <p14:tracePt t="11132" x="7670800" y="2268538"/>
          <p14:tracePt t="11149" x="7777163" y="2286000"/>
          <p14:tracePt t="11166" x="7867650" y="2303463"/>
          <p14:tracePt t="11183" x="7920038" y="2303463"/>
          <p14:tracePt t="11199" x="7939088" y="2303463"/>
          <p14:tracePt t="11216" x="7947025" y="2303463"/>
          <p14:tracePt t="11391" x="7966075" y="2303463"/>
          <p14:tracePt t="11400" x="7974013" y="2303463"/>
          <p14:tracePt t="11407" x="7983538" y="2303463"/>
          <p14:tracePt t="11416" x="8010525" y="2303463"/>
          <p14:tracePt t="11433" x="8062913" y="2312988"/>
          <p14:tracePt t="11449" x="8108950" y="2322513"/>
          <p14:tracePt t="11466" x="8161338" y="2322513"/>
          <p14:tracePt t="11483" x="8205788" y="2322513"/>
          <p14:tracePt t="11499" x="8224838" y="2322513"/>
          <p14:tracePt t="11516" x="8232775" y="2322513"/>
          <p14:tracePt t="11533" x="8242300" y="2322513"/>
          <p14:tracePt t="11549" x="8259763" y="2322513"/>
          <p14:tracePt t="11566" x="8286750" y="2322513"/>
          <p14:tracePt t="11583" x="8304213" y="2322513"/>
          <p14:tracePt t="11600" x="8313738" y="2322513"/>
          <p14:tracePt t="11616" x="8323263" y="2322513"/>
          <p14:tracePt t="11633" x="8331200" y="2322513"/>
          <p14:tracePt t="11650" x="8340725" y="2322513"/>
          <p14:tracePt t="11666" x="8367713" y="2322513"/>
          <p14:tracePt t="11683" x="8394700" y="2312988"/>
          <p14:tracePt t="11700" x="8429625" y="2312988"/>
          <p14:tracePt t="11716" x="8456613" y="2303463"/>
          <p14:tracePt t="11733" x="8491538" y="2303463"/>
          <p14:tracePt t="11750" x="8518525" y="2295525"/>
          <p14:tracePt t="11767" x="8537575" y="2295525"/>
          <p14:tracePt t="11784" x="8562975" y="2295525"/>
          <p14:tracePt t="11800" x="8582025" y="2276475"/>
          <p14:tracePt t="13881" x="8555038" y="2276475"/>
          <p14:tracePt t="13889" x="8510588" y="2276475"/>
          <p14:tracePt t="13897" x="8456613" y="2286000"/>
          <p14:tracePt t="13905" x="8385175" y="2295525"/>
          <p14:tracePt t="13918" x="8313738" y="2303463"/>
          <p14:tracePt t="13935" x="8099425" y="2322513"/>
          <p14:tracePt t="13951" x="7823200" y="2366963"/>
          <p14:tracePt t="13969" x="7358063" y="2401888"/>
          <p14:tracePt t="13985" x="7126288" y="2446338"/>
          <p14:tracePt t="14002" x="6884988" y="2490788"/>
          <p14:tracePt t="14018" x="6670675" y="2527300"/>
          <p14:tracePt t="14035" x="6465888" y="2589213"/>
          <p14:tracePt t="14052" x="6259513" y="2652713"/>
          <p14:tracePt t="14068" x="6045200" y="2724150"/>
          <p14:tracePt t="14085" x="5902325" y="2751138"/>
          <p14:tracePt t="14102" x="5768975" y="2795588"/>
          <p14:tracePt t="14118" x="5661025" y="2830513"/>
          <p14:tracePt t="14135" x="5572125" y="2840038"/>
          <p14:tracePt t="14152" x="5518150" y="2867025"/>
          <p14:tracePt t="14169" x="5411788" y="2884488"/>
          <p14:tracePt t="14185" x="5330825" y="2894013"/>
          <p14:tracePt t="14202" x="5259388" y="2901950"/>
          <p14:tracePt t="14218" x="5197475" y="2901950"/>
          <p14:tracePt t="14235" x="5143500" y="2901950"/>
          <p14:tracePt t="14252" x="5116513" y="2901950"/>
          <p14:tracePt t="14285" x="5108575" y="2901950"/>
          <p14:tracePt t="14305" x="5099050" y="2901950"/>
          <p14:tracePt t="14329" x="5089525" y="2901950"/>
          <p14:tracePt t="14369" x="5081588" y="2894013"/>
          <p14:tracePt t="14401" x="5081588" y="2884488"/>
          <p14:tracePt t="14417" x="5081588" y="2874963"/>
          <p14:tracePt t="14433" x="5081588" y="2867025"/>
          <p14:tracePt t="14441" x="5081588" y="2857500"/>
          <p14:tracePt t="14457" x="5108575" y="2840038"/>
          <p14:tracePt t="14469" x="5170488" y="2830513"/>
          <p14:tracePt t="14485" x="5295900" y="2822575"/>
          <p14:tracePt t="14502" x="5456238" y="2803525"/>
          <p14:tracePt t="14519" x="5634038" y="2803525"/>
          <p14:tracePt t="14535" x="5786438" y="2803525"/>
          <p14:tracePt t="14552" x="5902325" y="2803525"/>
          <p14:tracePt t="14569" x="5965825" y="2803525"/>
          <p14:tracePt t="14586" x="5973763" y="2803525"/>
          <p14:tracePt t="14889" x="5991225" y="2803525"/>
          <p14:tracePt t="14897" x="5991225" y="2795588"/>
          <p14:tracePt t="14905" x="6018213" y="2795588"/>
          <p14:tracePt t="14919" x="6054725" y="2786063"/>
          <p14:tracePt t="14936" x="6143625" y="2786063"/>
          <p14:tracePt t="14952" x="6296025" y="2786063"/>
          <p14:tracePt t="14969" x="6545263" y="2786063"/>
          <p14:tracePt t="14986" x="6697663" y="2786063"/>
          <p14:tracePt t="15002" x="6840538" y="2786063"/>
          <p14:tracePt t="15019" x="6965950" y="2786063"/>
          <p14:tracePt t="15036" x="7027863" y="2786063"/>
          <p14:tracePt t="15052" x="7062788" y="2786063"/>
          <p14:tracePt t="15069" x="7099300" y="2786063"/>
          <p14:tracePt t="15086" x="7143750" y="2786063"/>
          <p14:tracePt t="15102" x="7197725" y="2786063"/>
          <p14:tracePt t="15119" x="7269163" y="2786063"/>
          <p14:tracePt t="15136" x="7331075" y="2786063"/>
          <p14:tracePt t="15153" x="7402513" y="2786063"/>
          <p14:tracePt t="15169" x="7456488" y="2786063"/>
          <p14:tracePt t="15186" x="7500938" y="2786063"/>
          <p14:tracePt t="15202" x="7527925" y="2786063"/>
          <p14:tracePt t="15219" x="7554913" y="2786063"/>
          <p14:tracePt t="15236" x="7581900" y="2786063"/>
          <p14:tracePt t="15253" x="7626350" y="2768600"/>
          <p14:tracePt t="15269" x="7661275" y="2768600"/>
          <p14:tracePt t="15287" x="7705725" y="2768600"/>
          <p14:tracePt t="15303" x="7751763" y="2768600"/>
          <p14:tracePt t="15319" x="7796213" y="2768600"/>
          <p14:tracePt t="15336" x="7848600" y="2768600"/>
          <p14:tracePt t="15353" x="7920038" y="2768600"/>
          <p14:tracePt t="15369" x="7939088" y="2768600"/>
          <p14:tracePt t="15386" x="7947025" y="2768600"/>
          <p14:tracePt t="15641" x="7966075" y="2768600"/>
          <p14:tracePt t="15650" x="7983538" y="2768600"/>
          <p14:tracePt t="15657" x="8018463" y="2768600"/>
          <p14:tracePt t="15670" x="8054975" y="2768600"/>
          <p14:tracePt t="15687" x="8188325" y="2776538"/>
          <p14:tracePt t="15703" x="8358188" y="2786063"/>
          <p14:tracePt t="15720" x="8510588" y="2813050"/>
          <p14:tracePt t="15736" x="8634413" y="2830513"/>
          <p14:tracePt t="15753" x="8742363" y="2830513"/>
          <p14:tracePt t="15770" x="8769350" y="2830513"/>
          <p14:tracePt t="15786" x="8777288" y="2830513"/>
          <p14:tracePt t="16234" x="8796338" y="2830513"/>
          <p14:tracePt t="16266" x="8804275" y="2830513"/>
          <p14:tracePt t="17410" x="8777288" y="2822575"/>
          <p14:tracePt t="17418" x="8715375" y="2822575"/>
          <p14:tracePt t="17426" x="8634413" y="2830513"/>
          <p14:tracePt t="17438" x="8510588" y="2840038"/>
          <p14:tracePt t="17454" x="8134350" y="2884488"/>
          <p14:tracePt t="17471" x="7670800" y="2901950"/>
          <p14:tracePt t="17488" x="7232650" y="2965450"/>
          <p14:tracePt t="17504" x="6840538" y="3009900"/>
          <p14:tracePt t="17521" x="6634163" y="3062288"/>
          <p14:tracePt t="17538" x="6483350" y="3108325"/>
          <p14:tracePt t="17555" x="6446838" y="3116263"/>
          <p14:tracePt t="17571" x="6411913" y="3152775"/>
          <p14:tracePt t="17588" x="6375400" y="3170238"/>
          <p14:tracePt t="17605" x="6330950" y="3197225"/>
          <p14:tracePt t="17621" x="6296025" y="3214688"/>
          <p14:tracePt t="17638" x="6251575" y="3232150"/>
          <p14:tracePt t="17655" x="6215063" y="3241675"/>
          <p14:tracePt t="17671" x="6153150" y="3241675"/>
          <p14:tracePt t="17688" x="6018213" y="3268663"/>
          <p14:tracePt t="17705" x="5875338" y="3276600"/>
          <p14:tracePt t="17721" x="5724525" y="3330575"/>
          <p14:tracePt t="17738" x="5527675" y="3375025"/>
          <p14:tracePt t="17755" x="5456238" y="3402013"/>
          <p14:tracePt t="17772" x="5429250" y="3411538"/>
          <p14:tracePt t="17939" x="5429250" y="3402013"/>
          <p14:tracePt t="17946" x="5438775" y="3394075"/>
          <p14:tracePt t="17955" x="5438775" y="3384550"/>
          <p14:tracePt t="17978" x="5446713" y="3384550"/>
          <p14:tracePt t="17995" x="5446713" y="3375025"/>
          <p14:tracePt t="18019" x="5456238" y="3375025"/>
          <p14:tracePt t="18027" x="5465763" y="3375025"/>
          <p14:tracePt t="18038" x="5473700" y="3375025"/>
          <p14:tracePt t="18059" x="5483225" y="3375025"/>
          <p14:tracePt t="18139" x="5491163" y="3367088"/>
          <p14:tracePt t="18147" x="5500688" y="3357563"/>
          <p14:tracePt t="18171" x="5527675" y="3357563"/>
          <p14:tracePt t="18187" x="5537200" y="3357563"/>
          <p14:tracePt t="18195" x="5554663" y="3348038"/>
          <p14:tracePt t="18205" x="5572125" y="3348038"/>
          <p14:tracePt t="18222" x="5581650" y="3340100"/>
          <p14:tracePt t="18239" x="5589588" y="3340100"/>
          <p14:tracePt t="18259" x="5599113" y="3340100"/>
          <p14:tracePt t="18443" x="5608638" y="3340100"/>
          <p14:tracePt t="18451" x="5616575" y="3330575"/>
          <p14:tracePt t="18459" x="5653088" y="3330575"/>
          <p14:tracePt t="18472" x="5715000" y="3330575"/>
          <p14:tracePt t="18489" x="5867400" y="3330575"/>
          <p14:tracePt t="18505" x="6072188" y="3322638"/>
          <p14:tracePt t="18522" x="6323013" y="3286125"/>
          <p14:tracePt t="18539" x="6786563" y="3224213"/>
          <p14:tracePt t="18555" x="7010400" y="3214688"/>
          <p14:tracePt t="18572" x="7188200" y="3205163"/>
          <p14:tracePt t="18589" x="7331075" y="3205163"/>
          <p14:tracePt t="18605" x="7402513" y="3205163"/>
          <p14:tracePt t="18622" x="7466013" y="3205163"/>
          <p14:tracePt t="18639" x="7518400" y="3205163"/>
          <p14:tracePt t="18655" x="7572375" y="3205163"/>
          <p14:tracePt t="18672" x="7634288" y="3205163"/>
          <p14:tracePt t="18689" x="7705725" y="3205163"/>
          <p14:tracePt t="18706" x="7777163" y="3197225"/>
          <p14:tracePt t="18723" x="7894638" y="3197225"/>
          <p14:tracePt t="18739" x="7956550" y="3197225"/>
          <p14:tracePt t="18756" x="8018463" y="3197225"/>
          <p14:tracePt t="18772" x="8062913" y="3197225"/>
          <p14:tracePt t="18789" x="8099425" y="3197225"/>
          <p14:tracePt t="18806" x="8126413" y="3197225"/>
          <p14:tracePt t="18822" x="8134350" y="3197225"/>
          <p14:tracePt t="18856" x="8143875" y="3197225"/>
          <p14:tracePt t="18907" x="8153400" y="3197225"/>
          <p14:tracePt t="19315" x="8161338" y="3197225"/>
          <p14:tracePt t="19323" x="8170863" y="3197225"/>
          <p14:tracePt t="19331" x="8180388" y="3197225"/>
          <p14:tracePt t="19347" x="8197850" y="3197225"/>
          <p14:tracePt t="19356" x="8215313" y="3197225"/>
          <p14:tracePt t="19373" x="8269288" y="3197225"/>
          <p14:tracePt t="19390" x="8367713" y="3197225"/>
          <p14:tracePt t="19406" x="8501063" y="3224213"/>
          <p14:tracePt t="19423" x="8643938" y="3259138"/>
          <p14:tracePt t="19440" x="8759825" y="3276600"/>
          <p14:tracePt t="19456" x="8831263" y="3286125"/>
          <p14:tracePt t="19473" x="8885238" y="3286125"/>
          <p14:tracePt t="19490" x="8894763" y="3286125"/>
          <p14:tracePt t="20164" x="8894763" y="3303588"/>
          <p14:tracePt t="20171" x="8875713" y="3322638"/>
          <p14:tracePt t="20180" x="8813800" y="3348038"/>
          <p14:tracePt t="20190" x="8742363" y="3384550"/>
          <p14:tracePt t="20207" x="8572500" y="3490913"/>
          <p14:tracePt t="20224" x="8313738" y="3652838"/>
          <p14:tracePt t="20240" x="8027988" y="3768725"/>
          <p14:tracePt t="20257" x="7813675" y="3857625"/>
          <p14:tracePt t="20274" x="7688263" y="3884613"/>
          <p14:tracePt t="20290" x="7653338" y="3902075"/>
          <p14:tracePt t="20307" x="7589838" y="3902075"/>
          <p14:tracePt t="20324" x="7375525" y="3894138"/>
          <p14:tracePt t="20340" x="7153275" y="3830638"/>
          <p14:tracePt t="20357" x="6946900" y="3795713"/>
          <p14:tracePt t="20374" x="6705600" y="3751263"/>
          <p14:tracePt t="20390" x="6554788" y="3741738"/>
          <p14:tracePt t="20407" x="6465888" y="3741738"/>
          <p14:tracePt t="20424" x="6375400" y="3741738"/>
          <p14:tracePt t="20440" x="6313488" y="3741738"/>
          <p14:tracePt t="20457" x="6242050" y="3751263"/>
          <p14:tracePt t="20474" x="6153150" y="3759200"/>
          <p14:tracePt t="20490" x="6054725" y="3759200"/>
          <p14:tracePt t="20492" x="6010275" y="3759200"/>
          <p14:tracePt t="20508" x="5902325" y="3759200"/>
          <p14:tracePt t="20524" x="5759450" y="3759200"/>
          <p14:tracePt t="20540" x="5616575" y="3759200"/>
          <p14:tracePt t="20557" x="5446713" y="3751263"/>
          <p14:tracePt t="20574" x="5313363" y="3741738"/>
          <p14:tracePt t="20591" x="5205413" y="3714750"/>
          <p14:tracePt t="20607" x="5197475" y="3714750"/>
          <p14:tracePt t="21132" x="5232400" y="3714750"/>
          <p14:tracePt t="21140" x="5295900" y="3724275"/>
          <p14:tracePt t="21148" x="5367338" y="3732213"/>
          <p14:tracePt t="21158" x="5465763" y="3751263"/>
          <p14:tracePt t="21174" x="5688013" y="3759200"/>
          <p14:tracePt t="21191" x="5983288" y="3759200"/>
          <p14:tracePt t="21208" x="6367463" y="3759200"/>
          <p14:tracePt t="21224" x="6759575" y="3759200"/>
          <p14:tracePt t="21241" x="7126288" y="3759200"/>
          <p14:tracePt t="21258" x="7385050" y="3768725"/>
          <p14:tracePt t="21274" x="7562850" y="3768725"/>
          <p14:tracePt t="21291" x="7661275" y="3768725"/>
          <p14:tracePt t="21308" x="7759700" y="3768725"/>
          <p14:tracePt t="21324" x="7786688" y="3768725"/>
          <p14:tracePt t="21341" x="7804150" y="3768725"/>
          <p14:tracePt t="21358" x="7823200" y="3768725"/>
          <p14:tracePt t="21374" x="7840663" y="3768725"/>
          <p14:tracePt t="21391" x="7885113" y="3759200"/>
          <p14:tracePt t="21408" x="7929563" y="3751263"/>
          <p14:tracePt t="21425" x="7983538" y="3741738"/>
          <p14:tracePt t="21441" x="8054975" y="3724275"/>
          <p14:tracePt t="21458" x="8108950" y="3714750"/>
          <p14:tracePt t="21475" x="8153400" y="3705225"/>
          <p14:tracePt t="21491" x="8188325" y="3687763"/>
          <p14:tracePt t="21860" x="8205788" y="3687763"/>
          <p14:tracePt t="21948" x="8215313" y="3687763"/>
          <p14:tracePt t="21956" x="8242300" y="3687763"/>
          <p14:tracePt t="21964" x="8277225" y="3687763"/>
          <p14:tracePt t="21975" x="8313738" y="3687763"/>
          <p14:tracePt t="21992" x="8412163" y="3687763"/>
          <p14:tracePt t="22008" x="8510588" y="3687763"/>
          <p14:tracePt t="22025" x="8616950" y="3687763"/>
          <p14:tracePt t="22042" x="8732838" y="3687763"/>
          <p14:tracePt t="22058" x="8813800" y="3687763"/>
          <p14:tracePt t="22075" x="8875713" y="3687763"/>
          <p14:tracePt t="22092" x="8920163" y="3697288"/>
          <p14:tracePt t="22180" x="8929688" y="3697288"/>
          <p14:tracePt t="22221" x="8939213" y="3697288"/>
          <p14:tracePt t="22933" x="8956675" y="3697288"/>
          <p14:tracePt t="22941" x="8974138" y="3697288"/>
          <p14:tracePt t="22957" x="8991600" y="3697288"/>
          <p14:tracePt t="22965" x="9028113" y="3697288"/>
          <p14:tracePt t="22976" x="9045575" y="3687763"/>
          <p14:tracePt t="22993" x="9099550" y="3660775"/>
          <p14:tracePt t="23009" x="9134475" y="3652838"/>
          <p14:tracePt t="23026" x="9170988" y="3643313"/>
          <p14:tracePt t="23043" x="9205913" y="3625850"/>
          <p14:tracePt t="23059" x="9269413" y="3608388"/>
          <p14:tracePt t="23076" x="9402763" y="3562350"/>
          <p14:tracePt t="23093" x="9599613" y="3465513"/>
          <p14:tracePt t="23109" x="9777413" y="3375025"/>
          <p14:tracePt t="23126" x="9920288" y="3286125"/>
          <p14:tracePt t="23143" x="10109200" y="3133725"/>
          <p14:tracePt t="23159" x="10225088" y="2982913"/>
          <p14:tracePt t="23176" x="10313988" y="2840038"/>
          <p14:tracePt t="23193" x="10358438" y="2687638"/>
          <p14:tracePt t="23209" x="10367963" y="2527300"/>
          <p14:tracePt t="23226" x="10375900" y="2393950"/>
          <p14:tracePt t="23243" x="10375900" y="2214563"/>
          <p14:tracePt t="23259" x="10358438" y="2017713"/>
          <p14:tracePt t="23276" x="10304463" y="1822450"/>
          <p14:tracePt t="23293" x="10206038" y="1527175"/>
          <p14:tracePt t="23310" x="10109200" y="1339850"/>
          <p14:tracePt t="23326" x="10018713" y="1179513"/>
          <p14:tracePt t="23343" x="9912350" y="1000125"/>
          <p14:tracePt t="23359" x="9840913" y="919163"/>
          <p14:tracePt t="23376" x="9796463" y="874713"/>
          <p14:tracePt t="23393" x="9742488" y="857250"/>
          <p14:tracePt t="23410" x="9599613" y="776288"/>
          <p14:tracePt t="23426" x="9420225" y="731838"/>
          <p14:tracePt t="23443" x="9205913" y="704850"/>
          <p14:tracePt t="23460" x="8983663" y="660400"/>
          <p14:tracePt t="23476" x="8769350" y="625475"/>
          <p14:tracePt t="23493" x="8483600" y="608013"/>
          <p14:tracePt t="23510" x="8304213" y="608013"/>
          <p14:tracePt t="23526" x="8116888" y="608013"/>
          <p14:tracePt t="23543" x="7966075" y="642938"/>
          <p14:tracePt t="23560" x="7813675" y="687388"/>
          <p14:tracePt t="23576" x="7643813" y="758825"/>
          <p14:tracePt t="23593" x="7491413" y="839788"/>
          <p14:tracePt t="23610" x="7340600" y="938213"/>
          <p14:tracePt t="23626" x="7197725" y="1036638"/>
          <p14:tracePt t="23643" x="7072313" y="1133475"/>
          <p14:tracePt t="23660" x="6983413" y="1268413"/>
          <p14:tracePt t="23676" x="6929438" y="1393825"/>
          <p14:tracePt t="23693" x="6884988" y="1625600"/>
          <p14:tracePt t="23710" x="6875463" y="1812925"/>
          <p14:tracePt t="23726" x="6875463" y="2017713"/>
          <p14:tracePt t="23743" x="6875463" y="2214563"/>
          <p14:tracePt t="23760" x="6894513" y="2401888"/>
          <p14:tracePt t="23777" x="6946900" y="2616200"/>
          <p14:tracePt t="23793" x="7027863" y="2840038"/>
          <p14:tracePt t="23810" x="7153275" y="3116263"/>
          <p14:tracePt t="23827" x="7259638" y="3357563"/>
          <p14:tracePt t="23843" x="7402513" y="3608388"/>
          <p14:tracePt t="23860" x="7554913" y="3822700"/>
          <p14:tracePt t="23877" x="7732713" y="4027488"/>
          <p14:tracePt t="23893" x="8027988" y="4340225"/>
          <p14:tracePt t="23910" x="8251825" y="4456113"/>
          <p14:tracePt t="23927" x="8402638" y="4510088"/>
          <p14:tracePt t="23943" x="8589963" y="4537075"/>
          <p14:tracePt t="23960" x="8912225" y="4545013"/>
          <p14:tracePt t="23977" x="9259888" y="4545013"/>
          <p14:tracePt t="23993" x="9698038" y="4483100"/>
          <p14:tracePt t="24010" x="10072688" y="4340225"/>
          <p14:tracePt t="24027" x="10277475" y="4232275"/>
          <p14:tracePt t="24043" x="10466388" y="4089400"/>
          <p14:tracePt t="24060" x="10661650" y="3919538"/>
          <p14:tracePt t="24077" x="10814050" y="3670300"/>
          <p14:tracePt t="24094" x="10831513" y="3465513"/>
          <p14:tracePt t="24110" x="10831513" y="3259138"/>
          <p14:tracePt t="24127" x="10804525" y="3116263"/>
          <p14:tracePt t="24143" x="10733088" y="2911475"/>
          <p14:tracePt t="24160" x="10609263" y="2687638"/>
          <p14:tracePt t="24177" x="10501313" y="2490788"/>
          <p14:tracePt t="24194" x="10394950" y="2347913"/>
          <p14:tracePt t="24210" x="10269538" y="2197100"/>
          <p14:tracePt t="24227" x="10153650" y="2081213"/>
          <p14:tracePt t="24244" x="10037763" y="1965325"/>
          <p14:tracePt t="24260" x="9939338" y="1874838"/>
          <p14:tracePt t="24277" x="9705975" y="1751013"/>
          <p14:tracePt t="24294" x="9644063" y="1714500"/>
          <p14:tracePt t="24310" x="9483725" y="1670050"/>
          <p14:tracePt t="24327" x="9331325" y="1643063"/>
          <p14:tracePt t="24344" x="9170988" y="1616075"/>
          <p14:tracePt t="24360" x="9063038" y="1616075"/>
          <p14:tracePt t="24377" x="8991600" y="1616075"/>
          <p14:tracePt t="24394" x="8929688" y="1616075"/>
          <p14:tracePt t="24410" x="8858250" y="1625600"/>
          <p14:tracePt t="24427" x="8777288" y="1660525"/>
          <p14:tracePt t="24444" x="8715375" y="1670050"/>
          <p14:tracePt t="24460" x="8661400" y="1704975"/>
          <p14:tracePt t="24477" x="8609013" y="1731963"/>
          <p14:tracePt t="24494" x="8589963" y="1731963"/>
          <p14:tracePt t="24511" x="8582025" y="1741488"/>
          <p14:tracePt t="24534" x="8572500" y="1751013"/>
          <p14:tracePt t="24694" x="8555038" y="1758950"/>
          <p14:tracePt t="24702" x="8537575" y="1758950"/>
          <p14:tracePt t="24711" x="8510588" y="1768475"/>
          <p14:tracePt t="24727" x="8466138" y="1768475"/>
          <p14:tracePt t="24744" x="8385175" y="1768475"/>
          <p14:tracePt t="24761" x="8259763" y="1768475"/>
          <p14:tracePt t="24778" x="8089900" y="1803400"/>
          <p14:tracePt t="24794" x="7920038" y="1822450"/>
          <p14:tracePt t="24811" x="7742238" y="1847850"/>
          <p14:tracePt t="24827" x="7518400" y="1884363"/>
          <p14:tracePt t="24844" x="7269163" y="1919288"/>
          <p14:tracePt t="24861" x="7018338" y="1955800"/>
          <p14:tracePt t="24878" x="6705600" y="2009775"/>
          <p14:tracePt t="24894" x="6545263" y="2054225"/>
          <p14:tracePt t="24911" x="6402388" y="2098675"/>
          <p14:tracePt t="24928" x="6251575" y="2133600"/>
          <p14:tracePt t="24944" x="6108700" y="2179638"/>
          <p14:tracePt t="24961" x="5929313" y="2232025"/>
          <p14:tracePt t="24978" x="5724525" y="2276475"/>
          <p14:tracePt t="24994" x="5500688" y="2303463"/>
          <p14:tracePt t="25011" x="5295900" y="2339975"/>
          <p14:tracePt t="25028" x="5099050" y="2366963"/>
          <p14:tracePt t="25044" x="4991100" y="2374900"/>
          <p14:tracePt t="25061" x="4894263" y="2374900"/>
          <p14:tracePt t="25078" x="4822825" y="2374900"/>
          <p14:tracePt t="25094" x="4795838" y="2374900"/>
          <p14:tracePt t="25158" x="4786313" y="2374900"/>
          <p14:tracePt t="25166" x="4776788" y="2374900"/>
          <p14:tracePt t="25178" x="4759325" y="2374900"/>
          <p14:tracePt t="25198" x="4751388" y="2366963"/>
          <p14:tracePt t="25214" x="4741863" y="2357438"/>
          <p14:tracePt t="25230" x="4741863" y="2347913"/>
          <p14:tracePt t="25430" x="4741863" y="2330450"/>
          <p14:tracePt t="25438" x="4759325" y="2322513"/>
          <p14:tracePt t="25446" x="4776788" y="2322513"/>
          <p14:tracePt t="25462" x="4894263" y="2330450"/>
          <p14:tracePt t="25478" x="5027613" y="2339975"/>
          <p14:tracePt t="25495" x="5153025" y="2339975"/>
          <p14:tracePt t="25511" x="5232400" y="2339975"/>
          <p14:tracePt t="25528" x="5295900" y="2339975"/>
          <p14:tracePt t="25545" x="5348288" y="2339975"/>
          <p14:tracePt t="25561" x="5375275" y="2339975"/>
          <p14:tracePt t="25578" x="5402263" y="2339975"/>
          <p14:tracePt t="25595" x="5419725" y="2339975"/>
          <p14:tracePt t="25611" x="5456238" y="2339975"/>
          <p14:tracePt t="25628" x="5491163" y="2339975"/>
          <p14:tracePt t="25645" x="5527675" y="2339975"/>
          <p14:tracePt t="25662" x="5589588" y="2339975"/>
          <p14:tracePt t="25678" x="5634038" y="2339975"/>
          <p14:tracePt t="25695" x="5680075" y="2339975"/>
          <p14:tracePt t="25711" x="5715000" y="2339975"/>
          <p14:tracePt t="25728" x="5732463" y="2339975"/>
          <p14:tracePt t="25745" x="5741988" y="2339975"/>
          <p14:tracePt t="25762" x="5751513" y="2339975"/>
          <p14:tracePt t="25778" x="5759450" y="2339975"/>
          <p14:tracePt t="27119" x="5776913" y="2339975"/>
          <p14:tracePt t="27127" x="5803900" y="2330450"/>
          <p14:tracePt t="27135" x="5848350" y="2330450"/>
          <p14:tracePt t="27146" x="5919788" y="2322513"/>
          <p14:tracePt t="27163" x="6062663" y="2322513"/>
          <p14:tracePt t="27179" x="6242050" y="2322513"/>
          <p14:tracePt t="27196" x="6402388" y="2322513"/>
          <p14:tracePt t="27213" x="6518275" y="2322513"/>
          <p14:tracePt t="27229" x="6626225" y="2322513"/>
          <p14:tracePt t="27247" x="6759575" y="2322513"/>
          <p14:tracePt t="27263" x="6867525" y="2322513"/>
          <p14:tracePt t="27279" x="6965950" y="2322513"/>
          <p14:tracePt t="27296" x="7062788" y="2322513"/>
          <p14:tracePt t="27313" x="7180263" y="2330450"/>
          <p14:tracePt t="27330" x="7286625" y="2339975"/>
          <p14:tracePt t="27346" x="7375525" y="2347913"/>
          <p14:tracePt t="27363" x="7446963" y="2347913"/>
          <p14:tracePt t="27380" x="7510463" y="2347913"/>
          <p14:tracePt t="27396" x="7545388" y="2347913"/>
          <p14:tracePt t="27413" x="7589838" y="2347913"/>
          <p14:tracePt t="27430" x="7616825" y="2347913"/>
          <p14:tracePt t="27447" x="7670800" y="2347913"/>
          <p14:tracePt t="27463" x="7697788" y="2347913"/>
          <p14:tracePt t="27480" x="7715250" y="2347913"/>
          <p14:tracePt t="27496" x="7732713" y="2347913"/>
          <p14:tracePt t="27513" x="7751763" y="2347913"/>
          <p14:tracePt t="27530" x="7759700" y="2347913"/>
          <p14:tracePt t="28760" x="7759700" y="2357438"/>
          <p14:tracePt t="28767" x="7715250" y="2366963"/>
          <p14:tracePt t="28776" x="7626350" y="2393950"/>
          <p14:tracePt t="28784" x="7527925" y="2419350"/>
          <p14:tracePt t="28797" x="7394575" y="2428875"/>
          <p14:tracePt t="28814" x="7089775" y="2473325"/>
          <p14:tracePt t="28831" x="6653213" y="2544763"/>
          <p14:tracePt t="28848" x="6215063" y="2598738"/>
          <p14:tracePt t="28864" x="6027738" y="2633663"/>
          <p14:tracePt t="28881" x="5946775" y="2652713"/>
          <p14:tracePt t="28898" x="5902325" y="2670175"/>
          <p14:tracePt t="28914" x="5840413" y="2687638"/>
          <p14:tracePt t="28931" x="5776913" y="2697163"/>
          <p14:tracePt t="28948" x="5705475" y="2714625"/>
          <p14:tracePt t="28964" x="5608638" y="2724150"/>
          <p14:tracePt t="28981" x="5483225" y="2724150"/>
          <p14:tracePt t="28998" x="5367338" y="2724150"/>
          <p14:tracePt t="29014" x="5232400" y="2724150"/>
          <p14:tracePt t="29016" x="5160963" y="2724150"/>
          <p14:tracePt t="29031" x="5062538" y="2724150"/>
          <p14:tracePt t="29048" x="4795838" y="2724150"/>
          <p14:tracePt t="29064" x="4652963" y="2724150"/>
          <p14:tracePt t="29081" x="4518025" y="2768600"/>
          <p14:tracePt t="29098" x="4446588" y="2795588"/>
          <p14:tracePt t="29114" x="4411663" y="2803525"/>
          <p14:tracePt t="29148" x="4402138" y="2813050"/>
          <p14:tracePt t="29288" x="4411663" y="2813050"/>
          <p14:tracePt t="29296" x="4446588" y="2813050"/>
          <p14:tracePt t="29304" x="4483100" y="2813050"/>
          <p14:tracePt t="29314" x="4518025" y="2813050"/>
          <p14:tracePt t="29331" x="4625975" y="2813050"/>
          <p14:tracePt t="29348" x="4751388" y="2813050"/>
          <p14:tracePt t="29365" x="4857750" y="2813050"/>
          <p14:tracePt t="29381" x="4929188" y="2813050"/>
          <p14:tracePt t="29398" x="4973638" y="2813050"/>
          <p14:tracePt t="29415" x="5000625" y="2813050"/>
          <p14:tracePt t="29431" x="5010150" y="2813050"/>
          <p14:tracePt t="29536" x="5018088" y="2813050"/>
          <p14:tracePt t="29544" x="5018088" y="2803525"/>
          <p14:tracePt t="29552" x="5037138" y="2803525"/>
          <p14:tracePt t="29565" x="5062538" y="2803525"/>
          <p14:tracePt t="29581" x="5099050" y="2803525"/>
          <p14:tracePt t="29598" x="5143500" y="2803525"/>
          <p14:tracePt t="29615" x="5170488" y="2803525"/>
          <p14:tracePt t="29632" x="5180013" y="2803525"/>
          <p14:tracePt t="29648" x="5197475" y="2795588"/>
          <p14:tracePt t="29912" x="5205413" y="2795588"/>
          <p14:tracePt t="29920" x="5251450" y="2786063"/>
          <p14:tracePt t="29932" x="5276850" y="2786063"/>
          <p14:tracePt t="29948" x="5348288" y="2776538"/>
          <p14:tracePt t="29966" x="5438775" y="2751138"/>
          <p14:tracePt t="29982" x="5491163" y="2751138"/>
          <p14:tracePt t="29999" x="5518150" y="2751138"/>
          <p14:tracePt t="30015" x="5527675" y="2751138"/>
          <p14:tracePt t="30040" x="5537200" y="2741613"/>
          <p14:tracePt t="30049" x="5545138" y="2741613"/>
          <p14:tracePt t="30066" x="5554663" y="2741613"/>
          <p14:tracePt t="30082" x="5581650" y="2741613"/>
          <p14:tracePt t="30099" x="5626100" y="2724150"/>
          <p14:tracePt t="30115" x="5643563" y="2724150"/>
          <p14:tracePt t="30132" x="5688013" y="2724150"/>
          <p14:tracePt t="30149" x="5724525" y="2724150"/>
          <p14:tracePt t="30166" x="5751513" y="2724150"/>
          <p14:tracePt t="30182" x="5759450" y="2724150"/>
          <p14:tracePt t="30424" x="5768975" y="2724150"/>
          <p14:tracePt t="30433" x="5776913" y="2724150"/>
          <p14:tracePt t="30440" x="5813425" y="2724150"/>
          <p14:tracePt t="30449" x="5848350" y="2724150"/>
          <p14:tracePt t="30466" x="5983288" y="2724150"/>
          <p14:tracePt t="30482" x="6205538" y="2724150"/>
          <p14:tracePt t="30499" x="6419850" y="2724150"/>
          <p14:tracePt t="30516" x="6680200" y="2724150"/>
          <p14:tracePt t="30532" x="6804025" y="2724150"/>
          <p14:tracePt t="30549" x="6875463" y="2724150"/>
          <p14:tracePt t="30566" x="6894513" y="2724150"/>
          <p14:tracePt t="30624" x="6902450" y="2724150"/>
          <p14:tracePt t="30673" x="6919913" y="2724150"/>
          <p14:tracePt t="30688" x="6929438" y="2724150"/>
          <p14:tracePt t="30696" x="6946900" y="2724150"/>
          <p14:tracePt t="30705" x="6956425" y="2724150"/>
          <p14:tracePt t="30716" x="6983413" y="2724150"/>
          <p14:tracePt t="30732" x="7045325" y="2724150"/>
          <p14:tracePt t="30749" x="7099300" y="2724150"/>
          <p14:tracePt t="30766" x="7170738" y="2724150"/>
          <p14:tracePt t="30782" x="7259638" y="2724150"/>
          <p14:tracePt t="30799" x="7323138" y="2724150"/>
          <p14:tracePt t="30816" x="7385050" y="2724150"/>
          <p14:tracePt t="30833" x="7439025" y="2724150"/>
          <p14:tracePt t="30849" x="7473950" y="2724150"/>
          <p14:tracePt t="30882" x="7483475" y="2724150"/>
          <p14:tracePt t="30937" x="7491413" y="2724150"/>
          <p14:tracePt t="30969" x="7500938" y="2724150"/>
          <p14:tracePt t="30977" x="7518400" y="2724150"/>
          <p14:tracePt t="30985" x="7527925" y="2724150"/>
          <p14:tracePt t="30999" x="7537450" y="2724150"/>
          <p14:tracePt t="31016" x="7634288" y="2759075"/>
          <p14:tracePt t="31033" x="7697788" y="2776538"/>
          <p14:tracePt t="31050" x="7715250" y="2786063"/>
          <p14:tracePt t="31066" x="7732713" y="2795588"/>
          <p14:tracePt t="32265" x="7705725" y="2795588"/>
          <p14:tracePt t="32273" x="7661275" y="2795588"/>
          <p14:tracePt t="32284" x="7608888" y="2795588"/>
          <p14:tracePt t="32300" x="7491413" y="2803525"/>
          <p14:tracePt t="32317" x="7296150" y="2822575"/>
          <p14:tracePt t="32334" x="7010400" y="2830513"/>
          <p14:tracePt t="32350" x="6634163" y="2894013"/>
          <p14:tracePt t="32367" x="6348413" y="2928938"/>
          <p14:tracePt t="32384" x="6126163" y="2965450"/>
          <p14:tracePt t="32401" x="5938838" y="3000375"/>
          <p14:tracePt t="32417" x="5759450" y="3054350"/>
          <p14:tracePt t="32434" x="5715000" y="3054350"/>
          <p14:tracePt t="32450" x="5680075" y="3062288"/>
          <p14:tracePt t="32467" x="5661025" y="3081338"/>
          <p14:tracePt t="32484" x="5653088" y="3081338"/>
          <p14:tracePt t="32501" x="5643563" y="3081338"/>
          <p14:tracePt t="32517" x="5634038" y="3089275"/>
          <p14:tracePt t="32534" x="5608638" y="3089275"/>
          <p14:tracePt t="32551" x="5562600" y="3116263"/>
          <p14:tracePt t="32567" x="5491163" y="3143250"/>
          <p14:tracePt t="32584" x="5411788" y="3170238"/>
          <p14:tracePt t="32601" x="5330825" y="3197225"/>
          <p14:tracePt t="32618" x="5241925" y="3232150"/>
          <p14:tracePt t="32634" x="5224463" y="3241675"/>
          <p14:tracePt t="32882" x="5241925" y="3241675"/>
          <p14:tracePt t="32889" x="5259388" y="3241675"/>
          <p14:tracePt t="32901" x="5276850" y="3241675"/>
          <p14:tracePt t="32918" x="5322888" y="3241675"/>
          <p14:tracePt t="32935" x="5367338" y="3241675"/>
          <p14:tracePt t="32951" x="5438775" y="3241675"/>
          <p14:tracePt t="32968" x="5518150" y="3241675"/>
          <p14:tracePt t="32984" x="5608638" y="3241675"/>
          <p14:tracePt t="33002" x="5732463" y="3241675"/>
          <p14:tracePt t="33018" x="5786438" y="3241675"/>
          <p14:tracePt t="33035" x="5822950" y="3241675"/>
          <p14:tracePt t="33051" x="5857875" y="3241675"/>
          <p14:tracePt t="33068" x="5875338" y="3241675"/>
          <p14:tracePt t="33084" x="5884863" y="3241675"/>
          <p14:tracePt t="33101" x="5929313" y="3241675"/>
          <p14:tracePt t="33118" x="5965825" y="3241675"/>
          <p14:tracePt t="33135" x="6010275" y="3241675"/>
          <p14:tracePt t="33151" x="6027738" y="3241675"/>
          <p14:tracePt t="33168" x="6045200" y="3241675"/>
          <p14:tracePt t="33202" x="6054725" y="3241675"/>
          <p14:tracePt t="34858" x="6081713" y="3241675"/>
          <p14:tracePt t="34866" x="6153150" y="3241675"/>
          <p14:tracePt t="34874" x="6242050" y="3241675"/>
          <p14:tracePt t="34886" x="6323013" y="3241675"/>
          <p14:tracePt t="34903" x="6500813" y="3241675"/>
          <p14:tracePt t="34919" x="6643688" y="3241675"/>
          <p14:tracePt t="34936" x="6732588" y="3241675"/>
          <p14:tracePt t="34953" x="6751638" y="3241675"/>
          <p14:tracePt t="35034" x="6759575" y="3241675"/>
          <p14:tracePt t="35091" x="6759575" y="3232150"/>
          <p14:tracePt t="35107" x="6777038" y="3232150"/>
          <p14:tracePt t="35115" x="6786563" y="3232150"/>
          <p14:tracePt t="35122" x="6804025" y="3232150"/>
          <p14:tracePt t="35136" x="6823075" y="3232150"/>
          <p14:tracePt t="35153" x="6875463" y="3232150"/>
          <p14:tracePt t="35170" x="6902450" y="3241675"/>
          <p14:tracePt t="35187" x="6973888" y="3241675"/>
          <p14:tracePt t="35203" x="7018338" y="3241675"/>
          <p14:tracePt t="35220" x="7081838" y="3241675"/>
          <p14:tracePt t="35236" x="7099300" y="3241675"/>
          <p14:tracePt t="35253" x="7134225" y="3241675"/>
          <p14:tracePt t="35270" x="7161213" y="3241675"/>
          <p14:tracePt t="35287" x="7188200" y="3241675"/>
          <p14:tracePt t="35303" x="7224713" y="3241675"/>
          <p14:tracePt t="35320" x="7259638" y="3241675"/>
          <p14:tracePt t="35336" x="7296150" y="3259138"/>
          <p14:tracePt t="35353" x="7348538" y="3268663"/>
          <p14:tracePt t="35370" x="7419975" y="3276600"/>
          <p14:tracePt t="35387" x="7537450" y="3276600"/>
          <p14:tracePt t="35403" x="7616825" y="3303588"/>
          <p14:tracePt t="35420" x="7653338" y="3303588"/>
          <p14:tracePt t="35587" x="7661275" y="3303588"/>
          <p14:tracePt t="35675" x="7670800" y="3303588"/>
          <p14:tracePt t="35691" x="7688263" y="3303588"/>
          <p14:tracePt t="35707" x="7697788" y="3295650"/>
          <p14:tracePt t="35715" x="7705725" y="3295650"/>
          <p14:tracePt t="35731" x="7715250" y="3286125"/>
          <p14:tracePt t="35763" x="7724775" y="3286125"/>
          <p14:tracePt t="35779" x="7724775" y="3276600"/>
          <p14:tracePt t="35803" x="7742238" y="3276600"/>
          <p14:tracePt t="36676" x="7715250" y="3276600"/>
          <p14:tracePt t="36683" x="7697788" y="3276600"/>
          <p14:tracePt t="36691" x="7643813" y="3286125"/>
          <p14:tracePt t="36704" x="7589838" y="3295650"/>
          <p14:tracePt t="36721" x="7429500" y="3340100"/>
          <p14:tracePt t="36738" x="7232650" y="3402013"/>
          <p14:tracePt t="36754" x="7054850" y="3455988"/>
          <p14:tracePt t="36771" x="6777038" y="3509963"/>
          <p14:tracePt t="36788" x="6626225" y="3554413"/>
          <p14:tracePt t="36804" x="6500813" y="3581400"/>
          <p14:tracePt t="36821" x="6367463" y="3598863"/>
          <p14:tracePt t="36838" x="6269038" y="3616325"/>
          <p14:tracePt t="36854" x="6143625" y="3625850"/>
          <p14:tracePt t="36871" x="6062663" y="3643313"/>
          <p14:tracePt t="36888" x="5965825" y="3652838"/>
          <p14:tracePt t="36904" x="5857875" y="3660775"/>
          <p14:tracePt t="36921" x="5732463" y="3687763"/>
          <p14:tracePt t="36938" x="5634038" y="3697288"/>
          <p14:tracePt t="36954" x="5537200" y="3705225"/>
          <p14:tracePt t="36971" x="5419725" y="3732213"/>
          <p14:tracePt t="36988" x="5348288" y="3741738"/>
          <p14:tracePt t="37005" x="5268913" y="3759200"/>
          <p14:tracePt t="37021" x="5205413" y="3768725"/>
          <p14:tracePt t="37038" x="5153025" y="3768725"/>
          <p14:tracePt t="37055" x="5126038" y="3776663"/>
          <p14:tracePt t="37071" x="5081588" y="3776663"/>
          <p14:tracePt t="37088" x="5037138" y="3776663"/>
          <p14:tracePt t="37105" x="4991100" y="3776663"/>
          <p14:tracePt t="37121" x="4938713" y="3776663"/>
          <p14:tracePt t="37138" x="4884738" y="3776663"/>
          <p14:tracePt t="37155" x="4857750" y="3776663"/>
          <p14:tracePt t="37171" x="4840288" y="3776663"/>
          <p14:tracePt t="37284" x="4830763" y="3776663"/>
          <p14:tracePt t="37956" x="4830763" y="3768725"/>
          <p14:tracePt t="37964" x="4857750" y="3768725"/>
          <p14:tracePt t="37972" x="4902200" y="3768725"/>
          <p14:tracePt t="37989" x="5027613" y="3768725"/>
          <p14:tracePt t="38005" x="5180013" y="3768725"/>
          <p14:tracePt t="38022" x="5330825" y="3768725"/>
          <p14:tracePt t="38039" x="5491163" y="3768725"/>
          <p14:tracePt t="38055" x="5608638" y="3768725"/>
          <p14:tracePt t="38072" x="5688013" y="3768725"/>
          <p14:tracePt t="38089" x="5732463" y="3768725"/>
          <p14:tracePt t="38105" x="5776913" y="3768725"/>
          <p14:tracePt t="38122" x="5803900" y="3768725"/>
          <p14:tracePt t="38139" x="5840413" y="3768725"/>
          <p14:tracePt t="38156" x="5929313" y="3768725"/>
          <p14:tracePt t="38172" x="6018213" y="3768725"/>
          <p14:tracePt t="38189" x="6116638" y="3768725"/>
          <p14:tracePt t="38205" x="6197600" y="3768725"/>
          <p14:tracePt t="38222" x="6269038" y="3768725"/>
          <p14:tracePt t="38239" x="6303963" y="3768725"/>
          <p14:tracePt t="38256" x="6330950" y="3768725"/>
          <p14:tracePt t="38272" x="6348413" y="3768725"/>
          <p14:tracePt t="39973" x="6357938" y="3768725"/>
          <p14:tracePt t="39981" x="6394450" y="3759200"/>
          <p14:tracePt t="39990" x="6429375" y="3759200"/>
          <p14:tracePt t="40007" x="6562725" y="3759200"/>
          <p14:tracePt t="40024" x="6688138" y="3759200"/>
          <p14:tracePt t="40040" x="6804025" y="3759200"/>
          <p14:tracePt t="40057" x="6875463" y="3759200"/>
          <p14:tracePt t="40074" x="6919913" y="3759200"/>
          <p14:tracePt t="40090" x="6938963" y="3759200"/>
          <p14:tracePt t="40893" x="6965950" y="3751263"/>
          <p14:tracePt t="40901" x="6991350" y="3751263"/>
          <p14:tracePt t="40909" x="7037388" y="3751263"/>
          <p14:tracePt t="40924" x="7081838" y="3751263"/>
          <p14:tracePt t="40941" x="7259638" y="3741738"/>
          <p14:tracePt t="40958" x="7340600" y="3741738"/>
          <p14:tracePt t="40975" x="7375525" y="3741738"/>
          <p14:tracePt t="40991" x="7394575" y="3741738"/>
          <p14:tracePt t="41008" x="7402513" y="3741738"/>
          <p14:tracePt t="41069" x="7419975" y="3741738"/>
          <p14:tracePt t="41086" x="7439025" y="3732213"/>
          <p14:tracePt t="41093" x="7456488" y="3732213"/>
          <p14:tracePt t="41101" x="7466013" y="3732213"/>
          <p14:tracePt t="41110" x="7483475" y="3732213"/>
          <p14:tracePt t="41125" x="7518400" y="3724275"/>
          <p14:tracePt t="41141" x="7545388" y="3724275"/>
          <p14:tracePt t="41158" x="7581900" y="3724275"/>
          <p14:tracePt t="41175" x="7626350" y="3724275"/>
          <p14:tracePt t="41191" x="7643813" y="3697288"/>
          <p14:tracePt t="41208" x="7680325" y="3697288"/>
          <p14:tracePt t="41862" x="7697788" y="3697288"/>
          <p14:tracePt t="41870" x="7759700" y="3697288"/>
          <p14:tracePt t="41878" x="7858125" y="3697288"/>
          <p14:tracePt t="41892" x="7947025" y="3697288"/>
          <p14:tracePt t="41909" x="8081963" y="3697288"/>
          <p14:tracePt t="41926" x="8205788" y="3697288"/>
          <p14:tracePt t="41942" x="8215313" y="3697288"/>
          <p14:tracePt t="42214" x="8232775" y="3687763"/>
          <p14:tracePt t="42222" x="8242300" y="3687763"/>
          <p14:tracePt t="42230" x="8259763" y="3670300"/>
          <p14:tracePt t="42247" x="8286750" y="3660775"/>
          <p14:tracePt t="42262" x="8296275" y="3660775"/>
          <p14:tracePt t="43423" x="8286750" y="3660775"/>
          <p14:tracePt t="45191" x="8286750" y="3643313"/>
          <p14:tracePt t="45207" x="8286750" y="3633788"/>
          <p14:tracePt t="45215" x="8286750" y="3625850"/>
          <p14:tracePt t="45228" x="8286750" y="3616325"/>
          <p14:tracePt t="45245" x="8286750" y="3608388"/>
          <p14:tracePt t="45262" x="8296275" y="3608388"/>
          <p14:tracePt t="45278" x="8296275" y="3598863"/>
          <p14:tracePt t="45296" x="8304213" y="3589338"/>
          <p14:tracePt t="45327" x="8313738" y="3589338"/>
          <p14:tracePt t="45343" x="8323263" y="3589338"/>
          <p14:tracePt t="45359" x="8331200" y="3589338"/>
          <p14:tracePt t="45383" x="8340725" y="3581400"/>
          <p14:tracePt t="45423" x="8348663" y="3581400"/>
          <p14:tracePt t="45439" x="8358188" y="3581400"/>
          <p14:tracePt t="45447" x="8358188" y="3589338"/>
          <p14:tracePt t="45463" x="8367713" y="3589338"/>
          <p14:tracePt t="45479" x="8367713" y="3598863"/>
          <p14:tracePt t="45496" x="8385175" y="3608388"/>
          <p14:tracePt t="45527" x="8385175" y="3616325"/>
          <p14:tracePt t="45543" x="8394700" y="3616325"/>
          <p14:tracePt t="45551" x="8394700" y="3625850"/>
          <p14:tracePt t="45562" x="8394700" y="3633788"/>
          <p14:tracePt t="45578" x="8402638" y="3643313"/>
          <p14:tracePt t="45595" x="8402638" y="3652838"/>
          <p14:tracePt t="45612" x="8412163" y="3670300"/>
          <p14:tracePt t="45647" x="8420100" y="3679825"/>
          <p14:tracePt t="45672" x="8420100" y="3687763"/>
          <p14:tracePt t="45727" x="8420100" y="3697288"/>
          <p14:tracePt t="45783" x="8420100" y="3714750"/>
          <p14:tracePt t="45791" x="8420100" y="3724275"/>
          <p14:tracePt t="45800" x="8420100" y="3741738"/>
          <p14:tracePt t="45815" x="8420100" y="3759200"/>
          <p14:tracePt t="45829" x="8412163" y="3776663"/>
          <p14:tracePt t="45846" x="8402638" y="3786188"/>
          <p14:tracePt t="45864" x="8394700" y="3795713"/>
          <p14:tracePt t="45880" x="8385175" y="3803650"/>
          <p14:tracePt t="46040" x="8375650" y="3813175"/>
          <p14:tracePt t="46048" x="8367713" y="3813175"/>
          <p14:tracePt t="46056" x="8358188" y="3813175"/>
          <p14:tracePt t="46064" x="8331200" y="3813175"/>
          <p14:tracePt t="46079" x="8296275" y="3813175"/>
          <p14:tracePt t="46096" x="8215313" y="3795713"/>
          <p14:tracePt t="46112" x="8143875" y="3776663"/>
          <p14:tracePt t="46129" x="8108950" y="3759200"/>
          <p14:tracePt t="46146" x="8072438" y="3759200"/>
          <p14:tracePt t="46163" x="8054975" y="3759200"/>
          <p14:tracePt t="46328" x="8045450" y="3732213"/>
          <p14:tracePt t="46336" x="8027988" y="3732213"/>
          <p14:tracePt t="46346" x="7991475" y="3714750"/>
          <p14:tracePt t="46363" x="7894638" y="3670300"/>
          <p14:tracePt t="46379" x="7732713" y="3625850"/>
          <p14:tracePt t="46396" x="7554913" y="3554413"/>
          <p14:tracePt t="46412" x="7518400" y="3544888"/>
          <p14:tracePt t="46429" x="7313613" y="3536950"/>
          <p14:tracePt t="46446" x="7089775" y="3536950"/>
          <p14:tracePt t="46463" x="6858000" y="3536950"/>
          <p14:tracePt t="46480" x="6384925" y="3589338"/>
          <p14:tracePt t="46496" x="6089650" y="3724275"/>
          <p14:tracePt t="46513" x="5661025" y="3894138"/>
          <p14:tracePt t="46529" x="5313363" y="4017963"/>
          <p14:tracePt t="46546" x="4902200" y="4133850"/>
          <p14:tracePt t="46563" x="4572000" y="4241800"/>
          <p14:tracePt t="46579" x="4295775" y="4322763"/>
          <p14:tracePt t="46596" x="4133850" y="4375150"/>
          <p14:tracePt t="46613" x="3973513" y="4419600"/>
          <p14:tracePt t="46629" x="3830638" y="4456113"/>
          <p14:tracePt t="46646" x="3705225" y="4483100"/>
          <p14:tracePt t="46663" x="3562350" y="4518025"/>
          <p14:tracePt t="46680" x="3394075" y="4562475"/>
          <p14:tracePt t="46696" x="3322638" y="4589463"/>
          <p14:tracePt t="46713" x="3133725" y="4643438"/>
          <p14:tracePt t="46729" x="2973388" y="4697413"/>
          <p14:tracePt t="46746" x="2857500" y="4732338"/>
          <p14:tracePt t="46763" x="2776538" y="4768850"/>
          <p14:tracePt t="46780" x="2759075" y="4776788"/>
          <p14:tracePt t="46796" x="2751138" y="4795838"/>
          <p14:tracePt t="47681" x="2759075" y="4795838"/>
          <p14:tracePt t="47688" x="2768600" y="4786313"/>
          <p14:tracePt t="47697" x="2803525" y="4768850"/>
          <p14:tracePt t="47713" x="2884488" y="4759325"/>
          <p14:tracePt t="47730" x="2955925" y="4751388"/>
          <p14:tracePt t="47747" x="3054350" y="4741863"/>
          <p14:tracePt t="47764" x="3152775" y="4741863"/>
          <p14:tracePt t="47780" x="3241675" y="4741863"/>
          <p14:tracePt t="47797" x="3348038" y="4741863"/>
          <p14:tracePt t="47814" x="3429000" y="4741863"/>
          <p14:tracePt t="47830" x="3500438" y="4741863"/>
          <p14:tracePt t="47847" x="3581400" y="4741863"/>
          <p14:tracePt t="47864" x="3660775" y="4741863"/>
          <p14:tracePt t="47881" x="3705225" y="4741863"/>
          <p14:tracePt t="47897" x="3751263" y="4741863"/>
          <p14:tracePt t="47914" x="3795713" y="4741863"/>
          <p14:tracePt t="47947" x="3840163" y="4741863"/>
          <p14:tracePt t="47964" x="3884613" y="4741863"/>
          <p14:tracePt t="47980" x="3946525" y="4732338"/>
          <p14:tracePt t="47997" x="3990975" y="4732338"/>
          <p14:tracePt t="48014" x="4037013" y="4732338"/>
          <p14:tracePt t="48031" x="4044950" y="4732338"/>
          <p14:tracePt t="52811" x="4044950" y="4724400"/>
          <p14:tracePt t="52819" x="4000500" y="4679950"/>
          <p14:tracePt t="52827" x="3938588" y="4633913"/>
          <p14:tracePt t="53035" x="3946525" y="4652963"/>
          <p14:tracePt t="53043" x="4000500" y="4687888"/>
          <p14:tracePt t="53051" x="4062413" y="4697413"/>
          <p14:tracePt t="53068" x="4197350" y="4697413"/>
          <p14:tracePt t="53085" x="4367213" y="4643438"/>
          <p14:tracePt t="53102" x="4572000" y="4572000"/>
          <p14:tracePt t="53118" x="4697413" y="4537075"/>
          <p14:tracePt t="53135" x="4848225" y="4500563"/>
          <p14:tracePt t="53151" x="4991100" y="4500563"/>
          <p14:tracePt t="53168" x="5108575" y="4500563"/>
          <p14:tracePt t="53185" x="5251450" y="4500563"/>
          <p14:tracePt t="53202" x="5411788" y="4500563"/>
          <p14:tracePt t="53219" x="5562600" y="4500563"/>
          <p14:tracePt t="53235" x="5626100" y="4500563"/>
          <p14:tracePt t="53252" x="5653088" y="4491038"/>
          <p14:tracePt t="53268" x="5661025" y="4483100"/>
          <p14:tracePt t="53285" x="5670550" y="4483100"/>
          <p14:tracePt t="53319" x="5688013" y="4473575"/>
          <p14:tracePt t="53335" x="5697538" y="4465638"/>
          <p14:tracePt t="53352" x="5715000" y="4465638"/>
          <p14:tracePt t="53368" x="5732463" y="4465638"/>
          <p14:tracePt t="53385" x="5795963" y="4465638"/>
          <p14:tracePt t="53402" x="5857875" y="4465638"/>
          <p14:tracePt t="53419" x="5919788" y="4465638"/>
          <p14:tracePt t="53435" x="5929313" y="4465638"/>
          <p14:tracePt t="53515" x="5938838" y="4456113"/>
          <p14:tracePt t="53523" x="5929313" y="4438650"/>
          <p14:tracePt t="53535" x="5919788" y="4438650"/>
          <p14:tracePt t="53552" x="5884863" y="4411663"/>
          <p14:tracePt t="53569" x="5867400" y="4402138"/>
          <p14:tracePt t="53585" x="5857875" y="4394200"/>
          <p14:tracePt t="53603" x="5848350" y="4394200"/>
          <p14:tracePt t="53619" x="5840413" y="4394200"/>
          <p14:tracePt t="53635" x="5822950" y="4394200"/>
          <p14:tracePt t="53652" x="5803900" y="4384675"/>
          <p14:tracePt t="53669" x="5795963" y="4367213"/>
          <p14:tracePt t="53685" x="5776913" y="4367213"/>
          <p14:tracePt t="53703" x="5751513" y="4348163"/>
          <p14:tracePt t="53719" x="5715000" y="4330700"/>
          <p14:tracePt t="53735" x="5680075" y="4313238"/>
          <p14:tracePt t="53752" x="5616575" y="4295775"/>
          <p14:tracePt t="53769" x="5581650" y="4295775"/>
          <p14:tracePt t="53803" x="5562600" y="4295775"/>
          <p14:tracePt t="53819" x="5527675" y="4286250"/>
          <p14:tracePt t="53852" x="5510213" y="4286250"/>
          <p14:tracePt t="53869" x="5500688" y="4286250"/>
          <p14:tracePt t="53885" x="5473700" y="4286250"/>
          <p14:tracePt t="53902" x="5465763" y="4286250"/>
          <p14:tracePt t="53919" x="5429250" y="4295775"/>
          <p14:tracePt t="53935" x="5402263" y="4348163"/>
          <p14:tracePt t="53952" x="5367338" y="4375150"/>
          <p14:tracePt t="53969" x="5340350" y="4419600"/>
          <p14:tracePt t="53986" x="5330825" y="4438650"/>
          <p14:tracePt t="54002" x="5313363" y="4456113"/>
          <p14:tracePt t="54019" x="5286375" y="4473575"/>
          <p14:tracePt t="54036" x="5276850" y="4483100"/>
          <p14:tracePt t="54052" x="5259388" y="4491038"/>
          <p14:tracePt t="54069" x="5251450" y="4500563"/>
          <p14:tracePt t="54086" x="5232400" y="4518025"/>
          <p14:tracePt t="54103" x="5224463" y="4545013"/>
          <p14:tracePt t="54119" x="5224463" y="4562475"/>
          <p14:tracePt t="54136" x="5224463" y="4589463"/>
          <p14:tracePt t="54152" x="5224463" y="4616450"/>
          <p14:tracePt t="54169" x="5232400" y="4652963"/>
          <p14:tracePt t="54186" x="5303838" y="4687888"/>
          <p14:tracePt t="54202" x="5375275" y="4697413"/>
          <p14:tracePt t="54219" x="5465763" y="4697413"/>
          <p14:tracePt t="54236" x="5510213" y="4687888"/>
          <p14:tracePt t="54252" x="5527675" y="4679950"/>
          <p14:tracePt t="54269" x="5545138" y="4652963"/>
          <p14:tracePt t="54286" x="5554663" y="4608513"/>
          <p14:tracePt t="54303" x="5562600" y="4554538"/>
          <p14:tracePt t="54320" x="5562600" y="4491038"/>
          <p14:tracePt t="54336" x="5562600" y="4456113"/>
          <p14:tracePt t="54353" x="5562600" y="4429125"/>
          <p14:tracePt t="54369" x="5562600" y="4394200"/>
          <p14:tracePt t="54386" x="5537200" y="4367213"/>
          <p14:tracePt t="54403" x="5518150" y="4330700"/>
          <p14:tracePt t="54420" x="5500688" y="4303713"/>
          <p14:tracePt t="54436" x="5483225" y="4295775"/>
          <p14:tracePt t="54453" x="5456238" y="4295775"/>
          <p14:tracePt t="54469" x="5438775" y="4295775"/>
          <p14:tracePt t="54503" x="5429250" y="4295775"/>
          <p14:tracePt t="54520" x="5402263" y="4295775"/>
          <p14:tracePt t="54536" x="5384800" y="4303713"/>
          <p14:tracePt t="54553" x="5367338" y="4348163"/>
          <p14:tracePt t="54569" x="5367338" y="4394200"/>
          <p14:tracePt t="54586" x="5367338" y="4446588"/>
          <p14:tracePt t="54604" x="5465763" y="4554538"/>
          <p14:tracePt t="54620" x="5562600" y="4598988"/>
          <p14:tracePt t="54636" x="5653088" y="4616450"/>
          <p14:tracePt t="54653" x="5741988" y="4643438"/>
          <p14:tracePt t="54669" x="5803900" y="4643438"/>
          <p14:tracePt t="54686" x="5875338" y="4643438"/>
          <p14:tracePt t="54704" x="5919788" y="4643438"/>
          <p14:tracePt t="54720" x="5929313" y="4643438"/>
          <p14:tracePt t="54736" x="5956300" y="4633913"/>
          <p14:tracePt t="54753" x="5956300" y="4616450"/>
          <p14:tracePt t="54770" x="5973763" y="4589463"/>
          <p14:tracePt t="54786" x="5973763" y="4554538"/>
          <p14:tracePt t="54803" x="5965825" y="4456113"/>
          <p14:tracePt t="54820" x="5884863" y="4357688"/>
          <p14:tracePt t="54836" x="5813425" y="4313238"/>
          <p14:tracePt t="54853" x="5715000" y="4259263"/>
          <p14:tracePt t="54870" x="5653088" y="4251325"/>
          <p14:tracePt t="54886" x="5626100" y="4241800"/>
          <p14:tracePt t="54903" x="5589588" y="4241800"/>
          <p14:tracePt t="54920" x="5554663" y="4241800"/>
          <p14:tracePt t="54936" x="5545138" y="4268788"/>
          <p14:tracePt t="54953" x="5518150" y="4303713"/>
          <p14:tracePt t="54970" x="5491163" y="4357688"/>
          <p14:tracePt t="54986" x="5483225" y="4375150"/>
          <p14:tracePt t="55004" x="5483225" y="4456113"/>
          <p14:tracePt t="55020" x="5500688" y="4527550"/>
          <p14:tracePt t="55037" x="5616575" y="4589463"/>
          <p14:tracePt t="55053" x="5822950" y="4652963"/>
          <p14:tracePt t="55070" x="6010275" y="4670425"/>
          <p14:tracePt t="55086" x="6108700" y="4670425"/>
          <p14:tracePt t="55103" x="6296025" y="4633913"/>
          <p14:tracePt t="55120" x="6357938" y="4616450"/>
          <p14:tracePt t="55137" x="6402388" y="4581525"/>
          <p14:tracePt t="55153" x="6402388" y="4537075"/>
          <p14:tracePt t="55170" x="6394450" y="4456113"/>
          <p14:tracePt t="55187" x="6303963" y="4340225"/>
          <p14:tracePt t="55203" x="6197600" y="4232275"/>
          <p14:tracePt t="55220" x="5938838" y="4062413"/>
          <p14:tracePt t="55237" x="5759450" y="4017963"/>
          <p14:tracePt t="55253" x="5581650" y="3965575"/>
          <p14:tracePt t="55270" x="5446713" y="3965575"/>
          <p14:tracePt t="55287" x="5313363" y="3973513"/>
          <p14:tracePt t="55304" x="5259388" y="4037013"/>
          <p14:tracePt t="55320" x="5187950" y="4108450"/>
          <p14:tracePt t="55337" x="5180013" y="4187825"/>
          <p14:tracePt t="55353" x="5180013" y="4286250"/>
          <p14:tracePt t="55370" x="5241925" y="4384675"/>
          <p14:tracePt t="55387" x="5322888" y="4446588"/>
          <p14:tracePt t="55404" x="5572125" y="4527550"/>
          <p14:tracePt t="55421" x="5786438" y="4537075"/>
          <p14:tracePt t="55437" x="5983288" y="4537075"/>
          <p14:tracePt t="55453" x="6161088" y="4500563"/>
          <p14:tracePt t="55470" x="6276975" y="4411663"/>
          <p14:tracePt t="55487" x="6357938" y="4268788"/>
          <p14:tracePt t="55504" x="6375400" y="4116388"/>
          <p14:tracePt t="55521" x="6367463" y="3884613"/>
          <p14:tracePt t="55537" x="6303963" y="3652838"/>
          <p14:tracePt t="55554" x="6197600" y="3367088"/>
          <p14:tracePt t="55570" x="6027738" y="3081338"/>
          <p14:tracePt t="55587" x="5875338" y="2884488"/>
          <p14:tracePt t="55604" x="5732463" y="2652713"/>
          <p14:tracePt t="55621" x="5670550" y="2554288"/>
          <p14:tracePt t="55637" x="5616575" y="2465388"/>
          <p14:tracePt t="55654" x="5608638" y="2428875"/>
          <p14:tracePt t="55670" x="5599113" y="2374900"/>
          <p14:tracePt t="55687" x="5599113" y="2330450"/>
          <p14:tracePt t="55705" x="5589588" y="2295525"/>
          <p14:tracePt t="55721" x="5589588" y="2276475"/>
          <p14:tracePt t="55737" x="5581650" y="2268538"/>
          <p14:tracePt t="55754" x="5581650" y="2241550"/>
          <p14:tracePt t="55771" x="5572125" y="2205038"/>
          <p14:tracePt t="55787" x="5562600" y="2116138"/>
          <p14:tracePt t="55804" x="5545138" y="1990725"/>
          <p14:tracePt t="55821" x="5537200" y="1919288"/>
          <p14:tracePt t="55837" x="5537200" y="1884363"/>
          <p14:tracePt t="55854" x="5537200" y="1874838"/>
          <p14:tracePt t="55908" x="5545138" y="1884363"/>
          <p14:tracePt t="55916" x="5572125" y="1901825"/>
          <p14:tracePt t="55924" x="5599113" y="1928813"/>
          <p14:tracePt t="55937" x="5634038" y="1946275"/>
          <p14:tracePt t="55954" x="5697538" y="1982788"/>
          <p14:tracePt t="55971" x="5803900" y="2000250"/>
          <p14:tracePt t="55987" x="5911850" y="2027238"/>
          <p14:tracePt t="56004" x="5929313" y="2027238"/>
          <p14:tracePt t="56100" x="5919788" y="2027238"/>
          <p14:tracePt t="56116" x="5911850" y="2027238"/>
          <p14:tracePt t="56124" x="5902325" y="2027238"/>
          <p14:tracePt t="56137" x="5894388" y="2027238"/>
          <p14:tracePt t="56164" x="5884863" y="2027238"/>
          <p14:tracePt t="56180" x="5875338" y="2027238"/>
          <p14:tracePt t="56189" x="5875338" y="2044700"/>
          <p14:tracePt t="56204" x="5919788" y="2089150"/>
          <p14:tracePt t="56221" x="6037263" y="2133600"/>
          <p14:tracePt t="56237" x="6170613" y="2160588"/>
          <p14:tracePt t="56254" x="6269038" y="2197100"/>
          <p14:tracePt t="56271" x="6330950" y="2205038"/>
          <p14:tracePt t="56316" x="6313488" y="2205038"/>
          <p14:tracePt t="56324" x="6296025" y="2205038"/>
          <p14:tracePt t="56338" x="6259513" y="2187575"/>
          <p14:tracePt t="56354" x="6188075" y="2179638"/>
          <p14:tracePt t="56371" x="6143625" y="2170113"/>
          <p14:tracePt t="56388" x="6116638" y="2160588"/>
          <p14:tracePt t="56420" x="6126163" y="2160588"/>
          <p14:tracePt t="56428" x="6197600" y="2187575"/>
          <p14:tracePt t="56438" x="6269038" y="2205038"/>
          <p14:tracePt t="56454" x="6465888" y="2251075"/>
          <p14:tracePt t="56471" x="6599238" y="2268538"/>
          <p14:tracePt t="56488" x="6661150" y="2286000"/>
          <p14:tracePt t="56532" x="6643688" y="2286000"/>
          <p14:tracePt t="56540" x="6616700" y="2286000"/>
          <p14:tracePt t="56554" x="6599238" y="2286000"/>
          <p14:tracePt t="56571" x="6589713" y="2286000"/>
          <p14:tracePt t="56588" x="6572250" y="2286000"/>
          <p14:tracePt t="56628" x="6562725" y="2286000"/>
          <p14:tracePt t="56638" x="6554788" y="2286000"/>
          <p14:tracePt t="56660" x="6545263" y="2295525"/>
          <p14:tracePt t="56701" x="6537325" y="2295525"/>
          <p14:tracePt t="56709" x="6527800" y="2295525"/>
          <p14:tracePt t="56845" x="6545263" y="2312988"/>
          <p14:tracePt t="56853" x="6589713" y="2312988"/>
          <p14:tracePt t="56861" x="6653213" y="2322513"/>
          <p14:tracePt t="56871" x="6732588" y="2339975"/>
          <p14:tracePt t="56888" x="6929438" y="2366963"/>
          <p14:tracePt t="56905" x="7143750" y="2384425"/>
          <p14:tracePt t="56922" x="7367588" y="2411413"/>
          <p14:tracePt t="56938" x="7572375" y="2411413"/>
          <p14:tracePt t="56955" x="7715250" y="2411413"/>
          <p14:tracePt t="56972" x="7786688" y="2411413"/>
          <p14:tracePt t="56988" x="7858125" y="2411413"/>
          <p14:tracePt t="57005" x="7894638" y="2411413"/>
          <p14:tracePt t="57022" x="7929563" y="2411413"/>
          <p14:tracePt t="57038" x="7956550" y="2411413"/>
          <p14:tracePt t="57055" x="8001000" y="2411413"/>
          <p14:tracePt t="57072" x="8072438" y="2419350"/>
          <p14:tracePt t="57088" x="8170863" y="2428875"/>
          <p14:tracePt t="57122" x="8269288" y="2455863"/>
          <p14:tracePt t="57138" x="8420100" y="2465388"/>
          <p14:tracePt t="57155" x="8537575" y="2473325"/>
          <p14:tracePt t="57172" x="8589963" y="2473325"/>
          <p14:tracePt t="57189" x="8599488" y="2473325"/>
          <p14:tracePt t="57205" x="8599488" y="2465388"/>
          <p14:tracePt t="57222" x="8599488" y="2455863"/>
          <p14:tracePt t="57238" x="8599488" y="2438400"/>
          <p14:tracePt t="57272" x="8599488" y="2428875"/>
          <p14:tracePt t="57288" x="8582025" y="2419350"/>
          <p14:tracePt t="57306" x="8562975" y="2401888"/>
          <p14:tracePt t="57322" x="8528050" y="2374900"/>
          <p14:tracePt t="57338" x="8501063" y="2347913"/>
          <p14:tracePt t="57355" x="8474075" y="2322513"/>
          <p14:tracePt t="57372" x="8466138" y="2303463"/>
          <p14:tracePt t="57389" x="8456613" y="2295525"/>
          <p14:tracePt t="57669" x="8466138" y="2295525"/>
          <p14:tracePt t="57821" x="8466138" y="2303463"/>
          <p14:tracePt t="57837" x="8474075" y="2312988"/>
          <p14:tracePt t="57933" x="8483600" y="2312988"/>
          <p14:tracePt t="57973" x="8491538" y="2312988"/>
          <p14:tracePt t="57997" x="8501063" y="2322513"/>
          <p14:tracePt t="58013" x="8518525" y="2330450"/>
          <p14:tracePt t="58021" x="8528050" y="2339975"/>
          <p14:tracePt t="58221" x="8537575" y="2347913"/>
          <p14:tracePt t="58229" x="8545513" y="2347913"/>
          <p14:tracePt t="58278" x="8555038" y="2347913"/>
          <p14:tracePt t="58301" x="8562975" y="2347913"/>
          <p14:tracePt t="58325" x="8572500" y="2347913"/>
          <p14:tracePt t="58373" x="8582025" y="2347913"/>
          <p14:tracePt t="58397" x="8589963" y="2347913"/>
          <p14:tracePt t="58422" x="8599488" y="2357438"/>
          <p14:tracePt t="58429" x="8599488" y="2374900"/>
          <p14:tracePt t="58439" x="8599488" y="2401888"/>
          <p14:tracePt t="58456" x="8599488" y="2438400"/>
          <p14:tracePt t="58473" x="8599488" y="2455863"/>
          <p14:tracePt t="58489" x="8599488" y="2465388"/>
          <p14:tracePt t="58506" x="8609013" y="2473325"/>
          <p14:tracePt t="58523" x="8609013" y="2482850"/>
          <p14:tracePt t="58539" x="8626475" y="2500313"/>
          <p14:tracePt t="58556" x="8626475" y="2536825"/>
          <p14:tracePt t="58573" x="8653463" y="2581275"/>
          <p14:tracePt t="58590" x="8661400" y="2598738"/>
          <p14:tracePt t="58606" x="8688388" y="2643188"/>
          <p14:tracePt t="58623" x="8688388" y="2652713"/>
          <p14:tracePt t="58640" x="8697913" y="2660650"/>
          <p14:tracePt t="58656" x="8697913" y="2679700"/>
          <p14:tracePt t="58673" x="8715375" y="2697163"/>
          <p14:tracePt t="58706" x="8724900" y="2705100"/>
          <p14:tracePt t="58723" x="8724900" y="2714625"/>
          <p14:tracePt t="58757" x="8742363" y="2724150"/>
          <p14:tracePt t="62327" x="8724900" y="2724150"/>
          <p14:tracePt t="62335" x="8705850" y="2724150"/>
          <p14:tracePt t="62344" x="8688388" y="2724150"/>
          <p14:tracePt t="62359" x="8653463" y="2705100"/>
          <p14:tracePt t="62376" x="8589963" y="2679700"/>
          <p14:tracePt t="62393" x="8545513" y="2652713"/>
          <p14:tracePt t="62409" x="8474075" y="2616200"/>
          <p14:tracePt t="62426" x="8439150" y="2589213"/>
          <p14:tracePt t="62443" x="8394700" y="2562225"/>
          <p14:tracePt t="62459" x="8367713" y="2544763"/>
          <p14:tracePt t="62476" x="8340725" y="2527300"/>
          <p14:tracePt t="62493" x="8304213" y="2509838"/>
          <p14:tracePt t="62509" x="8286750" y="2500313"/>
          <p14:tracePt t="62543" x="8259763" y="2482850"/>
          <p14:tracePt t="62560" x="8242300" y="2473325"/>
          <p14:tracePt t="62576" x="8232775" y="2473325"/>
          <p14:tracePt t="62593" x="8188325" y="2446338"/>
          <p14:tracePt t="62610" x="8170863" y="2428875"/>
          <p14:tracePt t="62626" x="8116888" y="2419350"/>
          <p14:tracePt t="62643" x="8099425" y="2411413"/>
          <p14:tracePt t="62660" x="8072438" y="2411413"/>
          <p14:tracePt t="62676" x="8045450" y="2384425"/>
          <p14:tracePt t="62693" x="8037513" y="2384425"/>
          <p14:tracePt t="62710" x="8010525" y="2374900"/>
          <p14:tracePt t="62726" x="7966075" y="2347913"/>
          <p14:tracePt t="62743" x="7902575" y="2312988"/>
          <p14:tracePt t="62760" x="7858125" y="2286000"/>
          <p14:tracePt t="62776" x="7831138" y="2276475"/>
          <p14:tracePt t="62793" x="7813675" y="2259013"/>
          <p14:tracePt t="62810" x="7786688" y="2259013"/>
          <p14:tracePt t="62967" x="7777163" y="2259013"/>
          <p14:tracePt t="62992" x="7759700" y="2259013"/>
          <p14:tracePt t="63120" x="7769225" y="2276475"/>
          <p14:tracePt t="63128" x="7777163" y="2286000"/>
          <p14:tracePt t="63135" x="7796213" y="2286000"/>
          <p14:tracePt t="63144" x="7831138" y="2295525"/>
          <p14:tracePt t="63160" x="7867650" y="2303463"/>
          <p14:tracePt t="63177" x="7939088" y="2330450"/>
          <p14:tracePt t="63193" x="7991475" y="2330450"/>
          <p14:tracePt t="63210" x="8018463" y="2330450"/>
          <p14:tracePt t="63227" x="8037513" y="2330450"/>
          <p14:tracePt t="63280" x="8045450" y="2330450"/>
          <p14:tracePt t="63328" x="8062913" y="2330450"/>
          <p14:tracePt t="63352" x="8072438" y="2330450"/>
          <p14:tracePt t="63376" x="8081963" y="2330450"/>
          <p14:tracePt t="63472" x="8089900" y="2330450"/>
          <p14:tracePt t="63648" x="8099425" y="2330450"/>
          <p14:tracePt t="63656" x="8116888" y="2330450"/>
          <p14:tracePt t="63672" x="8126413" y="2330450"/>
          <p14:tracePt t="63688" x="8126413" y="2339975"/>
          <p14:tracePt t="63696" x="8143875" y="2347913"/>
          <p14:tracePt t="63710" x="8143875" y="2357438"/>
          <p14:tracePt t="63728" x="8188325" y="2393950"/>
          <p14:tracePt t="63744" x="8215313" y="2428875"/>
          <p14:tracePt t="63761" x="8232775" y="2455863"/>
          <p14:tracePt t="63777" x="8232775" y="2465388"/>
          <p14:tracePt t="63794" x="8251825" y="2482850"/>
          <p14:tracePt t="63811" x="8259763" y="2490788"/>
          <p14:tracePt t="63848" x="8277225" y="2509838"/>
          <p14:tracePt t="63864" x="8277225" y="2517775"/>
          <p14:tracePt t="63877" x="8286750" y="2527300"/>
          <p14:tracePt t="63894" x="8304213" y="2536825"/>
          <p14:tracePt t="63911" x="8313738" y="2554288"/>
          <p14:tracePt t="63928" x="8340725" y="2571750"/>
          <p14:tracePt t="63944" x="8358188" y="2571750"/>
          <p14:tracePt t="63961" x="8367713" y="2571750"/>
          <p14:tracePt t="63977" x="8367713" y="2581275"/>
          <p14:tracePt t="63994" x="8375650" y="2581275"/>
          <p14:tracePt t="72884" x="8385175" y="2581275"/>
          <p14:tracePt t="72892" x="8412163" y="2598738"/>
          <p14:tracePt t="72902" x="8466138" y="2616200"/>
          <p14:tracePt t="72918" x="8599488" y="2660650"/>
          <p14:tracePt t="72935" x="8705850" y="2714625"/>
          <p14:tracePt t="72952" x="8777288" y="2751138"/>
          <p14:tracePt t="72968" x="8786813" y="2768600"/>
          <p14:tracePt t="72985" x="8796338" y="2776538"/>
          <p14:tracePt t="73002" x="8804275" y="2795588"/>
          <p14:tracePt t="73018" x="8751888" y="2894013"/>
          <p14:tracePt t="73035" x="8589963" y="3125788"/>
          <p14:tracePt t="73037" x="8491538" y="3276600"/>
          <p14:tracePt t="73052" x="8348663" y="3465513"/>
          <p14:tracePt t="73069" x="8170863" y="3768725"/>
          <p14:tracePt t="73085" x="7894638" y="4224338"/>
          <p14:tracePt t="73102" x="7599363" y="4581525"/>
          <p14:tracePt t="73119" x="7251700" y="4867275"/>
          <p14:tracePt t="73135" x="7027863" y="5018088"/>
          <p14:tracePt t="73152" x="6867525" y="5089525"/>
          <p14:tracePt t="73169" x="6813550" y="5099050"/>
          <p14:tracePt t="73185" x="6796088" y="5099050"/>
          <p14:tracePt t="73202" x="6796088" y="5062538"/>
          <p14:tracePt t="73219" x="6840538" y="5018088"/>
          <p14:tracePt t="73235" x="6911975" y="4965700"/>
          <p14:tracePt t="73252" x="7116763" y="4848225"/>
          <p14:tracePt t="73269" x="7313613" y="4741863"/>
          <p14:tracePt t="73285" x="7599363" y="4554538"/>
          <p14:tracePt t="73302" x="7902575" y="4330700"/>
          <p14:tracePt t="73319" x="8242300" y="4108450"/>
          <p14:tracePt t="73335" x="8528050" y="3938588"/>
          <p14:tracePt t="73352" x="8751888" y="3795713"/>
          <p14:tracePt t="73369" x="8858250" y="3732213"/>
          <p14:tracePt t="73385" x="8912225" y="3687763"/>
          <p14:tracePt t="73402" x="8966200" y="3643313"/>
          <p14:tracePt t="73419" x="9028113" y="3581400"/>
          <p14:tracePt t="73436" x="9072563" y="3509963"/>
          <p14:tracePt t="73452" x="9144000" y="3330575"/>
          <p14:tracePt t="73469" x="9188450" y="3179763"/>
          <p14:tracePt t="73486" x="9224963" y="3054350"/>
          <p14:tracePt t="73502" x="9251950" y="2874963"/>
          <p14:tracePt t="73519" x="9259888" y="2741613"/>
          <p14:tracePt t="73536" x="9259888" y="2643188"/>
          <p14:tracePt t="73552" x="9259888" y="2581275"/>
          <p14:tracePt t="73569" x="9259888" y="2536825"/>
          <p14:tracePt t="73586" x="9224963" y="2455863"/>
          <p14:tracePt t="73602" x="9161463" y="2374900"/>
          <p14:tracePt t="73619" x="9082088" y="2286000"/>
          <p14:tracePt t="73636" x="9001125" y="2214563"/>
          <p14:tracePt t="73652" x="8902700" y="2116138"/>
          <p14:tracePt t="73669" x="8840788" y="2054225"/>
          <p14:tracePt t="73686" x="8777288" y="2000250"/>
          <p14:tracePt t="73702" x="8732838" y="1973263"/>
          <p14:tracePt t="73719" x="8643938" y="1928813"/>
          <p14:tracePt t="73736" x="8582025" y="1919288"/>
          <p14:tracePt t="73752" x="8555038" y="1919288"/>
          <p14:tracePt t="73769" x="8528050" y="1919288"/>
          <p14:tracePt t="73802" x="8518525" y="1919288"/>
          <p14:tracePt t="73819" x="8501063" y="1919288"/>
          <p14:tracePt t="73836" x="8474075" y="1928813"/>
          <p14:tracePt t="73853" x="8456613" y="1955800"/>
          <p14:tracePt t="73869" x="8429625" y="1982788"/>
          <p14:tracePt t="73886" x="8402638" y="2009775"/>
          <p14:tracePt t="73903" x="8394700" y="2027238"/>
          <p14:tracePt t="73919" x="8385175" y="2054225"/>
          <p14:tracePt t="73936" x="8385175" y="2071688"/>
          <p14:tracePt t="73953" x="8385175" y="2089150"/>
          <p14:tracePt t="73969" x="8447088" y="2116138"/>
          <p14:tracePt t="73986" x="8562975" y="2160588"/>
          <p14:tracePt t="74003" x="8724900" y="2205038"/>
          <p14:tracePt t="74019" x="8858250" y="2214563"/>
          <p14:tracePt t="74036" x="9001125" y="2214563"/>
          <p14:tracePt t="74053" x="9010650" y="2214563"/>
          <p14:tracePt t="74101" x="9018588" y="2205038"/>
          <p14:tracePt t="74725" x="9018588" y="2197100"/>
          <p14:tracePt t="74741" x="9010650" y="2197100"/>
          <p14:tracePt t="74757" x="9001125" y="2197100"/>
          <p14:tracePt t="74765" x="8991600" y="2197100"/>
          <p14:tracePt t="74773" x="8983663" y="2197100"/>
          <p14:tracePt t="74789" x="8974138" y="2197100"/>
          <p14:tracePt t="74877" x="8974138" y="2205038"/>
          <p14:tracePt t="74941" x="8974138" y="2214563"/>
          <p14:tracePt t="74957" x="8983663" y="2214563"/>
          <p14:tracePt t="74981" x="8991600" y="2224088"/>
          <p14:tracePt t="75061" x="8991600" y="2232025"/>
          <p14:tracePt t="75077" x="9010650" y="2241550"/>
          <p14:tracePt t="75109" x="9018588" y="2241550"/>
          <p14:tracePt t="75117" x="9028113" y="2251075"/>
          <p14:tracePt t="75125" x="9037638" y="2251075"/>
          <p14:tracePt t="75137" x="9037638" y="2259013"/>
          <p14:tracePt t="75154" x="9063038" y="2268538"/>
          <p14:tracePt t="75170" x="9082088" y="2286000"/>
          <p14:tracePt t="75187" x="9090025" y="2286000"/>
          <p14:tracePt t="75204" x="9090025" y="2295525"/>
          <p14:tracePt t="75220" x="9109075" y="2312988"/>
          <p14:tracePt t="75237" x="9117013" y="2312988"/>
          <p14:tracePt t="75254" x="9134475" y="2330450"/>
          <p14:tracePt t="75287" x="9144000" y="2330450"/>
          <p14:tracePt t="77230" x="9010650" y="2401888"/>
          <p14:tracePt t="77238" x="8643938" y="2554288"/>
          <p14:tracePt t="77246" x="8224838" y="2697163"/>
          <p14:tracePt t="77255" x="7759700" y="2857500"/>
          <p14:tracePt t="77272" x="6796088" y="3330575"/>
          <p14:tracePt t="77289" x="5965825" y="3751263"/>
          <p14:tracePt t="77305" x="5089525" y="4214813"/>
          <p14:tracePt t="77322" x="4170363" y="4652963"/>
          <p14:tracePt t="77339" x="3500438" y="4946650"/>
          <p14:tracePt t="77355" x="2490788" y="5348288"/>
          <p14:tracePt t="77372" x="1482725" y="5768975"/>
          <p14:tracePt t="77389" x="411163" y="6197600"/>
          <p14:tracePt t="77406" x="0" y="6848475"/>
          <p14:tracePt t="81893" x="2946400" y="6303963"/>
          <p14:tracePt t="81909" x="4125913" y="6286500"/>
          <p14:tracePt t="81926" x="4402138" y="6323013"/>
          <p14:tracePt t="81943" x="4705350" y="6491288"/>
          <p14:tracePt t="81959" x="5000625" y="6670675"/>
          <p14:tracePt t="81976" x="5456238" y="6848475"/>
          <p14:tracePt t="81993" x="5616575" y="6848475"/>
          <p14:tracePt t="82009" x="5919788" y="6848475"/>
          <p14:tracePt t="82026" x="6286500" y="6848475"/>
          <p14:tracePt t="82043" x="6653213" y="6848475"/>
          <p14:tracePt t="82059" x="7188200" y="6848475"/>
          <p14:tracePt t="82076" x="7742238" y="6848475"/>
          <p14:tracePt t="82093" x="8296275" y="6848475"/>
          <p14:tracePt t="82110" x="8715375" y="6848475"/>
          <p14:tracePt t="82126" x="9082088" y="6848475"/>
          <p14:tracePt t="82143" x="9358313" y="6848475"/>
          <p14:tracePt t="82160" x="9796463" y="6848475"/>
          <p14:tracePt t="82176" x="10252075" y="6840538"/>
          <p14:tracePt t="82193" x="10537825" y="6732588"/>
          <p14:tracePt t="82210" x="10661650" y="6643688"/>
          <p14:tracePt t="82226" x="10760075" y="6510338"/>
          <p14:tracePt t="82243" x="10796588" y="6367463"/>
          <p14:tracePt t="82260" x="10796588" y="6259513"/>
          <p14:tracePt t="82276" x="10760075" y="6170613"/>
          <p14:tracePt t="82293" x="10733088" y="6062663"/>
          <p14:tracePt t="82310" x="10698163" y="5956300"/>
          <p14:tracePt t="82326" x="10653713" y="5840413"/>
          <p14:tracePt t="82343" x="10609263" y="5732463"/>
          <p14:tracePt t="82360" x="10545763" y="5634038"/>
          <p14:tracePt t="82377" x="10483850" y="5554663"/>
          <p14:tracePt t="82393" x="10429875" y="5518150"/>
          <p14:tracePt t="82410" x="10385425" y="5491163"/>
          <p14:tracePt t="82426" x="10348913" y="5465763"/>
          <p14:tracePt t="82443" x="10313988" y="5446713"/>
          <p14:tracePt t="82460" x="10296525" y="5429250"/>
          <p14:tracePt t="82521" x="10287000" y="5419725"/>
          <p14:tracePt t="82529" x="10287000" y="5402263"/>
          <p14:tracePt t="82537" x="10287000" y="5375275"/>
          <p14:tracePt t="82545" x="10277475" y="5348288"/>
          <p14:tracePt t="82560" x="10260013" y="5295900"/>
          <p14:tracePt t="82577" x="10242550" y="5268913"/>
          <p14:tracePt t="82593" x="10225088" y="5251450"/>
          <p14:tracePt t="82610" x="10215563" y="5232400"/>
          <p14:tracePt t="82627" x="10206038" y="5224463"/>
          <p14:tracePt t="82643" x="10198100" y="5205413"/>
          <p14:tracePt t="82985" x="10188575" y="5205413"/>
          <p14:tracePt t="82993" x="10171113" y="5241925"/>
          <p14:tracePt t="83001" x="10161588" y="5268913"/>
          <p14:tracePt t="83010" x="10161588" y="5295900"/>
          <p14:tracePt t="83027" x="10126663" y="5384800"/>
          <p14:tracePt t="83044" x="10126663" y="5411788"/>
          <p14:tracePt t="83060" x="10117138" y="5465763"/>
          <p14:tracePt t="83077" x="10099675" y="5491163"/>
          <p14:tracePt t="83094" x="10090150" y="5545138"/>
          <p14:tracePt t="83110" x="10082213" y="5572125"/>
          <p14:tracePt t="83127" x="10055225" y="5608638"/>
          <p14:tracePt t="83144" x="10055225" y="5616575"/>
          <p14:tracePt t="83160" x="10045700" y="5626100"/>
          <p14:tracePt t="83177" x="10045700" y="5643563"/>
          <p14:tracePt t="83210" x="10037763" y="5643563"/>
          <p14:tracePt t="83313" x="10028238" y="5643563"/>
          <p14:tracePt t="83321" x="10018713" y="5653088"/>
          <p14:tracePt t="83329" x="9991725" y="5688013"/>
          <p14:tracePt t="83344" x="9983788" y="5715000"/>
          <p14:tracePt t="83361" x="10018713" y="5965825"/>
          <p14:tracePt t="83377" x="10072688" y="6099175"/>
          <p14:tracePt t="83394" x="10072688" y="6197600"/>
          <p14:tracePt t="83411" x="10072688" y="6242050"/>
          <p14:tracePt t="83427" x="10045700" y="6286500"/>
          <p14:tracePt t="83444" x="10001250" y="6323013"/>
          <p14:tracePt t="83461" x="9983788" y="6323013"/>
          <p14:tracePt t="84938" x="9983788" y="6330950"/>
          <p14:tracePt t="84946" x="9966325" y="6340475"/>
          <p14:tracePt t="84954" x="9920288" y="6357938"/>
          <p14:tracePt t="84962" x="9848850" y="6394450"/>
          <p14:tracePt t="84979" x="9705975" y="6500813"/>
          <p14:tracePt t="84995" x="9456738" y="6697663"/>
          <p14:tracePt t="85012" x="9117013" y="6848475"/>
          <p14:tracePt t="85029" x="8510588" y="6848475"/>
          <p14:tracePt t="85045" x="7589838" y="6848475"/>
          <p14:tracePt t="85062" x="6323013" y="6848475"/>
          <p14:tracePt t="85079" x="4965700" y="6848475"/>
          <p14:tracePt t="85096" x="3589338" y="6848475"/>
          <p14:tracePt t="85112" x="2571750" y="6848475"/>
          <p14:tracePt t="85129" x="2027238" y="6848475"/>
          <p14:tracePt t="90741" x="1482725" y="5786438"/>
          <p14:tracePt t="90751" x="1285875" y="5322888"/>
          <p14:tracePt t="90767" x="839788" y="4241800"/>
          <p14:tracePt t="90784" x="428625" y="3098800"/>
          <p14:tracePt t="90800" x="0" y="2017713"/>
          <p14:tracePt t="90817" x="0" y="1108075"/>
          <p14:tracePt t="90834" x="0" y="276225"/>
          <p14:tracePt t="91093" x="142875" y="509588"/>
          <p14:tracePt t="91101" x="268288" y="785813"/>
          <p14:tracePt t="91108" x="490538" y="1143000"/>
          <p14:tracePt t="91117" x="704850" y="1571625"/>
          <p14:tracePt t="91134" x="1196975" y="2401888"/>
          <p14:tracePt t="91151" x="1633538" y="3214688"/>
          <p14:tracePt t="91167" x="2000250" y="3857625"/>
          <p14:tracePt t="91184" x="2259013" y="4224338"/>
          <p14:tracePt t="91201" x="2500313" y="4446588"/>
          <p14:tracePt t="91217" x="2751138" y="4562475"/>
          <p14:tracePt t="91234" x="2938463" y="4633913"/>
          <p14:tracePt t="91251" x="3098800" y="4679950"/>
          <p14:tracePt t="91267" x="3232150" y="4687888"/>
          <p14:tracePt t="91284" x="3330575" y="4687888"/>
          <p14:tracePt t="91301" x="3402013" y="4687888"/>
          <p14:tracePt t="91317" x="3419475" y="4687888"/>
          <p14:tracePt t="91334" x="3455988" y="4660900"/>
          <p14:tracePt t="91351" x="3490913" y="4643438"/>
          <p14:tracePt t="91367" x="3509963" y="4643438"/>
          <p14:tracePt t="91384" x="3536950" y="4643438"/>
          <p14:tracePt t="91401" x="3571875" y="4643438"/>
          <p14:tracePt t="91417" x="3660775" y="4705350"/>
          <p14:tracePt t="91435" x="3867150" y="4956175"/>
          <p14:tracePt t="91451" x="4125913" y="5251450"/>
          <p14:tracePt t="91468" x="4286250" y="5473700"/>
          <p14:tracePt t="91484" x="4483100" y="5661025"/>
          <p14:tracePt t="91501" x="4554538" y="5724525"/>
          <p14:tracePt t="91518" x="4572000" y="5741988"/>
          <p14:tracePt t="91589" x="4537075" y="5741988"/>
          <p14:tracePt t="91597" x="4446588" y="5741988"/>
          <p14:tracePt t="91605" x="4367213" y="5732463"/>
          <p14:tracePt t="91618" x="4259263" y="5732463"/>
          <p14:tracePt t="91635" x="4037013" y="5732463"/>
          <p14:tracePt t="91651" x="3848100" y="5751513"/>
          <p14:tracePt t="91668" x="3705225" y="5795963"/>
          <p14:tracePt t="91685" x="3616325" y="5830888"/>
          <p14:tracePt t="91719" x="3608388" y="5830888"/>
          <p14:tracePt t="91735" x="3598863" y="5830888"/>
          <p14:tracePt t="91751" x="3581400" y="5830888"/>
          <p14:tracePt t="91768" x="3544888" y="5786438"/>
          <p14:tracePt t="91784" x="3500438" y="5741988"/>
          <p14:tracePt t="91801" x="3465513" y="5688013"/>
          <p14:tracePt t="91818" x="3438525" y="5653088"/>
          <p14:tracePt t="91835" x="3419475" y="5634038"/>
          <p14:tracePt t="91851" x="3411538" y="5626100"/>
          <p14:tracePt t="91868" x="3411538" y="5616575"/>
          <p14:tracePt t="91885" x="3402013" y="5608638"/>
          <p14:tracePt t="91918" x="3402013" y="5599113"/>
          <p14:tracePt t="91935" x="3402013" y="5581650"/>
          <p14:tracePt t="91951" x="3402013" y="5545138"/>
          <p14:tracePt t="91968" x="3438525" y="5518150"/>
          <p14:tracePt t="91985" x="3500438" y="5483225"/>
          <p14:tracePt t="92001" x="3608388" y="5429250"/>
          <p14:tracePt t="92018" x="3724275" y="5367338"/>
          <p14:tracePt t="92035" x="3830638" y="5322888"/>
          <p14:tracePt t="92037" x="3884613" y="5303838"/>
          <p14:tracePt t="92051" x="3938588" y="5276850"/>
          <p14:tracePt t="92068" x="3990975" y="5251450"/>
          <p14:tracePt t="92085" x="4044950" y="5232400"/>
          <p14:tracePt t="92101" x="4062413" y="5224463"/>
          <p14:tracePt t="92118" x="4081463" y="5214938"/>
          <p14:tracePt t="92437" x="4089400" y="5214938"/>
          <p14:tracePt t="92453" x="4098925" y="5214938"/>
          <p14:tracePt t="92461" x="4108450" y="5224463"/>
          <p14:tracePt t="92469" x="4116388" y="5224463"/>
          <p14:tracePt t="92485" x="4133850" y="5241925"/>
          <p14:tracePt t="92502" x="4170363" y="5259388"/>
          <p14:tracePt t="92519" x="4241800" y="5276850"/>
          <p14:tracePt t="92535" x="4322763" y="5286375"/>
          <p14:tracePt t="92552" x="4429125" y="5295900"/>
          <p14:tracePt t="92568" x="4518025" y="5313363"/>
          <p14:tracePt t="92585" x="4562475" y="5322888"/>
          <p14:tracePt t="92602" x="4608513" y="5322888"/>
          <p14:tracePt t="92619" x="4616450" y="5322888"/>
          <p14:tracePt t="92845" x="4625975" y="5322888"/>
          <p14:tracePt t="92869" x="4643438" y="5322888"/>
          <p14:tracePt t="92886" x="4652963" y="5322888"/>
          <p14:tracePt t="92893" x="4679950" y="5322888"/>
          <p14:tracePt t="92902" x="4687888" y="5313363"/>
          <p14:tracePt t="92919" x="4732338" y="5295900"/>
          <p14:tracePt t="92936" x="4768850" y="5295900"/>
          <p14:tracePt t="92952" x="4776788" y="5286375"/>
          <p14:tracePt t="92969" x="4786313" y="5276850"/>
          <p14:tracePt t="92985" x="4795838" y="5276850"/>
          <p14:tracePt t="93045" x="4803775" y="5276850"/>
          <p14:tracePt t="93718" x="4822825" y="5268913"/>
          <p14:tracePt t="93726" x="4822825" y="5259388"/>
          <p14:tracePt t="93736" x="4840288" y="5251450"/>
          <p14:tracePt t="93753" x="4848225" y="5251450"/>
          <p14:tracePt t="93769" x="4867275" y="5241925"/>
          <p14:tracePt t="93786" x="4875213" y="5232400"/>
          <p14:tracePt t="93804" x="4884738" y="5224463"/>
          <p14:tracePt t="93836" x="4894263" y="5224463"/>
          <p14:tracePt t="93853" x="4894263" y="5214938"/>
          <p14:tracePt t="93870" x="4902200" y="5205413"/>
          <p14:tracePt t="93886" x="4902200" y="5197475"/>
          <p14:tracePt t="93903" x="4911725" y="5187950"/>
          <p14:tracePt t="93920" x="4919663" y="5170488"/>
          <p14:tracePt t="93936" x="4919663" y="5153025"/>
          <p14:tracePt t="93953" x="4938713" y="5126038"/>
          <p14:tracePt t="93970" x="4938713" y="5116513"/>
          <p14:tracePt t="93986" x="4938713" y="5099050"/>
          <p14:tracePt t="94003" x="4938713" y="5081588"/>
          <p14:tracePt t="94020" x="4946650" y="5062538"/>
          <p14:tracePt t="94037" x="4946650" y="5045075"/>
          <p14:tracePt t="94039" x="4946650" y="5037138"/>
          <p14:tracePt t="94054" x="4946650" y="5027613"/>
          <p14:tracePt t="94070" x="4946650" y="5010150"/>
          <p14:tracePt t="94086" x="4946650" y="4983163"/>
          <p14:tracePt t="94103" x="4946650" y="4965700"/>
          <p14:tracePt t="94120" x="4946650" y="4946650"/>
          <p14:tracePt t="94137" x="4946650" y="4919663"/>
          <p14:tracePt t="94153" x="4929188" y="4884738"/>
          <p14:tracePt t="94170" x="4902200" y="4848225"/>
          <p14:tracePt t="94186" x="4875213" y="4803775"/>
          <p14:tracePt t="94203" x="4822825" y="4768850"/>
          <p14:tracePt t="94220" x="4768850" y="4732338"/>
          <p14:tracePt t="94237" x="4714875" y="4705350"/>
          <p14:tracePt t="94253" x="4633913" y="4679950"/>
          <p14:tracePt t="94270" x="4518025" y="4660900"/>
          <p14:tracePt t="94287" x="4411663" y="4643438"/>
          <p14:tracePt t="94303" x="4276725" y="4625975"/>
          <p14:tracePt t="94320" x="4133850" y="4608513"/>
          <p14:tracePt t="94337" x="3973513" y="4572000"/>
          <p14:tracePt t="94353" x="3848100" y="4572000"/>
          <p14:tracePt t="94370" x="3732213" y="4572000"/>
          <p14:tracePt t="94387" x="3589338" y="4572000"/>
          <p14:tracePt t="94403" x="3473450" y="4572000"/>
          <p14:tracePt t="94420" x="3348038" y="4572000"/>
          <p14:tracePt t="94437" x="3259138" y="4589463"/>
          <p14:tracePt t="94453" x="3179763" y="4625975"/>
          <p14:tracePt t="94470" x="3062288" y="4660900"/>
          <p14:tracePt t="94487" x="2982913" y="4687888"/>
          <p14:tracePt t="94503" x="2884488" y="4732338"/>
          <p14:tracePt t="94521" x="2803525" y="4759325"/>
          <p14:tracePt t="94537" x="2732088" y="4803775"/>
          <p14:tracePt t="94553" x="2679700" y="4848225"/>
          <p14:tracePt t="94570" x="2652713" y="4894263"/>
          <p14:tracePt t="94587" x="2633663" y="4956175"/>
          <p14:tracePt t="94603" x="2633663" y="5054600"/>
          <p14:tracePt t="94621" x="2652713" y="5143500"/>
          <p14:tracePt t="94637" x="2724150" y="5286375"/>
          <p14:tracePt t="94654" x="2813050" y="5419725"/>
          <p14:tracePt t="94670" x="3062288" y="5581650"/>
          <p14:tracePt t="94687" x="3276600" y="5653088"/>
          <p14:tracePt t="94703" x="3500438" y="5670550"/>
          <p14:tracePt t="94721" x="3741738" y="5680075"/>
          <p14:tracePt t="94737" x="3946525" y="5680075"/>
          <p14:tracePt t="94754" x="4108450" y="5680075"/>
          <p14:tracePt t="94770" x="4214813" y="5661025"/>
          <p14:tracePt t="94787" x="4268788" y="5653088"/>
          <p14:tracePt t="94804" x="4313238" y="5626100"/>
          <p14:tracePt t="94821" x="4357688" y="5616575"/>
          <p14:tracePt t="94837" x="4411663" y="5581650"/>
          <p14:tracePt t="94854" x="4465638" y="5554663"/>
          <p14:tracePt t="94870" x="4581525" y="5510213"/>
          <p14:tracePt t="94887" x="4679950" y="5465763"/>
          <p14:tracePt t="94904" x="4724400" y="5419725"/>
          <p14:tracePt t="94921" x="4741863" y="5394325"/>
          <p14:tracePt t="94937" x="4741863" y="5348288"/>
          <p14:tracePt t="94954" x="4741863" y="5303838"/>
          <p14:tracePt t="94970" x="4741863" y="5241925"/>
          <p14:tracePt t="94987" x="4741863" y="5197475"/>
          <p14:tracePt t="95004" x="4741863" y="5143500"/>
          <p14:tracePt t="95021" x="4741863" y="5116513"/>
          <p14:tracePt t="95038" x="4732338" y="5072063"/>
          <p14:tracePt t="95054" x="4732338" y="5037138"/>
          <p14:tracePt t="95071" x="4732338" y="4983163"/>
          <p14:tracePt t="95087" x="4714875" y="4946650"/>
          <p14:tracePt t="95104" x="4697413" y="4919663"/>
          <p14:tracePt t="95121" x="4679950" y="4884738"/>
          <p14:tracePt t="95138" x="4660900" y="4867275"/>
          <p14:tracePt t="95154" x="4633913" y="4840288"/>
          <p14:tracePt t="95171" x="4598988" y="4813300"/>
          <p14:tracePt t="95187" x="4554538" y="4786313"/>
          <p14:tracePt t="95204" x="4473575" y="4768850"/>
          <p14:tracePt t="95221" x="4419600" y="4751388"/>
          <p14:tracePt t="95238" x="4340225" y="4741863"/>
          <p14:tracePt t="95254" x="4232275" y="4732338"/>
          <p14:tracePt t="95271" x="4143375" y="4732338"/>
          <p14:tracePt t="95287" x="4071938" y="4732338"/>
          <p14:tracePt t="95304" x="3983038" y="4741863"/>
          <p14:tracePt t="95321" x="3902075" y="4795838"/>
          <p14:tracePt t="95338" x="3830638" y="4840288"/>
          <p14:tracePt t="95354" x="3786188" y="4894263"/>
          <p14:tracePt t="95371" x="3751263" y="4946650"/>
          <p14:tracePt t="95387" x="3751263" y="5045075"/>
          <p14:tracePt t="95404" x="3751263" y="5205413"/>
          <p14:tracePt t="95421" x="3822700" y="5340350"/>
          <p14:tracePt t="95438" x="3938588" y="5510213"/>
          <p14:tracePt t="95454" x="4089400" y="5634038"/>
          <p14:tracePt t="95471" x="4152900" y="5643563"/>
          <p14:tracePt t="95488" x="4313238" y="5661025"/>
          <p14:tracePt t="95504" x="4483100" y="5661025"/>
          <p14:tracePt t="95521" x="4608513" y="5643563"/>
          <p14:tracePt t="95538" x="4697413" y="5599113"/>
          <p14:tracePt t="95554" x="4741863" y="5572125"/>
          <p14:tracePt t="95571" x="4751388" y="5554663"/>
          <p14:tracePt t="95588" x="4759325" y="5518150"/>
          <p14:tracePt t="95604" x="4768850" y="5465763"/>
          <p14:tracePt t="95621" x="4768850" y="5429250"/>
          <p14:tracePt t="95638" x="4768850" y="5394325"/>
          <p14:tracePt t="95655" x="4751388" y="5313363"/>
          <p14:tracePt t="95671" x="4724400" y="5276850"/>
          <p14:tracePt t="95688" x="4714875" y="5251450"/>
          <p14:tracePt t="95704" x="4697413" y="5232400"/>
          <p14:tracePt t="95722" x="4679950" y="5224463"/>
          <p14:tracePt t="95863" x="4670425" y="5224463"/>
          <p14:tracePt t="95879" x="4670425" y="5232400"/>
          <p14:tracePt t="96047" x="4687888" y="5241925"/>
          <p14:tracePt t="96055" x="4724400" y="5259388"/>
          <p14:tracePt t="96063" x="4786313" y="5276850"/>
          <p14:tracePt t="96071" x="4848225" y="5286375"/>
          <p14:tracePt t="96088" x="4991100" y="5313363"/>
          <p14:tracePt t="96105" x="5133975" y="5330825"/>
          <p14:tracePt t="96122" x="5214938" y="5330825"/>
          <p14:tracePt t="96138" x="5241925" y="5330825"/>
          <p14:tracePt t="96215" x="5251450" y="5330825"/>
          <p14:tracePt t="96239" x="5259388" y="5330825"/>
          <p14:tracePt t="97055" x="5303838" y="5330825"/>
          <p14:tracePt t="97063" x="5375275" y="5313363"/>
          <p14:tracePt t="97072" x="5446713" y="5303838"/>
          <p14:tracePt t="97089" x="5554663" y="5295900"/>
          <p14:tracePt t="97106" x="5705475" y="5268913"/>
          <p14:tracePt t="97123" x="5822950" y="5268913"/>
          <p14:tracePt t="97139" x="5894388" y="5259388"/>
          <p14:tracePt t="97156" x="5911850" y="5259388"/>
          <p14:tracePt t="97172" x="5919788" y="5259388"/>
          <p14:tracePt t="97206" x="5929313" y="5259388"/>
          <p14:tracePt t="97223" x="5938838" y="5259388"/>
          <p14:tracePt t="97240" x="5946775" y="5259388"/>
          <p14:tracePt t="97271" x="5956300" y="5251450"/>
          <p14:tracePt t="97351" x="5973763" y="5251450"/>
          <p14:tracePt t="97376" x="5983288" y="5251450"/>
          <p14:tracePt t="97383" x="5991225" y="5251450"/>
          <p14:tracePt t="97399" x="6000750" y="5251450"/>
          <p14:tracePt t="97944" x="5983288" y="5259388"/>
          <p14:tracePt t="97952" x="5973763" y="5276850"/>
          <p14:tracePt t="97960" x="5965825" y="5276850"/>
          <p14:tracePt t="97973" x="5956300" y="5295900"/>
          <p14:tracePt t="97990" x="5938838" y="5295900"/>
          <p14:tracePt t="98006" x="5938838" y="5303838"/>
          <p14:tracePt t="100313" x="5919788" y="5303838"/>
          <p14:tracePt t="100321" x="5911850" y="5313363"/>
          <p14:tracePt t="100329" x="5911850" y="5322888"/>
          <p14:tracePt t="100353" x="5902325" y="5340350"/>
          <p14:tracePt t="100361" x="5902325" y="5348288"/>
          <p14:tracePt t="100375" x="5884863" y="5375275"/>
          <p14:tracePt t="100392" x="5884863" y="5411788"/>
          <p14:tracePt t="100409" x="5884863" y="5465763"/>
          <p14:tracePt t="100425" x="5867400" y="5510213"/>
          <p14:tracePt t="100442" x="5857875" y="5537200"/>
          <p14:tracePt t="100458" x="5857875" y="5545138"/>
          <p14:tracePt t="100475" x="5848350" y="5581650"/>
          <p14:tracePt t="100492" x="5840413" y="5608638"/>
          <p14:tracePt t="100509" x="5840413" y="5634038"/>
          <p14:tracePt t="100525" x="5822950" y="5670550"/>
          <p14:tracePt t="100542" x="5803900" y="5680075"/>
          <p14:tracePt t="100559" x="5776913" y="5705475"/>
          <p14:tracePt t="100575" x="5759450" y="5732463"/>
          <p14:tracePt t="100592" x="5751513" y="5741988"/>
          <p14:tracePt t="100609" x="5732463" y="5759450"/>
          <p14:tracePt t="100625" x="5724525" y="5776913"/>
          <p14:tracePt t="100642" x="5705475" y="5786438"/>
          <p14:tracePt t="100659" x="5670550" y="5803900"/>
          <p14:tracePt t="100675" x="5634038" y="5822950"/>
          <p14:tracePt t="100692" x="5616575" y="5840413"/>
          <p14:tracePt t="100710" x="5562600" y="5867400"/>
          <p14:tracePt t="100725" x="5545138" y="5884863"/>
          <p14:tracePt t="100785" x="5537200" y="5884863"/>
          <p14:tracePt t="100801" x="5527675" y="5884863"/>
          <p14:tracePt t="100817" x="5518150" y="5884863"/>
          <p14:tracePt t="101121" x="5545138" y="5884863"/>
          <p14:tracePt t="101129" x="5589588" y="5884863"/>
          <p14:tracePt t="101137" x="5616575" y="5875338"/>
          <p14:tracePt t="101145" x="5661025" y="5875338"/>
          <p14:tracePt t="101159" x="5697538" y="5875338"/>
          <p14:tracePt t="101176" x="5768975" y="5875338"/>
          <p14:tracePt t="101193" x="5857875" y="5875338"/>
          <p14:tracePt t="101209" x="5884863" y="5875338"/>
          <p14:tracePt t="101226" x="5902325" y="5875338"/>
          <p14:tracePt t="101243" x="5919788" y="5875338"/>
          <p14:tracePt t="101259" x="5929313" y="5875338"/>
          <p14:tracePt t="101292" x="5946775" y="5875338"/>
          <p14:tracePt t="101310" x="5965825" y="5875338"/>
          <p14:tracePt t="101326" x="5973763" y="5875338"/>
          <p14:tracePt t="101343" x="5983288" y="5875338"/>
          <p14:tracePt t="101376" x="5991225" y="5875338"/>
          <p14:tracePt t="101393" x="6010275" y="5875338"/>
          <p14:tracePt t="101410" x="6037263" y="5875338"/>
          <p14:tracePt t="101443" x="6099175" y="5875338"/>
          <p14:tracePt t="101459" x="6170613" y="5867400"/>
          <p14:tracePt t="101476" x="6251575" y="5867400"/>
          <p14:tracePt t="101493" x="6296025" y="5867400"/>
          <p14:tracePt t="101510" x="6323013" y="5867400"/>
          <p14:tracePt t="101526" x="6340475" y="5867400"/>
          <p14:tracePt t="101577" x="6348413" y="5867400"/>
          <p14:tracePt t="101594" x="6357938" y="5848350"/>
          <p14:tracePt t="101601" x="6375400" y="5848350"/>
          <p14:tracePt t="101610" x="6384925" y="5848350"/>
          <p14:tracePt t="101626" x="6438900" y="5840413"/>
          <p14:tracePt t="101643" x="6510338" y="5830888"/>
          <p14:tracePt t="101659" x="6572250" y="5822950"/>
          <p14:tracePt t="101676" x="6616700" y="5822950"/>
          <p14:tracePt t="101693" x="6653213" y="5822950"/>
          <p14:tracePt t="101710" x="6670675" y="5822950"/>
          <p14:tracePt t="101810" x="6680200" y="5822950"/>
          <p14:tracePt t="101833" x="6697663" y="5822950"/>
          <p14:tracePt t="101850" x="6705600" y="5813425"/>
          <p14:tracePt t="101858" x="6724650" y="5813425"/>
          <p14:tracePt t="101866" x="6742113" y="5813425"/>
          <p14:tracePt t="101876" x="6759575" y="5813425"/>
          <p14:tracePt t="101893" x="6786563" y="5813425"/>
          <p14:tracePt t="101910" x="6823075" y="5813425"/>
          <p14:tracePt t="101926" x="6831013" y="5813425"/>
          <p14:tracePt t="103202" x="6858000" y="5803900"/>
          <p14:tracePt t="103210" x="6858000" y="5786438"/>
          <p14:tracePt t="103218" x="6867525" y="5768975"/>
          <p14:tracePt t="103228" x="6867525" y="5751513"/>
          <p14:tracePt t="103244" x="6867525" y="5724525"/>
          <p14:tracePt t="103261" x="6867525" y="5680075"/>
          <p14:tracePt t="103277" x="6858000" y="5634038"/>
          <p14:tracePt t="103294" x="6813550" y="5581650"/>
          <p14:tracePt t="103311" x="6742113" y="5500688"/>
          <p14:tracePt t="103327" x="6688138" y="5456238"/>
          <p14:tracePt t="103344" x="6634163" y="5375275"/>
          <p14:tracePt t="103361" x="6599238" y="5295900"/>
          <p14:tracePt t="103378" x="6554788" y="5180013"/>
          <p14:tracePt t="103394" x="6537325" y="5081588"/>
          <p14:tracePt t="103411" x="6500813" y="4956175"/>
          <p14:tracePt t="103428" x="6456363" y="4867275"/>
          <p14:tracePt t="103444" x="6438900" y="4840288"/>
          <p14:tracePt t="103461" x="6402388" y="4786313"/>
          <p14:tracePt t="103478" x="6367463" y="4759325"/>
          <p14:tracePt t="103494" x="6323013" y="4732338"/>
          <p14:tracePt t="103511" x="6242050" y="4714875"/>
          <p14:tracePt t="103528" x="6153150" y="4687888"/>
          <p14:tracePt t="103544" x="6027738" y="4679950"/>
          <p14:tracePt t="103546" x="5965825" y="4660900"/>
          <p14:tracePt t="103561" x="5884863" y="4660900"/>
          <p14:tracePt t="103578" x="5759450" y="4660900"/>
          <p14:tracePt t="103595" x="5643563" y="4670425"/>
          <p14:tracePt t="103612" x="5554663" y="4705350"/>
          <p14:tracePt t="103628" x="5483225" y="4741863"/>
          <p14:tracePt t="103645" x="5446713" y="4768850"/>
          <p14:tracePt t="103661" x="5438775" y="4813300"/>
          <p14:tracePt t="103678" x="5429250" y="4875213"/>
          <p14:tracePt t="103694" x="5429250" y="4973638"/>
          <p14:tracePt t="103711" x="5429250" y="5072063"/>
          <p14:tracePt t="103728" x="5446713" y="5143500"/>
          <p14:tracePt t="103745" x="5483225" y="5205413"/>
          <p14:tracePt t="103761" x="5510213" y="5241925"/>
          <p14:tracePt t="103778" x="5554663" y="5268913"/>
          <p14:tracePt t="103795" x="5562600" y="5268913"/>
          <p14:tracePt t="103811" x="5572125" y="5268913"/>
          <p14:tracePt t="103845" x="5589588" y="5268913"/>
          <p14:tracePt t="103861" x="5599113" y="5268913"/>
          <p14:tracePt t="103878" x="5608638" y="5268913"/>
          <p14:tracePt t="103895" x="5626100" y="5251450"/>
          <p14:tracePt t="103911" x="5634038" y="5251450"/>
          <p14:tracePt t="103928" x="5653088" y="5241925"/>
          <p14:tracePt t="103945" x="5661025" y="5224463"/>
          <p14:tracePt t="103978" x="5670550" y="5214938"/>
          <p14:tracePt t="106100" x="5688013" y="5205413"/>
          <p14:tracePt t="106108" x="5705475" y="5197475"/>
          <p14:tracePt t="106116" x="5724525" y="5170488"/>
          <p14:tracePt t="106130" x="5732463" y="5160963"/>
          <p14:tracePt t="106156" x="5724525" y="5170488"/>
          <p14:tracePt t="106164" x="5697538" y="5224463"/>
          <p14:tracePt t="106180" x="5643563" y="5411788"/>
          <p14:tracePt t="106197" x="5643563" y="5572125"/>
          <p14:tracePt t="106214" x="5661025" y="5715000"/>
          <p14:tracePt t="106230" x="5705475" y="5803900"/>
          <p14:tracePt t="106247" x="5741988" y="5884863"/>
          <p14:tracePt t="106263" x="5751513" y="5929313"/>
          <p14:tracePt t="106280" x="5768975" y="5973763"/>
          <p14:tracePt t="106297" x="5768975" y="5983288"/>
          <p14:tracePt t="106313" x="5768975" y="5991225"/>
          <p14:tracePt t="109701" x="5751513" y="6000750"/>
          <p14:tracePt t="109709" x="5741988" y="6000750"/>
          <p14:tracePt t="109717" x="5715000" y="6018213"/>
          <p14:tracePt t="109734" x="5705475" y="6027738"/>
          <p14:tracePt t="109750" x="5688013" y="6037263"/>
          <p14:tracePt t="109766" x="5688013" y="6045200"/>
          <p14:tracePt t="109783" x="5680075" y="6081713"/>
          <p14:tracePt t="109800" x="5643563" y="6143625"/>
          <p14:tracePt t="109817" x="5616575" y="6188075"/>
          <p14:tracePt t="109833" x="5599113" y="6224588"/>
          <p14:tracePt t="109850" x="5581650" y="6259513"/>
          <p14:tracePt t="109866" x="5572125" y="6286500"/>
          <p14:tracePt t="109883" x="5545138" y="6330950"/>
          <p14:tracePt t="109900" x="5465763" y="6357938"/>
          <p14:tracePt t="109917" x="5411788" y="6438900"/>
          <p14:tracePt t="109933" x="5340350" y="6589713"/>
          <p14:tracePt t="109950" x="5322888" y="6643688"/>
          <p14:tracePt t="109967" x="5322888" y="6661150"/>
          <p14:tracePt t="110350" x="5357813" y="6670675"/>
          <p14:tracePt t="110357" x="5653088" y="6634163"/>
          <p14:tracePt t="110367" x="6000750" y="6500813"/>
          <p14:tracePt t="110384" x="7010400" y="6215063"/>
          <p14:tracePt t="110400" x="7742238" y="5857875"/>
          <p14:tracePt t="110417" x="8072438" y="5429250"/>
          <p14:tracePt t="110434" x="8304213" y="4902200"/>
          <p14:tracePt t="110450" x="8420100" y="4286250"/>
          <p14:tracePt t="110467" x="8439150" y="3751263"/>
          <p14:tracePt t="110484" x="8402638" y="3152775"/>
          <p14:tracePt t="110500" x="8134350" y="2714625"/>
          <p14:tracePt t="110517" x="7751763" y="2241550"/>
          <p14:tracePt t="110534" x="7491413" y="2152650"/>
          <p14:tracePt t="110551" x="7259638" y="2133600"/>
          <p14:tracePt t="110567" x="7143750" y="2133600"/>
          <p14:tracePt t="110584" x="7081838" y="2160588"/>
          <p14:tracePt t="110600" x="7018338" y="2179638"/>
          <p14:tracePt t="110617" x="6956425" y="2224088"/>
          <p14:tracePt t="110634" x="6911975" y="2268538"/>
          <p14:tracePt t="110651" x="6823075" y="2330450"/>
          <p14:tracePt t="110667" x="6724650" y="2393950"/>
          <p14:tracePt t="110684" x="6643688" y="2490788"/>
          <p14:tracePt t="110701" x="6562725" y="2643188"/>
          <p14:tracePt t="110718" x="6438900" y="2894013"/>
          <p14:tracePt t="110734" x="6402388" y="2990850"/>
          <p14:tracePt t="110751" x="6357938" y="3143250"/>
          <p14:tracePt t="110767" x="6313488" y="3357563"/>
          <p14:tracePt t="110784" x="6286500" y="3697288"/>
          <p14:tracePt t="110801" x="6269038" y="4054475"/>
          <p14:tracePt t="110817" x="6269038" y="4510088"/>
          <p14:tracePt t="110834" x="6259513" y="4929188"/>
          <p14:tracePt t="110851" x="6259513" y="5394325"/>
          <p14:tracePt t="110867" x="6259513" y="5813425"/>
          <p14:tracePt t="110884" x="6323013" y="6010275"/>
          <p14:tracePt t="110901" x="6411913" y="6108700"/>
          <p14:tracePt t="110918" x="6589713" y="6180138"/>
          <p14:tracePt t="110934" x="6688138" y="6205538"/>
          <p14:tracePt t="110951" x="6804025" y="6232525"/>
          <p14:tracePt t="110967" x="6902450" y="6251575"/>
          <p14:tracePt t="110984" x="7027863" y="6313488"/>
          <p14:tracePt t="111001" x="7215188" y="6411913"/>
          <p14:tracePt t="111018" x="7385050" y="6518275"/>
          <p14:tracePt t="111034" x="7572375" y="6626225"/>
          <p14:tracePt t="111051" x="7742238" y="6715125"/>
          <p14:tracePt t="111068" x="7912100" y="6777038"/>
          <p14:tracePt t="111084" x="8054975" y="6823075"/>
          <p14:tracePt t="111101" x="8242300" y="6848475"/>
          <p14:tracePt t="111118" x="8537575" y="6848475"/>
          <p14:tracePt t="111134" x="8724900" y="6848475"/>
          <p14:tracePt t="111151" x="8920163" y="6848475"/>
          <p14:tracePt t="111168" x="9134475" y="6848475"/>
          <p14:tracePt t="111184" x="9286875" y="6804025"/>
          <p14:tracePt t="111201" x="9420225" y="6732588"/>
          <p14:tracePt t="111218" x="9501188" y="6626225"/>
          <p14:tracePt t="111234" x="9545638" y="6510338"/>
          <p14:tracePt t="111251" x="9572625" y="6429375"/>
          <p14:tracePt t="111268" x="9572625" y="6375400"/>
          <p14:tracePt t="111284" x="9572625" y="6330950"/>
          <p14:tracePt t="111302" x="9599613" y="6259513"/>
          <p14:tracePt t="111318" x="9617075" y="6188075"/>
          <p14:tracePt t="111334" x="9653588" y="6099175"/>
          <p14:tracePt t="111351" x="9688513" y="6054725"/>
          <p14:tracePt t="111368" x="9715500" y="6000750"/>
          <p14:tracePt t="111384" x="9759950" y="5929313"/>
          <p14:tracePt t="111401" x="9786938" y="5884863"/>
          <p14:tracePt t="111418" x="9804400" y="5813425"/>
          <p14:tracePt t="111434" x="9831388" y="5724525"/>
          <p14:tracePt t="111451" x="9848850" y="5626100"/>
          <p14:tracePt t="111468" x="9867900" y="5545138"/>
          <p14:tracePt t="111484" x="9875838" y="5483225"/>
          <p14:tracePt t="111501" x="9885363" y="5429250"/>
          <p14:tracePt t="111518" x="9902825" y="5367338"/>
          <p14:tracePt t="111535" x="9902825" y="5322888"/>
          <p14:tracePt t="111551" x="9902825" y="5276850"/>
          <p14:tracePt t="111568" x="9912350" y="5241925"/>
          <p14:tracePt t="111585" x="9920288" y="5205413"/>
          <p14:tracePt t="111601" x="9920288" y="5180013"/>
          <p14:tracePt t="111618" x="9920288" y="5143500"/>
          <p14:tracePt t="111635" x="9920288" y="5108575"/>
          <p14:tracePt t="111651" x="9920288" y="5072063"/>
          <p14:tracePt t="111668" x="9920288" y="5027613"/>
          <p14:tracePt t="111685" x="9920288" y="4991100"/>
          <p14:tracePt t="111702" x="9920288" y="4956175"/>
          <p14:tracePt t="111718" x="9894888" y="4911725"/>
          <p14:tracePt t="111735" x="9867900" y="4875213"/>
          <p14:tracePt t="111751" x="9867900" y="4867275"/>
          <p14:tracePt t="111768" x="9867900" y="4857750"/>
          <p14:tracePt t="111785" x="9858375" y="4857750"/>
          <p14:tracePt t="111802" x="9848850" y="4857750"/>
          <p14:tracePt t="111835" x="9840913" y="4857750"/>
          <p14:tracePt t="111852" x="9786938" y="4867275"/>
          <p14:tracePt t="111868" x="9752013" y="4894263"/>
          <p14:tracePt t="111885" x="9688513" y="4929188"/>
          <p14:tracePt t="111902" x="9644063" y="4965700"/>
          <p14:tracePt t="111918" x="9617075" y="4991100"/>
          <p14:tracePt t="111935" x="9609138" y="5010150"/>
          <p14:tracePt t="111952" x="9599613" y="5045075"/>
          <p14:tracePt t="111968" x="9599613" y="5062538"/>
          <p14:tracePt t="111985" x="9582150" y="5081588"/>
          <p14:tracePt t="112002" x="9582150" y="5116513"/>
          <p14:tracePt t="112018" x="9582150" y="5160963"/>
          <p14:tracePt t="112035" x="9582150" y="5197475"/>
          <p14:tracePt t="112052" x="9590088" y="5224463"/>
          <p14:tracePt t="112068" x="9653588" y="5276850"/>
          <p14:tracePt t="112085" x="9698038" y="5286375"/>
          <p14:tracePt t="112102" x="9894888" y="5313363"/>
          <p14:tracePt t="112118" x="10028238" y="5313363"/>
          <p14:tracePt t="112135" x="10109200" y="5313363"/>
          <p14:tracePt t="112152" x="10153650" y="5313363"/>
          <p14:tracePt t="112169" x="10180638" y="5286375"/>
          <p14:tracePt t="112185" x="10180638" y="5276850"/>
          <p14:tracePt t="112202" x="10180638" y="5241925"/>
          <p14:tracePt t="112219" x="10180638" y="5197475"/>
          <p14:tracePt t="112235" x="10180638" y="5160963"/>
          <p14:tracePt t="112252" x="10144125" y="5116513"/>
          <p14:tracePt t="112269" x="10126663" y="5089525"/>
          <p14:tracePt t="112285" x="10109200" y="5072063"/>
          <p14:tracePt t="112302" x="10090150" y="5054600"/>
          <p14:tracePt t="112335" x="10082213" y="5054600"/>
          <p14:tracePt t="112358" x="10063163" y="5054600"/>
          <p14:tracePt t="112374" x="10055225" y="5054600"/>
          <p14:tracePt t="112390" x="10037763" y="5054600"/>
          <p14:tracePt t="112406" x="10028238" y="5054600"/>
          <p14:tracePt t="112479" x="10018713" y="5054600"/>
          <p14:tracePt t="112494" x="10010775" y="5045075"/>
          <p14:tracePt t="112511" x="9991725" y="5045075"/>
          <p14:tracePt t="112527" x="9983788" y="5027613"/>
          <p14:tracePt t="112551" x="9956800" y="5018088"/>
          <p14:tracePt t="112559" x="9947275" y="5018088"/>
          <p14:tracePt t="112569" x="9912350" y="5000625"/>
          <p14:tracePt t="112585" x="9848850" y="4991100"/>
          <p14:tracePt t="112602" x="9804400" y="4991100"/>
          <p14:tracePt t="112619" x="9752013" y="4983163"/>
          <p14:tracePt t="112636" x="9705975" y="4983163"/>
          <p14:tracePt t="112652" x="9688513" y="4983163"/>
          <p14:tracePt t="112669" x="9680575" y="4983163"/>
          <p14:tracePt t="112685" x="9653588" y="4991100"/>
          <p14:tracePt t="112702" x="9626600" y="5062538"/>
          <p14:tracePt t="112719" x="9609138" y="5126038"/>
          <p14:tracePt t="112736" x="9599613" y="5180013"/>
          <p14:tracePt t="112752" x="9599613" y="5205413"/>
          <p14:tracePt t="112769" x="9599613" y="5224463"/>
          <p14:tracePt t="112786" x="9599613" y="5232400"/>
          <p14:tracePt t="112802" x="9599613" y="5251450"/>
          <p14:tracePt t="112819" x="9599613" y="5276850"/>
          <p14:tracePt t="112836" x="9599613" y="5295900"/>
          <p14:tracePt t="112852" x="9653588" y="5322888"/>
          <p14:tracePt t="112869" x="9680575" y="5330825"/>
          <p14:tracePt t="112886" x="9715500" y="5330825"/>
          <p14:tracePt t="112902" x="9759950" y="5330825"/>
          <p14:tracePt t="112919" x="9786938" y="5330825"/>
          <p14:tracePt t="112936" x="9831388" y="5330825"/>
          <p14:tracePt t="112952" x="9902825" y="5330825"/>
          <p14:tracePt t="112969" x="9974263" y="5330825"/>
          <p14:tracePt t="112986" x="10063163" y="5330825"/>
          <p14:tracePt t="113003" x="10144125" y="5313363"/>
          <p14:tracePt t="113019" x="10206038" y="5295900"/>
          <p14:tracePt t="113036" x="10233025" y="5276850"/>
          <p14:tracePt t="113053" x="10242550" y="5259388"/>
          <p14:tracePt t="113069" x="10252075" y="5251450"/>
          <p14:tracePt t="113086" x="10260013" y="5232400"/>
          <p14:tracePt t="113103" x="10269538" y="5205413"/>
          <p14:tracePt t="113119" x="10269538" y="5187950"/>
          <p14:tracePt t="113136" x="10269538" y="5180013"/>
          <p14:tracePt t="113153" x="10269538" y="5170488"/>
          <p14:tracePt t="113169" x="10260013" y="5153025"/>
          <p14:tracePt t="113186" x="10242550" y="5143500"/>
          <p14:tracePt t="113203" x="10233025" y="5133975"/>
          <p14:tracePt t="113219" x="10215563" y="5133975"/>
          <p14:tracePt t="113236" x="10206038" y="5126038"/>
          <p14:tracePt t="113253" x="10188575" y="5116513"/>
          <p14:tracePt t="113269" x="10153650" y="5108575"/>
          <p14:tracePt t="113286" x="10117138" y="5089525"/>
          <p14:tracePt t="113303" x="10072688" y="5054600"/>
          <p14:tracePt t="113319" x="10028238" y="5037138"/>
          <p14:tracePt t="113336" x="9983788" y="5010150"/>
          <p14:tracePt t="113353" x="9920288" y="4983163"/>
          <p14:tracePt t="113369" x="9867900" y="4965700"/>
          <p14:tracePt t="113386" x="9796463" y="4929188"/>
          <p14:tracePt t="113403" x="9725025" y="4902200"/>
          <p14:tracePt t="113420" x="9698038" y="4902200"/>
          <p14:tracePt t="113436" x="9661525" y="4902200"/>
          <p14:tracePt t="113469" x="9653588" y="4902200"/>
          <p14:tracePt t="113486" x="9634538" y="4911725"/>
          <p14:tracePt t="113503" x="9590088" y="4956175"/>
          <p14:tracePt t="113520" x="9572625" y="4991100"/>
          <p14:tracePt t="113536" x="9563100" y="5027613"/>
          <p14:tracePt t="113553" x="9563100" y="5037138"/>
          <p14:tracePt t="113570" x="9563100" y="5045075"/>
          <p14:tracePt t="113586" x="9555163" y="5054600"/>
          <p14:tracePt t="113603" x="9555163" y="5072063"/>
          <p14:tracePt t="113620" x="9555163" y="5081588"/>
          <p14:tracePt t="113647" x="9555163" y="5089525"/>
          <p14:tracePt t="114191" x="9563100" y="5099050"/>
          <p14:tracePt t="114199" x="9582150" y="5133975"/>
          <p14:tracePt t="114207" x="9599613" y="5160963"/>
          <p14:tracePt t="114220" x="9626600" y="5224463"/>
          <p14:tracePt t="114237" x="9715500" y="5340350"/>
          <p14:tracePt t="114253" x="9858375" y="5473700"/>
          <p14:tracePt t="114270" x="9974263" y="5589588"/>
          <p14:tracePt t="114287" x="10134600" y="5670550"/>
          <p14:tracePt t="114304" x="10225088" y="5680075"/>
          <p14:tracePt t="114320" x="10277475" y="5680075"/>
          <p14:tracePt t="114337" x="10304463" y="5680075"/>
          <p14:tracePt t="114354" x="10348913" y="5661025"/>
          <p14:tracePt t="114370" x="10358438" y="5643563"/>
          <p14:tracePt t="114387" x="10375900" y="5626100"/>
          <p14:tracePt t="114404" x="10385425" y="5616575"/>
          <p14:tracePt t="114420" x="10402888" y="5599113"/>
          <p14:tracePt t="114437" x="10420350" y="5572125"/>
          <p14:tracePt t="114454" x="10420350" y="5562600"/>
          <p14:tracePt t="114470" x="10420350" y="5545138"/>
          <p14:tracePt t="114487" x="10420350" y="5518150"/>
          <p14:tracePt t="114504" x="10420350" y="5491163"/>
          <p14:tracePt t="114520" x="10420350" y="5456238"/>
          <p14:tracePt t="114537" x="10402888" y="5419725"/>
          <p14:tracePt t="114554" x="10375900" y="5384800"/>
          <p14:tracePt t="114570" x="10323513" y="5357813"/>
          <p14:tracePt t="114587" x="10242550" y="5340350"/>
          <p14:tracePt t="114604" x="10171113" y="5322888"/>
          <p14:tracePt t="114621" x="10082213" y="5313363"/>
          <p14:tracePt t="114637" x="9947275" y="5313363"/>
          <p14:tracePt t="114654" x="9867900" y="5313363"/>
          <p14:tracePt t="114671" x="9769475" y="5313363"/>
          <p14:tracePt t="114687" x="9698038" y="5330825"/>
          <p14:tracePt t="114704" x="9661525" y="5357813"/>
          <p14:tracePt t="114721" x="9644063" y="5367338"/>
          <p14:tracePt t="114737" x="9626600" y="5394325"/>
          <p14:tracePt t="114771" x="9609138" y="5411788"/>
          <p14:tracePt t="114787" x="9599613" y="5438775"/>
          <p14:tracePt t="114821" x="9599613" y="5446713"/>
          <p14:tracePt t="117337" x="9599613" y="5456238"/>
          <p14:tracePt t="120906" x="9609138" y="5456238"/>
          <p14:tracePt t="120914" x="9634538" y="5456238"/>
          <p14:tracePt t="120926" x="9715500" y="5456238"/>
          <p14:tracePt t="120943" x="9858375" y="5456238"/>
          <p14:tracePt t="120959" x="9974263" y="5456238"/>
          <p14:tracePt t="120976" x="10037763" y="5456238"/>
          <p14:tracePt t="120993" x="10072688" y="5446713"/>
          <p14:tracePt t="121009" x="10117138" y="5429250"/>
          <p14:tracePt t="121026" x="10171113" y="5384800"/>
          <p14:tracePt t="121043" x="10287000" y="5268913"/>
          <p14:tracePt t="121059" x="10375900" y="5126038"/>
          <p14:tracePt t="121076" x="10439400" y="5010150"/>
          <p14:tracePt t="121093" x="10483850" y="4956175"/>
          <p14:tracePt t="121110" x="10483850" y="4946650"/>
          <p14:tracePt t="121126" x="10491788" y="4946650"/>
          <p14:tracePt t="121159" x="10510838" y="4946650"/>
          <p14:tracePt t="121176" x="10555288" y="4973638"/>
          <p14:tracePt t="121193" x="10582275" y="4973638"/>
          <p14:tracePt t="121209" x="10590213" y="4973638"/>
          <p14:tracePt t="121226" x="10599738" y="4973638"/>
          <p14:tracePt t="121259" x="10572750" y="4938713"/>
          <p14:tracePt t="121276" x="10429875" y="4884738"/>
          <p14:tracePt t="121293" x="10188575" y="4884738"/>
          <p14:tracePt t="121310" x="9894888" y="4884738"/>
          <p14:tracePt t="121326" x="9518650" y="4956175"/>
          <p14:tracePt t="121343" x="9215438" y="5027613"/>
          <p14:tracePt t="121360" x="9037638" y="5081588"/>
          <p14:tracePt t="121376" x="8939213" y="5126038"/>
          <p14:tracePt t="121393" x="8929688" y="5133975"/>
          <p14:tracePt t="121451" x="8929688" y="5126038"/>
          <p14:tracePt t="121483" x="8929688" y="5116513"/>
          <p14:tracePt t="121499" x="8939213" y="5108575"/>
          <p14:tracePt t="121515" x="8939213" y="5099050"/>
          <p14:tracePt t="121531" x="8939213" y="5089525"/>
          <p14:tracePt t="121547" x="8947150" y="5072063"/>
          <p14:tracePt t="121555" x="8947150" y="5062538"/>
          <p14:tracePt t="121571" x="8947150" y="5054600"/>
          <p14:tracePt t="121579" x="8956675" y="5037138"/>
          <p14:tracePt t="121595" x="8956675" y="5027613"/>
          <p14:tracePt t="121619" x="8956675" y="5018088"/>
          <p14:tracePt t="121628" x="8956675" y="5010150"/>
          <p14:tracePt t="121643" x="8956675" y="4983163"/>
          <p14:tracePt t="121660" x="8956675" y="4946650"/>
          <p14:tracePt t="121677" x="8956675" y="4919663"/>
          <p14:tracePt t="121693" x="8956675" y="4894263"/>
          <p14:tracePt t="121710" x="8956675" y="4857750"/>
          <p14:tracePt t="121755" x="8956675" y="4848225"/>
          <p14:tracePt t="121787" x="8947150" y="4848225"/>
          <p14:tracePt t="121795" x="8939213" y="4848225"/>
          <p14:tracePt t="121803" x="8912225" y="4848225"/>
          <p14:tracePt t="121811" x="8885238" y="4848225"/>
          <p14:tracePt t="121827" x="8823325" y="4848225"/>
          <p14:tracePt t="121843" x="8751888" y="4867275"/>
          <p14:tracePt t="121860" x="8680450" y="4902200"/>
          <p14:tracePt t="121877" x="8643938" y="4938713"/>
          <p14:tracePt t="121893" x="8572500" y="5018088"/>
          <p14:tracePt t="121910" x="8545513" y="5072063"/>
          <p14:tracePt t="121927" x="8528050" y="5143500"/>
          <p14:tracePt t="121943" x="8518525" y="5214938"/>
          <p14:tracePt t="121960" x="8518525" y="5303838"/>
          <p14:tracePt t="121977" x="8555038" y="5411788"/>
          <p14:tracePt t="121994" x="8626475" y="5500688"/>
          <p14:tracePt t="122010" x="8715375" y="5554663"/>
          <p14:tracePt t="122027" x="8920163" y="5589588"/>
          <p14:tracePt t="122044" x="9072563" y="5589588"/>
          <p14:tracePt t="122060" x="9205913" y="5581650"/>
          <p14:tracePt t="122077" x="9304338" y="5537200"/>
          <p14:tracePt t="122094" x="9375775" y="5483225"/>
          <p14:tracePt t="122110" x="9412288" y="5446713"/>
          <p14:tracePt t="122127" x="9420225" y="5419725"/>
          <p14:tracePt t="122144" x="9429750" y="5384800"/>
          <p14:tracePt t="122160" x="9447213" y="5322888"/>
          <p14:tracePt t="122177" x="9466263" y="5259388"/>
          <p14:tracePt t="122194" x="9483725" y="5187950"/>
          <p14:tracePt t="122210" x="9501188" y="5116513"/>
          <p14:tracePt t="122227" x="9518650" y="5027613"/>
          <p14:tracePt t="122244" x="9518650" y="4973638"/>
          <p14:tracePt t="122260" x="9518650" y="4938713"/>
          <p14:tracePt t="122277" x="9510713" y="4902200"/>
          <p14:tracePt t="122294" x="9483725" y="4875213"/>
          <p14:tracePt t="122311" x="9456738" y="4848225"/>
          <p14:tracePt t="122327" x="9412288" y="4830763"/>
          <p14:tracePt t="122344" x="9348788" y="4822825"/>
          <p14:tracePt t="122360" x="9286875" y="4803775"/>
          <p14:tracePt t="122377" x="9188450" y="4803775"/>
          <p14:tracePt t="122394" x="9117013" y="4803775"/>
          <p14:tracePt t="122411" x="9028113" y="4795838"/>
          <p14:tracePt t="122427" x="8991600" y="4795838"/>
          <p14:tracePt t="122444" x="8956675" y="4795838"/>
          <p14:tracePt t="122460" x="8885238" y="4830763"/>
          <p14:tracePt t="122477" x="8823325" y="4867275"/>
          <p14:tracePt t="122494" x="8751888" y="4919663"/>
          <p14:tracePt t="122511" x="8680450" y="4973638"/>
          <p14:tracePt t="122527" x="8634413" y="5010150"/>
          <p14:tracePt t="122544" x="8589963" y="5045075"/>
          <p14:tracePt t="122561" x="8572500" y="5099050"/>
          <p14:tracePt t="122577" x="8572500" y="5143500"/>
          <p14:tracePt t="122594" x="8572500" y="5205413"/>
          <p14:tracePt t="122611" x="8582025" y="5276850"/>
          <p14:tracePt t="122627" x="8609013" y="5313363"/>
          <p14:tracePt t="122644" x="8643938" y="5340350"/>
          <p14:tracePt t="122661" x="8670925" y="5340350"/>
          <p14:tracePt t="122677" x="8697913" y="5340350"/>
          <p14:tracePt t="122694" x="8715375" y="5340350"/>
          <p14:tracePt t="122711" x="8732838" y="5340350"/>
          <p14:tracePt t="122727" x="8751888" y="5340350"/>
          <p14:tracePt t="122761" x="8759825" y="5340350"/>
          <p14:tracePt t="123620" x="8769350" y="5313363"/>
          <p14:tracePt t="123628" x="8769350" y="5251450"/>
          <p14:tracePt t="123636" x="8705850" y="5160963"/>
          <p14:tracePt t="123645" x="8599488" y="5054600"/>
          <p14:tracePt t="123662" x="8205788" y="4795838"/>
          <p14:tracePt t="123678" x="7705725" y="4510088"/>
          <p14:tracePt t="123695" x="7072313" y="4313238"/>
          <p14:tracePt t="123712" x="6500813" y="4197350"/>
          <p14:tracePt t="123728" x="6062663" y="4125913"/>
          <p14:tracePt t="123745" x="5705475" y="4116388"/>
          <p14:tracePt t="123762" x="5562600" y="4116388"/>
          <p14:tracePt t="123778" x="5510213" y="4116388"/>
          <p14:tracePt t="123795" x="5500688" y="4143375"/>
          <p14:tracePt t="123812" x="5500688" y="4170363"/>
          <p14:tracePt t="123828" x="5500688" y="4205288"/>
          <p14:tracePt t="123845" x="5473700" y="4259263"/>
          <p14:tracePt t="123862" x="5465763" y="4286250"/>
          <p14:tracePt t="123878" x="5446713" y="4295775"/>
          <p14:tracePt t="123895" x="5429250" y="4295775"/>
          <p14:tracePt t="123912" x="5411788" y="4295775"/>
          <p14:tracePt t="123928" x="5340350" y="4268788"/>
          <p14:tracePt t="123945" x="5313363" y="4259263"/>
          <p14:tracePt t="123962" x="5251450" y="4232275"/>
          <p14:tracePt t="123979" x="5232400" y="4232275"/>
          <p14:tracePt t="123995" x="5205413" y="4232275"/>
          <p14:tracePt t="124012" x="5180013" y="4232275"/>
          <p14:tracePt t="124029" x="5153025" y="4251325"/>
          <p14:tracePt t="124045" x="5126038" y="4303713"/>
          <p14:tracePt t="124062" x="5108575" y="4340225"/>
          <p14:tracePt t="124079" x="5099050" y="4375150"/>
          <p14:tracePt t="124095" x="5089525" y="4419600"/>
          <p14:tracePt t="124112" x="5081588" y="4465638"/>
          <p14:tracePt t="124129" x="5081588" y="4491038"/>
          <p14:tracePt t="124145" x="5126038" y="4581525"/>
          <p14:tracePt t="124162" x="5197475" y="4660900"/>
          <p14:tracePt t="124179" x="5286375" y="4714875"/>
          <p14:tracePt t="124196" x="5446713" y="4751388"/>
          <p14:tracePt t="124212" x="5616575" y="4759325"/>
          <p14:tracePt t="124229" x="5768975" y="4759325"/>
          <p14:tracePt t="124245" x="5938838" y="4759325"/>
          <p14:tracePt t="124262" x="6072188" y="4724400"/>
          <p14:tracePt t="124279" x="6180138" y="4660900"/>
          <p14:tracePt t="124295" x="6242050" y="4625975"/>
          <p14:tracePt t="124312" x="6276975" y="4589463"/>
          <p14:tracePt t="124329" x="6313488" y="4554538"/>
          <p14:tracePt t="124345" x="6323013" y="4527550"/>
          <p14:tracePt t="124362" x="6323013" y="4483100"/>
          <p14:tracePt t="124379" x="6323013" y="4429125"/>
          <p14:tracePt t="124396" x="6323013" y="4348163"/>
          <p14:tracePt t="124412" x="6323013" y="4286250"/>
          <p14:tracePt t="124429" x="6323013" y="4259263"/>
          <p14:tracePt t="124446" x="6323013" y="4214813"/>
          <p14:tracePt t="124462" x="6313488" y="4197350"/>
          <p14:tracePt t="124479" x="6296025" y="4179888"/>
          <p14:tracePt t="124496" x="6286500" y="4170363"/>
          <p14:tracePt t="124512" x="6276975" y="4160838"/>
          <p14:tracePt t="124529" x="6259513" y="4152900"/>
          <p14:tracePt t="124546" x="6224588" y="4133850"/>
          <p14:tracePt t="124562" x="6197600" y="4133850"/>
          <p14:tracePt t="124579" x="6161088" y="4133850"/>
          <p14:tracePt t="124596" x="6072188" y="4133850"/>
          <p14:tracePt t="124613" x="6010275" y="4133850"/>
          <p14:tracePt t="124629" x="5956300" y="4133850"/>
          <p14:tracePt t="124646" x="5894388" y="4133850"/>
          <p14:tracePt t="124662" x="5803900" y="4152900"/>
          <p14:tracePt t="124679" x="5724525" y="4179888"/>
          <p14:tracePt t="124696" x="5670550" y="4187825"/>
          <p14:tracePt t="124712" x="5626100" y="4214813"/>
          <p14:tracePt t="124729" x="5599113" y="4214813"/>
          <p14:tracePt t="124746" x="5589588" y="4224338"/>
          <p14:tracePt t="124762" x="5572125" y="4241800"/>
          <p14:tracePt t="124796" x="5554663" y="4268788"/>
          <p14:tracePt t="124812" x="5545138" y="4268788"/>
          <p14:tracePt t="127365" x="5545138" y="4276725"/>
          <p14:tracePt t="127373" x="5545138" y="4303713"/>
          <p14:tracePt t="127382" x="5589588" y="4330700"/>
          <p14:tracePt t="127398" x="5715000" y="4394200"/>
          <p14:tracePt t="127415" x="5902325" y="4483100"/>
          <p14:tracePt t="127431" x="6072188" y="4545013"/>
          <p14:tracePt t="127448" x="6232525" y="4589463"/>
          <p14:tracePt t="127465" x="6367463" y="4633913"/>
          <p14:tracePt t="127481" x="6446838" y="4670425"/>
          <p14:tracePt t="127499" x="6510338" y="4687888"/>
          <p14:tracePt t="127515" x="6599238" y="4732338"/>
          <p14:tracePt t="127532" x="6653213" y="4741863"/>
          <p14:tracePt t="127548" x="6697663" y="4751388"/>
          <p14:tracePt t="127565" x="6751638" y="4776788"/>
          <p14:tracePt t="127566" x="6759575" y="4776788"/>
          <p14:tracePt t="127582" x="6831013" y="4795838"/>
          <p14:tracePt t="127599" x="6894513" y="4813300"/>
          <p14:tracePt t="127615" x="7000875" y="4848225"/>
          <p14:tracePt t="127632" x="7126288" y="4894263"/>
          <p14:tracePt t="127648" x="7277100" y="4929188"/>
          <p14:tracePt t="127665" x="7456488" y="4983163"/>
          <p14:tracePt t="127682" x="7653338" y="5027613"/>
          <p14:tracePt t="127698" x="7831138" y="5089525"/>
          <p14:tracePt t="127715" x="8027988" y="5133975"/>
          <p14:tracePt t="127732" x="8188325" y="5170488"/>
          <p14:tracePt t="127748" x="8367713" y="5205413"/>
          <p14:tracePt t="127765" x="8589963" y="5276850"/>
          <p14:tracePt t="127782" x="8751888" y="5295900"/>
          <p14:tracePt t="127798" x="8885238" y="5322888"/>
          <p14:tracePt t="127815" x="9001125" y="5330825"/>
          <p14:tracePt t="127832" x="9063038" y="5340350"/>
          <p14:tracePt t="127848" x="9117013" y="5348288"/>
          <p14:tracePt t="127865" x="9180513" y="5357813"/>
          <p14:tracePt t="127882" x="9224963" y="5375275"/>
          <p14:tracePt t="127898" x="9277350" y="5394325"/>
          <p14:tracePt t="127915" x="9331325" y="5402263"/>
          <p14:tracePt t="127932" x="9385300" y="5419725"/>
          <p14:tracePt t="127949" x="9420225" y="5438775"/>
          <p14:tracePt t="127966" x="9491663" y="5456238"/>
          <p14:tracePt t="127982" x="9518650" y="5465763"/>
          <p14:tracePt t="127999" x="9537700" y="5465763"/>
          <p14:tracePt t="128015" x="9555163" y="5465763"/>
          <p14:tracePt t="128032" x="9563100" y="5465763"/>
          <p14:tracePt t="128049" x="9572625" y="5465763"/>
          <p14:tracePt t="128622" x="9599613" y="5465763"/>
          <p14:tracePt t="128630" x="9599613" y="5456238"/>
          <p14:tracePt t="128638" x="9617075" y="5446713"/>
          <p14:tracePt t="128649" x="9626600" y="5438775"/>
          <p14:tracePt t="128666" x="9644063" y="5419725"/>
          <p14:tracePt t="128682" x="9661525" y="5419725"/>
          <p14:tracePt t="128700" x="9671050" y="5402263"/>
          <p14:tracePt t="128716" x="9698038" y="5394325"/>
          <p14:tracePt t="128733" x="9715500" y="5375275"/>
          <p14:tracePt t="128749" x="9742488" y="5357813"/>
          <p14:tracePt t="128766" x="9804400" y="5330825"/>
          <p14:tracePt t="128783" x="9840913" y="5313363"/>
          <p14:tracePt t="128799" x="9875838" y="5303838"/>
          <p14:tracePt t="128816" x="9885363" y="5303838"/>
          <p14:tracePt t="128833" x="9885363" y="5295900"/>
          <p14:tracePt t="128849" x="9894888" y="5295900"/>
          <p14:tracePt t="129318" x="9902825" y="5295900"/>
          <p14:tracePt t="130103" x="9894888" y="5295900"/>
          <p14:tracePt t="130111" x="9875838" y="5303838"/>
          <p14:tracePt t="130119" x="9848850" y="5303838"/>
          <p14:tracePt t="130134" x="9831388" y="5303838"/>
          <p14:tracePt t="130151" x="9680575" y="5303838"/>
          <p14:tracePt t="130167" x="9537700" y="5303838"/>
          <p14:tracePt t="130184" x="9367838" y="5286375"/>
          <p14:tracePt t="130201" x="9215438" y="5259388"/>
          <p14:tracePt t="130217" x="9072563" y="5241925"/>
          <p14:tracePt t="130234" x="8956675" y="5214938"/>
          <p14:tracePt t="130251" x="8894763" y="5197475"/>
          <p14:tracePt t="130267" x="8823325" y="5170488"/>
          <p14:tracePt t="130284" x="8786813" y="5160963"/>
          <p14:tracePt t="130301" x="8769350" y="5160963"/>
          <p14:tracePt t="130317" x="8759825" y="5153025"/>
          <p14:tracePt t="130334" x="8751888" y="5153025"/>
          <p14:tracePt t="130351" x="8732838" y="5153025"/>
          <p14:tracePt t="130367" x="8715375" y="5153025"/>
          <p14:tracePt t="130384" x="8688388" y="5153025"/>
          <p14:tracePt t="130401" x="8661400" y="5153025"/>
          <p14:tracePt t="130417" x="8626475" y="5153025"/>
          <p14:tracePt t="130434" x="8609013" y="5153025"/>
          <p14:tracePt t="130451" x="8562975" y="5153025"/>
          <p14:tracePt t="130467" x="8518525" y="5153025"/>
          <p14:tracePt t="130484" x="8474075" y="5153025"/>
          <p14:tracePt t="130501" x="8439150" y="5153025"/>
          <p14:tracePt t="130517" x="8420100" y="5160963"/>
          <p14:tracePt t="130607" x="8412163" y="5160963"/>
          <p14:tracePt t="130623" x="8402638" y="5143500"/>
          <p14:tracePt t="130631" x="8385175" y="5054600"/>
          <p14:tracePt t="130639" x="8375650" y="4983163"/>
          <p14:tracePt t="130651" x="8367713" y="4911725"/>
          <p14:tracePt t="130668" x="8331200" y="4786313"/>
          <p14:tracePt t="130684" x="8313738" y="4697413"/>
          <p14:tracePt t="130701" x="8286750" y="4625975"/>
          <p14:tracePt t="130718" x="8277225" y="4581525"/>
          <p14:tracePt t="130734" x="8251825" y="4527550"/>
          <p14:tracePt t="130751" x="8242300" y="4500563"/>
          <p14:tracePt t="130855" x="8232775" y="4500563"/>
          <p14:tracePt t="130943" x="8224838" y="4500563"/>
          <p14:tracePt t="130983" x="8224838" y="4518025"/>
          <p14:tracePt t="130999" x="8224838" y="4527550"/>
          <p14:tracePt t="131007" x="8224838" y="4545013"/>
          <p14:tracePt t="131018" x="8224838" y="4562475"/>
          <p14:tracePt t="131034" x="8224838" y="4608513"/>
          <p14:tracePt t="131051" x="8224838" y="4652963"/>
          <p14:tracePt t="131068" x="8242300" y="4697413"/>
          <p14:tracePt t="131085" x="8296275" y="4768850"/>
          <p14:tracePt t="131102" x="8385175" y="4884738"/>
          <p14:tracePt t="131118" x="8491538" y="5000625"/>
          <p14:tracePt t="131135" x="8661400" y="5089525"/>
          <p14:tracePt t="131151" x="8742363" y="5116513"/>
          <p14:tracePt t="131168" x="8777288" y="5116513"/>
          <p14:tracePt t="131185" x="8804275" y="5116513"/>
          <p14:tracePt t="131240" x="8813800" y="5116513"/>
          <p14:tracePt t="131255" x="8831263" y="5116513"/>
          <p14:tracePt t="131295" x="8840788" y="5116513"/>
          <p14:tracePt t="131303" x="8848725" y="5116513"/>
          <p14:tracePt t="131312" x="8858250" y="5116513"/>
          <p14:tracePt t="131319" x="8885238" y="5116513"/>
          <p14:tracePt t="131335" x="8912225" y="5116513"/>
          <p14:tracePt t="131351" x="9072563" y="5170488"/>
          <p14:tracePt t="131368" x="9205913" y="5224463"/>
          <p14:tracePt t="131386" x="9439275" y="5322888"/>
          <p14:tracePt t="131402" x="9644063" y="5375275"/>
          <p14:tracePt t="131418" x="9840913" y="5429250"/>
          <p14:tracePt t="131435" x="9974263" y="5456238"/>
          <p14:tracePt t="131452" x="10055225" y="5465763"/>
          <p14:tracePt t="131607" x="10072688" y="5465763"/>
          <p14:tracePt t="131720" x="10028238" y="5465763"/>
          <p14:tracePt t="131727" x="9956800" y="5465763"/>
          <p14:tracePt t="131736" x="9858375" y="5483225"/>
          <p14:tracePt t="131752" x="9545638" y="5527675"/>
          <p14:tracePt t="131768" x="9117013" y="5562600"/>
          <p14:tracePt t="131785" x="8439150" y="5562600"/>
          <p14:tracePt t="131802" x="7885113" y="5562600"/>
          <p14:tracePt t="131818" x="7348538" y="5562600"/>
          <p14:tracePt t="131835" x="7045325" y="5572125"/>
          <p14:tracePt t="131852" x="6929438" y="5589588"/>
          <p14:tracePt t="131869" x="6840538" y="5608638"/>
          <p14:tracePt t="131886" x="6831013" y="5616575"/>
          <p14:tracePt t="131902" x="6823075" y="5616575"/>
          <p14:tracePt t="131935" x="6813550" y="5616575"/>
          <p14:tracePt t="132440" x="6804025" y="5626100"/>
          <p14:tracePt t="132512" x="6804025" y="5634038"/>
          <p14:tracePt t="132520" x="6813550" y="5653088"/>
          <p14:tracePt t="132528" x="6831013" y="5670550"/>
          <p14:tracePt t="132536" x="6848475" y="5705475"/>
          <p14:tracePt t="132553" x="6858000" y="5848350"/>
          <p14:tracePt t="132569" x="6823075" y="6126163"/>
          <p14:tracePt t="132586" x="6527800" y="6697663"/>
          <p14:tracePt t="132603" x="6099175" y="6848475"/>
          <p14:tracePt t="132619" x="5473700" y="6848475"/>
          <p14:tracePt t="132636" x="4875213" y="6848475"/>
          <p14:tracePt t="132653" x="4394200" y="6848475"/>
          <p14:tracePt t="132669" x="3973513" y="6848475"/>
          <p14:tracePt t="132686" x="3616325" y="6848475"/>
          <p14:tracePt t="132703" x="3116263" y="6848475"/>
          <p14:tracePt t="132719" x="2482850" y="6848475"/>
          <p14:tracePt t="132736" x="1919288" y="68484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1234" y="347730"/>
            <a:ext cx="551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err="1" smtClean="0"/>
              <a:t>Negation</a:t>
            </a:r>
            <a:endParaRPr lang="pt-PT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545465" y="1159099"/>
            <a:ext cx="8512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Der </a:t>
            </a:r>
            <a:r>
              <a:rPr lang="pt-PT" sz="2400" dirty="0" err="1" smtClean="0"/>
              <a:t>Stuhl</a:t>
            </a:r>
            <a:r>
              <a:rPr lang="pt-PT" sz="2400" dirty="0" smtClean="0"/>
              <a:t>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nicht</a:t>
            </a:r>
            <a:r>
              <a:rPr lang="pt-PT" sz="2400" dirty="0" smtClean="0"/>
              <a:t> </a:t>
            </a:r>
            <a:r>
              <a:rPr lang="pt-PT" sz="2400" dirty="0" err="1" smtClean="0"/>
              <a:t>schön</a:t>
            </a:r>
            <a:r>
              <a:rPr lang="pt-PT" sz="2400" dirty="0" smtClean="0"/>
              <a:t>.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eta curvada para cima 3"/>
          <p:cNvSpPr/>
          <p:nvPr/>
        </p:nvSpPr>
        <p:spPr>
          <a:xfrm>
            <a:off x="3477296" y="1582461"/>
            <a:ext cx="778270" cy="3451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45465" y="2289081"/>
            <a:ext cx="5125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Das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doch</a:t>
            </a:r>
            <a:r>
              <a:rPr lang="pt-PT" sz="2400" dirty="0" smtClean="0"/>
              <a:t> </a:t>
            </a:r>
            <a:r>
              <a:rPr lang="pt-PT" sz="2400" dirty="0" err="1" smtClean="0"/>
              <a:t>kein</a:t>
            </a:r>
            <a:r>
              <a:rPr lang="pt-PT" sz="2400" dirty="0" smtClean="0"/>
              <a:t> </a:t>
            </a:r>
            <a:r>
              <a:rPr lang="pt-PT" sz="2400" dirty="0" err="1" smtClean="0"/>
              <a:t>Stuhl</a:t>
            </a:r>
            <a:r>
              <a:rPr lang="pt-PT" sz="2400" dirty="0" smtClean="0"/>
              <a:t>. Das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ein</a:t>
            </a:r>
            <a:r>
              <a:rPr lang="pt-PT" sz="2400" dirty="0" smtClean="0"/>
              <a:t> </a:t>
            </a:r>
            <a:r>
              <a:rPr lang="pt-PT" sz="2400" dirty="0" err="1" smtClean="0"/>
              <a:t>Sofa</a:t>
            </a:r>
            <a:r>
              <a:rPr lang="pt-PT" sz="2400" dirty="0" smtClean="0"/>
              <a:t>.</a:t>
            </a:r>
            <a:endParaRPr lang="pt-PT" sz="2400" dirty="0"/>
          </a:p>
        </p:txBody>
      </p:sp>
      <p:sp>
        <p:nvSpPr>
          <p:cNvPr id="7" name="Seta curvada para cima 6"/>
          <p:cNvSpPr/>
          <p:nvPr/>
        </p:nvSpPr>
        <p:spPr>
          <a:xfrm>
            <a:off x="3477296" y="2666862"/>
            <a:ext cx="778270" cy="3451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559899" y="3348507"/>
            <a:ext cx="345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Das </a:t>
            </a:r>
            <a:r>
              <a:rPr lang="pt-PT" sz="2400" dirty="0" err="1" smtClean="0"/>
              <a:t>Haus</a:t>
            </a:r>
            <a:r>
              <a:rPr lang="pt-PT" sz="2400" dirty="0" smtClean="0"/>
              <a:t>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endParaRPr lang="pt-PT" sz="2400" dirty="0"/>
          </a:p>
        </p:txBody>
      </p:sp>
      <p:cxnSp>
        <p:nvCxnSpPr>
          <p:cNvPr id="12" name="Conexão reta 11"/>
          <p:cNvCxnSpPr/>
          <p:nvPr/>
        </p:nvCxnSpPr>
        <p:spPr>
          <a:xfrm>
            <a:off x="9247032" y="3451538"/>
            <a:ext cx="38636" cy="1466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427336" y="3221099"/>
            <a:ext cx="171289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 smtClean="0"/>
              <a:t>Klein.</a:t>
            </a:r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sehr</a:t>
            </a:r>
            <a:r>
              <a:rPr lang="pt-PT" sz="2400" dirty="0" smtClean="0"/>
              <a:t> </a:t>
            </a:r>
            <a:r>
              <a:rPr lang="pt-PT" sz="2400" dirty="0" err="1" smtClean="0"/>
              <a:t>klein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err="1"/>
              <a:t>n</a:t>
            </a:r>
            <a:r>
              <a:rPr lang="pt-PT" sz="2400" dirty="0" err="1" smtClean="0"/>
              <a:t>icht</a:t>
            </a:r>
            <a:r>
              <a:rPr lang="pt-PT" sz="2400" dirty="0" smtClean="0"/>
              <a:t> Klein.</a:t>
            </a:r>
            <a:endParaRPr lang="pt-PT" sz="2400" dirty="0"/>
          </a:p>
        </p:txBody>
      </p:sp>
      <p:sp>
        <p:nvSpPr>
          <p:cNvPr id="16" name="Seta curvada para cima 15"/>
          <p:cNvSpPr/>
          <p:nvPr/>
        </p:nvSpPr>
        <p:spPr>
          <a:xfrm>
            <a:off x="9798676" y="4872998"/>
            <a:ext cx="778270" cy="3451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50"/>
    </mc:Choice>
    <mc:Fallback xmlns="">
      <p:transition spd="slow" advTm="11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6" x="965200" y="5599113"/>
          <p14:tracePt t="2903" x="250825" y="4983163"/>
          <p14:tracePt t="2920" x="0" y="4670425"/>
          <p14:tracePt t="2936" x="0" y="4465638"/>
          <p14:tracePt t="2953" x="0" y="4348163"/>
          <p14:tracePt t="2969" x="0" y="4313238"/>
          <p14:tracePt t="2986" x="0" y="4295775"/>
          <p14:tracePt t="3247" x="0" y="4286250"/>
          <p14:tracePt t="3255" x="44450" y="4286250"/>
          <p14:tracePt t="3264" x="179388" y="4286250"/>
          <p14:tracePt t="3272" x="330200" y="4259263"/>
          <p14:tracePt t="3286" x="465138" y="4232275"/>
          <p14:tracePt t="3303" x="500063" y="4232275"/>
          <p14:tracePt t="3320" x="536575" y="4224338"/>
          <p14:tracePt t="3336" x="687388" y="4152900"/>
          <p14:tracePt t="3353" x="812800" y="4071938"/>
          <p14:tracePt t="3370" x="874713" y="3956050"/>
          <p14:tracePt t="3386" x="919163" y="3786188"/>
          <p14:tracePt t="3403" x="919163" y="3554413"/>
          <p14:tracePt t="3420" x="919163" y="3348038"/>
          <p14:tracePt t="3436" x="946150" y="3160713"/>
          <p14:tracePt t="3453" x="973138" y="3009900"/>
          <p14:tracePt t="3470" x="990600" y="2857500"/>
          <p14:tracePt t="3486" x="1009650" y="2705100"/>
          <p14:tracePt t="3503" x="1036638" y="2554288"/>
          <p14:tracePt t="3520" x="1044575" y="2465388"/>
          <p14:tracePt t="3537" x="1062038" y="2401888"/>
          <p14:tracePt t="3553" x="1089025" y="2366963"/>
          <p14:tracePt t="3570" x="1133475" y="2312988"/>
          <p14:tracePt t="3587" x="1179513" y="2276475"/>
          <p14:tracePt t="3604" x="1330325" y="2224088"/>
          <p14:tracePt t="3620" x="1527175" y="2170113"/>
          <p14:tracePt t="3637" x="1776413" y="2081213"/>
          <p14:tracePt t="3653" x="2036763" y="2017713"/>
          <p14:tracePt t="3670" x="2259013" y="1938338"/>
          <p14:tracePt t="3687" x="2411413" y="1884363"/>
          <p14:tracePt t="3704" x="2581275" y="1803400"/>
          <p14:tracePt t="3720" x="2652713" y="1758950"/>
          <p14:tracePt t="3737" x="2660650" y="1758950"/>
          <p14:tracePt t="3753" x="2679700" y="1758950"/>
          <p14:tracePt t="3770" x="2697163" y="1768475"/>
          <p14:tracePt t="3787" x="2714625" y="1812925"/>
          <p14:tracePt t="3804" x="2732088" y="1866900"/>
          <p14:tracePt t="3820" x="2741613" y="1946275"/>
          <p14:tracePt t="3837" x="2741613" y="2089150"/>
          <p14:tracePt t="3854" x="2670175" y="2259013"/>
          <p14:tracePt t="3870" x="2562225" y="2455863"/>
          <p14:tracePt t="3887" x="2428875" y="2608263"/>
          <p14:tracePt t="3904" x="2197100" y="2830513"/>
          <p14:tracePt t="3920" x="2062163" y="2965450"/>
          <p14:tracePt t="3937" x="1955800" y="3098800"/>
          <p14:tracePt t="3953" x="1874838" y="3187700"/>
          <p14:tracePt t="3970" x="1822450" y="3268663"/>
          <p14:tracePt t="3987" x="1822450" y="3286125"/>
          <p14:tracePt t="4004" x="1822450" y="3295650"/>
          <p14:tracePt t="4248" x="1822450" y="3286125"/>
          <p14:tracePt t="4264" x="1822450" y="3276600"/>
          <p14:tracePt t="5137" x="1830388" y="3276600"/>
          <p14:tracePt t="5154" x="1919288" y="3241675"/>
          <p14:tracePt t="5171" x="2108200" y="3214688"/>
          <p14:tracePt t="5188" x="2322513" y="3214688"/>
          <p14:tracePt t="5205" x="2589213" y="3214688"/>
          <p14:tracePt t="5221" x="2830513" y="3241675"/>
          <p14:tracePt t="5238" x="3081338" y="3322638"/>
          <p14:tracePt t="5255" x="3490913" y="3429000"/>
          <p14:tracePt t="5271" x="3875088" y="3536950"/>
          <p14:tracePt t="5289" x="4491038" y="3724275"/>
          <p14:tracePt t="5305" x="4911725" y="3803650"/>
          <p14:tracePt t="5321" x="5348288" y="3848100"/>
          <p14:tracePt t="5338" x="5724525" y="3911600"/>
          <p14:tracePt t="5355" x="6081713" y="3938588"/>
          <p14:tracePt t="5371" x="6367463" y="3983038"/>
          <p14:tracePt t="5388" x="6634163" y="4010025"/>
          <p14:tracePt t="5405" x="6875463" y="4037013"/>
          <p14:tracePt t="5421" x="7062788" y="4054475"/>
          <p14:tracePt t="5438" x="7259638" y="4089400"/>
          <p14:tracePt t="5455" x="7466013" y="4125913"/>
          <p14:tracePt t="5472" x="7626350" y="4143375"/>
          <p14:tracePt t="5489" x="8072438" y="4232275"/>
          <p14:tracePt t="5505" x="8429625" y="4268788"/>
          <p14:tracePt t="5522" x="8894763" y="4330700"/>
          <p14:tracePt t="5538" x="9420225" y="4438650"/>
          <p14:tracePt t="5555" x="9804400" y="4438650"/>
          <p14:tracePt t="5572" x="10134600" y="4438650"/>
          <p14:tracePt t="5589" x="10277475" y="4438650"/>
          <p14:tracePt t="5606" x="10420350" y="4438650"/>
          <p14:tracePt t="5622" x="10510838" y="4438650"/>
          <p14:tracePt t="5638" x="10518775" y="4438650"/>
          <p14:tracePt t="5673" x="10537825" y="4429125"/>
          <p14:tracePt t="5690" x="10563225" y="4411663"/>
          <p14:tracePt t="5706" x="10653713" y="4384675"/>
          <p14:tracePt t="5722" x="10715625" y="4340225"/>
          <p14:tracePt t="5738" x="10760075" y="4295775"/>
          <p14:tracePt t="5755" x="10777538" y="4259263"/>
          <p14:tracePt t="5772" x="10787063" y="4224338"/>
          <p14:tracePt t="5789" x="10796588" y="4179888"/>
          <p14:tracePt t="5806" x="10796588" y="4133850"/>
          <p14:tracePt t="5822" x="10796588" y="4089400"/>
          <p14:tracePt t="5839" x="10787063" y="4071938"/>
          <p14:tracePt t="5855" x="10787063" y="4044950"/>
          <p14:tracePt t="5888" x="10769600" y="4027488"/>
          <p14:tracePt t="5906" x="10760075" y="4017963"/>
          <p14:tracePt t="5961" x="10742613" y="4017963"/>
          <p14:tracePt t="5977" x="10725150" y="4017963"/>
          <p14:tracePt t="5985" x="10706100" y="4017963"/>
          <p14:tracePt t="5993" x="10688638" y="4017963"/>
          <p14:tracePt t="6006" x="10671175" y="4017963"/>
          <p14:tracePt t="6022" x="10609263" y="4017963"/>
          <p14:tracePt t="6039" x="10582275" y="4017963"/>
          <p14:tracePt t="6055" x="10555288" y="4017963"/>
          <p14:tracePt t="6072" x="10528300" y="4017963"/>
          <p14:tracePt t="6089" x="10491788" y="4017963"/>
          <p14:tracePt t="6106" x="10466388" y="4027488"/>
          <p14:tracePt t="6122" x="10447338" y="4037013"/>
          <p14:tracePt t="6139" x="10412413" y="4054475"/>
          <p14:tracePt t="6155" x="10375900" y="4062413"/>
          <p14:tracePt t="6172" x="10358438" y="4081463"/>
          <p14:tracePt t="6189" x="10340975" y="4081463"/>
          <p14:tracePt t="6206" x="10331450" y="4089400"/>
          <p14:tracePt t="6222" x="10323513" y="4089400"/>
          <p14:tracePt t="6313" x="10313988" y="4089400"/>
          <p14:tracePt t="6321" x="10304463" y="4098925"/>
          <p14:tracePt t="6337" x="10304463" y="4108450"/>
          <p14:tracePt t="6345" x="10296525" y="4108450"/>
          <p14:tracePt t="6377" x="10277475" y="4125913"/>
          <p14:tracePt t="6385" x="10277475" y="4133850"/>
          <p14:tracePt t="6393" x="10269538" y="4133850"/>
          <p14:tracePt t="6406" x="10242550" y="4133850"/>
          <p14:tracePt t="6422" x="10161588" y="4143375"/>
          <p14:tracePt t="6439" x="10018713" y="4160838"/>
          <p14:tracePt t="6456" x="9823450" y="4160838"/>
          <p14:tracePt t="6473" x="9402763" y="4081463"/>
          <p14:tracePt t="6489" x="9001125" y="3956050"/>
          <p14:tracePt t="6506" x="8616950" y="3840163"/>
          <p14:tracePt t="6522" x="8269288" y="3741738"/>
          <p14:tracePt t="6539" x="7912100" y="3652838"/>
          <p14:tracePt t="6556" x="7589838" y="3544888"/>
          <p14:tracePt t="6572" x="7296150" y="3465513"/>
          <p14:tracePt t="6589" x="7045325" y="3394075"/>
          <p14:tracePt t="6606" x="6796088" y="3357563"/>
          <p14:tracePt t="6623" x="6527800" y="3303588"/>
          <p14:tracePt t="6639" x="6313488" y="3268663"/>
          <p14:tracePt t="6656" x="6108700" y="3232150"/>
          <p14:tracePt t="6673" x="5875338" y="3179763"/>
          <p14:tracePt t="6689" x="5741988" y="3160713"/>
          <p14:tracePt t="6706" x="5626100" y="3125788"/>
          <p14:tracePt t="6723" x="5483225" y="3116263"/>
          <p14:tracePt t="6739" x="5330825" y="3081338"/>
          <p14:tracePt t="6756" x="5187950" y="3054350"/>
          <p14:tracePt t="6773" x="5054600" y="3036888"/>
          <p14:tracePt t="6789" x="4884738" y="3009900"/>
          <p14:tracePt t="6806" x="4724400" y="2990850"/>
          <p14:tracePt t="6823" x="4562475" y="2965450"/>
          <p14:tracePt t="6839" x="4429125" y="2938463"/>
          <p14:tracePt t="6856" x="4322763" y="2901950"/>
          <p14:tracePt t="6873" x="4125913" y="2714625"/>
          <p14:tracePt t="6889" x="4010025" y="2562225"/>
          <p14:tracePt t="6907" x="3911600" y="2374900"/>
          <p14:tracePt t="6923" x="3803650" y="2224088"/>
          <p14:tracePt t="6939" x="3697288" y="2071688"/>
          <p14:tracePt t="6956" x="3608388" y="1928813"/>
          <p14:tracePt t="6973" x="3527425" y="1830388"/>
          <p14:tracePt t="6989" x="3465513" y="1731963"/>
          <p14:tracePt t="7006" x="3419475" y="1679575"/>
          <p14:tracePt t="7023" x="3394075" y="1652588"/>
          <p14:tracePt t="7039" x="3367088" y="1616075"/>
          <p14:tracePt t="7056" x="3340100" y="1581150"/>
          <p14:tracePt t="7073" x="3322638" y="1527175"/>
          <p14:tracePt t="7090" x="3295650" y="1455738"/>
          <p14:tracePt t="7106" x="3259138" y="1384300"/>
          <p14:tracePt t="7123" x="3214688" y="1312863"/>
          <p14:tracePt t="7140" x="3187700" y="1268413"/>
          <p14:tracePt t="7156" x="3187700" y="1258888"/>
          <p14:tracePt t="7173" x="3187700" y="1241425"/>
          <p14:tracePt t="7206" x="3187700" y="1231900"/>
          <p14:tracePt t="7249" x="3187700" y="1223963"/>
          <p14:tracePt t="7282" x="3214688" y="1223963"/>
          <p14:tracePt t="7289" x="3232150" y="1241425"/>
          <p14:tracePt t="7297" x="3251200" y="1268413"/>
          <p14:tracePt t="7307" x="3268663" y="1285875"/>
          <p14:tracePt t="7323" x="3295650" y="1330325"/>
          <p14:tracePt t="7340" x="3322638" y="1366838"/>
          <p14:tracePt t="7356" x="3340100" y="1384300"/>
          <p14:tracePt t="7373" x="3375025" y="1411288"/>
          <p14:tracePt t="7390" x="3384550" y="1419225"/>
          <p14:tracePt t="7406" x="3411538" y="1438275"/>
          <p14:tracePt t="7423" x="3429000" y="1446213"/>
          <p14:tracePt t="7440" x="3438525" y="1455738"/>
          <p14:tracePt t="7456" x="3455988" y="1455738"/>
          <p14:tracePt t="7473" x="3465513" y="1455738"/>
          <p14:tracePt t="7513" x="3473450" y="1455738"/>
          <p14:tracePt t="7529" x="3482975" y="1455738"/>
          <p14:tracePt t="7554" x="3490913" y="1446213"/>
          <p14:tracePt t="7577" x="3509963" y="1446213"/>
          <p14:tracePt t="7602" x="3517900" y="1446213"/>
          <p14:tracePt t="8578" x="3527425" y="1465263"/>
          <p14:tracePt t="8586" x="3527425" y="1490663"/>
          <p14:tracePt t="8594" x="3527425" y="1517650"/>
          <p14:tracePt t="8608" x="3527425" y="1536700"/>
          <p14:tracePt t="8624" x="3544888" y="1589088"/>
          <p14:tracePt t="8641" x="3544888" y="1652588"/>
          <p14:tracePt t="8658" x="3562350" y="1776413"/>
          <p14:tracePt t="8674" x="3571875" y="1866900"/>
          <p14:tracePt t="8691" x="3598863" y="1990725"/>
          <p14:tracePt t="8708" x="3608388" y="2081213"/>
          <p14:tracePt t="8724" x="3625850" y="2170113"/>
          <p14:tracePt t="8741" x="3652838" y="2232025"/>
          <p14:tracePt t="8758" x="3670300" y="2303463"/>
          <p14:tracePt t="8774" x="3670300" y="2357438"/>
          <p14:tracePt t="8791" x="3670300" y="2411413"/>
          <p14:tracePt t="8808" x="3670300" y="2465388"/>
          <p14:tracePt t="8824" x="3670300" y="2500313"/>
          <p14:tracePt t="8841" x="3670300" y="2554288"/>
          <p14:tracePt t="8858" x="3652838" y="2643188"/>
          <p14:tracePt t="8874" x="3643313" y="2714625"/>
          <p14:tracePt t="8891" x="3633788" y="2751138"/>
          <p14:tracePt t="8908" x="3625850" y="2776538"/>
          <p14:tracePt t="8924" x="3625850" y="2786063"/>
          <p14:tracePt t="8941" x="3625850" y="2795588"/>
          <p14:tracePt t="8958" x="3625850" y="2803525"/>
          <p14:tracePt t="8974" x="3608388" y="2822575"/>
          <p14:tracePt t="8991" x="3608388" y="2830513"/>
          <p14:tracePt t="9008" x="3608388" y="2847975"/>
          <p14:tracePt t="9025" x="3598863" y="2867025"/>
          <p14:tracePt t="10051" x="3598863" y="2830513"/>
          <p14:tracePt t="10059" x="3608388" y="2768600"/>
          <p14:tracePt t="10067" x="3616325" y="2705100"/>
          <p14:tracePt t="10075" x="3625850" y="2633663"/>
          <p14:tracePt t="10092" x="3643313" y="2482850"/>
          <p14:tracePt t="10109" x="3660775" y="2347913"/>
          <p14:tracePt t="10126" x="3670300" y="2205038"/>
          <p14:tracePt t="10142" x="3679825" y="2062163"/>
          <p14:tracePt t="10159" x="3697288" y="1911350"/>
          <p14:tracePt t="10176" x="3697288" y="1768475"/>
          <p14:tracePt t="10192" x="3697288" y="1660525"/>
          <p14:tracePt t="10209" x="3697288" y="1554163"/>
          <p14:tracePt t="10226" x="3697288" y="1455738"/>
          <p14:tracePt t="10243" x="3697288" y="1366838"/>
          <p14:tracePt t="10259" x="3697288" y="1330325"/>
          <p14:tracePt t="10276" x="3697288" y="1295400"/>
          <p14:tracePt t="10292" x="3697288" y="1258888"/>
          <p14:tracePt t="10309" x="3697288" y="1214438"/>
          <p14:tracePt t="10326" x="3697288" y="1179513"/>
          <p14:tracePt t="10342" x="3697288" y="1169988"/>
          <p14:tracePt t="10359" x="3697288" y="1143000"/>
          <p14:tracePt t="10376" x="3697288" y="1125538"/>
          <p14:tracePt t="10409" x="3697288" y="1116013"/>
          <p14:tracePt t="10507" x="3687763" y="1108075"/>
          <p14:tracePt t="10523" x="3679825" y="1108075"/>
          <p14:tracePt t="10539" x="3660775" y="1133475"/>
          <p14:tracePt t="10547" x="3652838" y="1152525"/>
          <p14:tracePt t="10559" x="3643313" y="1169988"/>
          <p14:tracePt t="10576" x="3633788" y="1258888"/>
          <p14:tracePt t="10593" x="3625850" y="1347788"/>
          <p14:tracePt t="10609" x="3598863" y="1482725"/>
          <p14:tracePt t="10626" x="3589338" y="1625600"/>
          <p14:tracePt t="10643" x="3562350" y="1822450"/>
          <p14:tracePt t="10659" x="3554413" y="1911350"/>
          <p14:tracePt t="10676" x="3544888" y="1982788"/>
          <p14:tracePt t="10693" x="3536950" y="2062163"/>
          <p14:tracePt t="10709" x="3517900" y="2133600"/>
          <p14:tracePt t="10726" x="3509963" y="2224088"/>
          <p14:tracePt t="10743" x="3509963" y="2312988"/>
          <p14:tracePt t="10759" x="3509963" y="2393950"/>
          <p14:tracePt t="10776" x="3500438" y="2455863"/>
          <p14:tracePt t="10793" x="3500438" y="2509838"/>
          <p14:tracePt t="10809" x="3500438" y="2544763"/>
          <p14:tracePt t="10826" x="3500438" y="2581275"/>
          <p14:tracePt t="10843" x="3482975" y="2643188"/>
          <p14:tracePt t="10859" x="3473450" y="2670175"/>
          <p14:tracePt t="10876" x="3473450" y="2705100"/>
          <p14:tracePt t="10893" x="3473450" y="2714625"/>
          <p14:tracePt t="10910" x="3473450" y="2732088"/>
          <p14:tracePt t="10926" x="3465513" y="2741613"/>
          <p14:tracePt t="10943" x="3465513" y="2759075"/>
          <p14:tracePt t="10960" x="3465513" y="2795588"/>
          <p14:tracePt t="10976" x="3455988" y="2822575"/>
          <p14:tracePt t="10993" x="3455988" y="2840038"/>
          <p14:tracePt t="11010" x="3455988" y="2847975"/>
          <p14:tracePt t="11043" x="3455988" y="2857500"/>
          <p14:tracePt t="11083" x="3455988" y="2847975"/>
          <p14:tracePt t="11091" x="3455988" y="2813050"/>
          <p14:tracePt t="11099" x="3455988" y="2786063"/>
          <p14:tracePt t="11110" x="3455988" y="2751138"/>
          <p14:tracePt t="11126" x="3455988" y="2687638"/>
          <p14:tracePt t="11143" x="3465513" y="2608263"/>
          <p14:tracePt t="11160" x="3465513" y="2527300"/>
          <p14:tracePt t="11176" x="3465513" y="2401888"/>
          <p14:tracePt t="11193" x="3473450" y="2286000"/>
          <p14:tracePt t="11210" x="3473450" y="2179638"/>
          <p14:tracePt t="11226" x="3473450" y="2089150"/>
          <p14:tracePt t="11243" x="3473450" y="1982788"/>
          <p14:tracePt t="11260" x="3473450" y="1938338"/>
          <p14:tracePt t="11276" x="3473450" y="1893888"/>
          <p14:tracePt t="11293" x="3473450" y="1857375"/>
          <p14:tracePt t="11310" x="3473450" y="1822450"/>
          <p14:tracePt t="11327" x="3473450" y="1776413"/>
          <p14:tracePt t="11343" x="3500438" y="1741488"/>
          <p14:tracePt t="11360" x="3500438" y="1704975"/>
          <p14:tracePt t="11377" x="3500438" y="1660525"/>
          <p14:tracePt t="11393" x="3500438" y="1625600"/>
          <p14:tracePt t="11410" x="3500438" y="1571625"/>
          <p14:tracePt t="11427" x="3490913" y="1500188"/>
          <p14:tracePt t="11443" x="3490913" y="1473200"/>
          <p14:tracePt t="11460" x="3490913" y="1455738"/>
          <p14:tracePt t="11477" x="3482975" y="1438275"/>
          <p14:tracePt t="11723" x="3482975" y="1446213"/>
          <p14:tracePt t="11731" x="3455988" y="1500188"/>
          <p14:tracePt t="11743" x="3455988" y="1536700"/>
          <p14:tracePt t="11760" x="3446463" y="1660525"/>
          <p14:tracePt t="11777" x="3438525" y="1795463"/>
          <p14:tracePt t="11794" x="3429000" y="1965325"/>
          <p14:tracePt t="11811" x="3429000" y="2197100"/>
          <p14:tracePt t="11827" x="3429000" y="2322513"/>
          <p14:tracePt t="11844" x="3429000" y="2374900"/>
          <p14:tracePt t="11860" x="3446463" y="2419350"/>
          <p14:tracePt t="11877" x="3446463" y="2438400"/>
          <p14:tracePt t="11894" x="3446463" y="2446338"/>
          <p14:tracePt t="11911" x="3446463" y="2455863"/>
          <p14:tracePt t="12084" x="3446463" y="2446338"/>
          <p14:tracePt t="12092" x="3455988" y="2401888"/>
          <p14:tracePt t="12100" x="3455988" y="2357438"/>
          <p14:tracePt t="12111" x="3473450" y="2303463"/>
          <p14:tracePt t="12127" x="3482975" y="2179638"/>
          <p14:tracePt t="12144" x="3500438" y="2044700"/>
          <p14:tracePt t="12160" x="3517900" y="1938338"/>
          <p14:tracePt t="12177" x="3517900" y="1857375"/>
          <p14:tracePt t="12194" x="3527425" y="1795463"/>
          <p14:tracePt t="12212" x="3527425" y="1758950"/>
          <p14:tracePt t="12228" x="3527425" y="1741488"/>
          <p14:tracePt t="12244" x="3527425" y="1724025"/>
          <p14:tracePt t="12261" x="3527425" y="1714500"/>
          <p14:tracePt t="12294" x="3527425" y="1704975"/>
          <p14:tracePt t="12316" x="3527425" y="1697038"/>
          <p14:tracePt t="12327" x="3527425" y="1679575"/>
          <p14:tracePt t="12344" x="3527425" y="1652588"/>
          <p14:tracePt t="12361" x="3536950" y="1625600"/>
          <p14:tracePt t="12377" x="3554413" y="1571625"/>
          <p14:tracePt t="12394" x="3554413" y="1536700"/>
          <p14:tracePt t="12412" x="3554413" y="1509713"/>
          <p14:tracePt t="12427" x="3562350" y="1500188"/>
          <p14:tracePt t="14012" x="3562350" y="1527175"/>
          <p14:tracePt t="14020" x="3562350" y="1554163"/>
          <p14:tracePt t="14029" x="3562350" y="1571625"/>
          <p14:tracePt t="14045" x="3562350" y="1616075"/>
          <p14:tracePt t="14062" x="3562350" y="1652588"/>
          <p14:tracePt t="14079" x="3562350" y="1687513"/>
          <p14:tracePt t="14095" x="3562350" y="1751013"/>
          <p14:tracePt t="14113" x="3571875" y="1830388"/>
          <p14:tracePt t="14129" x="3589338" y="1938338"/>
          <p14:tracePt t="14145" x="3589338" y="2054225"/>
          <p14:tracePt t="14162" x="3589338" y="2187575"/>
          <p14:tracePt t="14179" x="3589338" y="2295525"/>
          <p14:tracePt t="14196" x="3589338" y="2366963"/>
          <p14:tracePt t="14213" x="3589338" y="2428875"/>
          <p14:tracePt t="14229" x="3589338" y="2455863"/>
          <p14:tracePt t="14246" x="3589338" y="2490788"/>
          <p14:tracePt t="14262" x="3589338" y="2544763"/>
          <p14:tracePt t="14279" x="3589338" y="2598738"/>
          <p14:tracePt t="14296" x="3581400" y="2660650"/>
          <p14:tracePt t="14313" x="3544888" y="2732088"/>
          <p14:tracePt t="14329" x="3509963" y="2803525"/>
          <p14:tracePt t="14346" x="3473450" y="2901950"/>
          <p14:tracePt t="14362" x="3438525" y="2982913"/>
          <p14:tracePt t="14379" x="3429000" y="3027363"/>
          <p14:tracePt t="14396" x="3402013" y="3054350"/>
          <p14:tracePt t="14893" x="3402013" y="3036888"/>
          <p14:tracePt t="14901" x="3402013" y="3027363"/>
          <p14:tracePt t="14913" x="3402013" y="3009900"/>
          <p14:tracePt t="14930" x="3411538" y="2990850"/>
          <p14:tracePt t="14946" x="3411538" y="2973388"/>
          <p14:tracePt t="14963" x="3411538" y="2955925"/>
          <p14:tracePt t="14980" x="3411538" y="2946400"/>
          <p14:tracePt t="15013" x="3411538" y="2928938"/>
          <p14:tracePt t="19279" x="3429000" y="2911475"/>
          <p14:tracePt t="19287" x="3429000" y="2884488"/>
          <p14:tracePt t="19295" x="3455988" y="2813050"/>
          <p14:tracePt t="19303" x="3473450" y="2732088"/>
          <p14:tracePt t="19317" x="3473450" y="2660650"/>
          <p14:tracePt t="19333" x="3473450" y="2509838"/>
          <p14:tracePt t="19350" x="3482975" y="2330450"/>
          <p14:tracePt t="19367" x="3465513" y="2152650"/>
          <p14:tracePt t="19383" x="3438525" y="2036763"/>
          <p14:tracePt t="19400" x="3429000" y="1955800"/>
          <p14:tracePt t="19417" x="3429000" y="1884363"/>
          <p14:tracePt t="19434" x="3429000" y="1822450"/>
          <p14:tracePt t="19450" x="3438525" y="1768475"/>
          <p14:tracePt t="19467" x="3438525" y="1741488"/>
          <p14:tracePt t="19483" x="3438525" y="1724025"/>
          <p14:tracePt t="19517" x="3438525" y="1714500"/>
          <p14:tracePt t="19543" x="3438525" y="1697038"/>
          <p14:tracePt t="19551" x="3438525" y="1687513"/>
          <p14:tracePt t="19567" x="3438525" y="1652588"/>
          <p14:tracePt t="19584" x="3438525" y="1608138"/>
          <p14:tracePt t="19600" x="3438525" y="1571625"/>
          <p14:tracePt t="19617" x="3438525" y="1562100"/>
          <p14:tracePt t="19634" x="3446463" y="1554163"/>
          <p14:tracePt t="19663" x="3446463" y="1544638"/>
          <p14:tracePt t="21152" x="3446463" y="1562100"/>
          <p14:tracePt t="21160" x="3446463" y="1589088"/>
          <p14:tracePt t="21168" x="3446463" y="1625600"/>
          <p14:tracePt t="21185" x="3446463" y="1670050"/>
          <p14:tracePt t="21201" x="3419475" y="1751013"/>
          <p14:tracePt t="21218" x="3411538" y="1830388"/>
          <p14:tracePt t="21235" x="3394075" y="1901825"/>
          <p14:tracePt t="21251" x="3367088" y="2009775"/>
          <p14:tracePt t="21268" x="3348038" y="2071688"/>
          <p14:tracePt t="21285" x="3340100" y="2143125"/>
          <p14:tracePt t="21302" x="3330575" y="2259013"/>
          <p14:tracePt t="21319" x="3330575" y="2339975"/>
          <p14:tracePt t="21335" x="3295650" y="2455863"/>
          <p14:tracePt t="21352" x="3259138" y="2571750"/>
          <p14:tracePt t="21368" x="3251200" y="2608263"/>
          <p14:tracePt t="21385" x="3251200" y="2633663"/>
          <p14:tracePt t="21402" x="3251200" y="2652713"/>
          <p14:tracePt t="21419" x="3232150" y="2714625"/>
          <p14:tracePt t="21435" x="3232150" y="2768600"/>
          <p14:tracePt t="21452" x="3232150" y="2840038"/>
          <p14:tracePt t="21468" x="3232150" y="2901950"/>
          <p14:tracePt t="21485" x="3232150" y="2965450"/>
          <p14:tracePt t="21502" x="3232150" y="2990850"/>
          <p14:tracePt t="21519" x="3232150" y="3009900"/>
          <p14:tracePt t="21535" x="3232150" y="3036888"/>
          <p14:tracePt t="21688" x="3232150" y="3017838"/>
          <p14:tracePt t="21704" x="3232150" y="3009900"/>
          <p14:tracePt t="21712" x="3232150" y="3000375"/>
          <p14:tracePt t="21720" x="3241675" y="2982913"/>
          <p14:tracePt t="21736" x="3251200" y="2965450"/>
          <p14:tracePt t="21753" x="3259138" y="2955925"/>
          <p14:tracePt t="21769" x="3268663" y="2928938"/>
          <p14:tracePt t="21785" x="3268663" y="2919413"/>
          <p14:tracePt t="21802" x="3276600" y="2911475"/>
          <p14:tracePt t="21819" x="3286125" y="2901950"/>
          <p14:tracePt t="21835" x="3295650" y="2884488"/>
          <p14:tracePt t="21852" x="3303588" y="2867025"/>
          <p14:tracePt t="21869" x="3313113" y="2857500"/>
          <p14:tracePt t="21885" x="3313113" y="2847975"/>
          <p14:tracePt t="21919" x="3322638" y="2847975"/>
          <p14:tracePt t="29996" x="3322638" y="2840038"/>
          <p14:tracePt t="30004" x="3348038" y="2822575"/>
          <p14:tracePt t="30012" x="3394075" y="2786063"/>
          <p14:tracePt t="30026" x="3429000" y="2759075"/>
          <p14:tracePt t="30042" x="3517900" y="2714625"/>
          <p14:tracePt t="30059" x="3598863" y="2660650"/>
          <p14:tracePt t="30076" x="3714750" y="2562225"/>
          <p14:tracePt t="30093" x="3732213" y="2527300"/>
          <p14:tracePt t="30109" x="3751263" y="2455863"/>
          <p14:tracePt t="30126" x="3759200" y="2366963"/>
          <p14:tracePt t="30142" x="3768725" y="2251075"/>
          <p14:tracePt t="30159" x="3768725" y="2170113"/>
          <p14:tracePt t="30176" x="3768725" y="2044700"/>
          <p14:tracePt t="30193" x="3732213" y="1938338"/>
          <p14:tracePt t="30209" x="3679825" y="1822450"/>
          <p14:tracePt t="30226" x="3598863" y="1724025"/>
          <p14:tracePt t="30243" x="3500438" y="1608138"/>
          <p14:tracePt t="30259" x="3402013" y="1536700"/>
          <p14:tracePt t="30276" x="3241675" y="1465263"/>
          <p14:tracePt t="30293" x="3143250" y="1428750"/>
          <p14:tracePt t="30310" x="3054350" y="1419225"/>
          <p14:tracePt t="30326" x="2946400" y="1411288"/>
          <p14:tracePt t="30343" x="2786063" y="1411288"/>
          <p14:tracePt t="30359" x="2608263" y="1411288"/>
          <p14:tracePt t="30376" x="2455863" y="1411288"/>
          <p14:tracePt t="30393" x="2312988" y="1428750"/>
          <p14:tracePt t="30409" x="2187575" y="1446213"/>
          <p14:tracePt t="30426" x="2098675" y="1465263"/>
          <p14:tracePt t="30443" x="2054225" y="1465263"/>
          <p14:tracePt t="30459" x="2017713" y="1465263"/>
          <p14:tracePt t="30493" x="2009775" y="1465263"/>
          <p14:tracePt t="30510" x="2009775" y="1473200"/>
          <p14:tracePt t="30526" x="1990725" y="1473200"/>
          <p14:tracePt t="30543" x="1982788" y="1490663"/>
          <p14:tracePt t="30580" x="1973263" y="1490663"/>
          <p14:tracePt t="30593" x="1965325" y="1509713"/>
          <p14:tracePt t="30610" x="1965325" y="1527175"/>
          <p14:tracePt t="30626" x="1965325" y="1562100"/>
          <p14:tracePt t="30643" x="1965325" y="1608138"/>
          <p14:tracePt t="30660" x="1965325" y="1652588"/>
          <p14:tracePt t="30676" x="1965325" y="1670050"/>
          <p14:tracePt t="30693" x="1965325" y="1679575"/>
          <p14:tracePt t="30726" x="1973263" y="1697038"/>
          <p14:tracePt t="30760" x="1973263" y="1704975"/>
          <p14:tracePt t="30776" x="1982788" y="1704975"/>
          <p14:tracePt t="30796" x="1990725" y="1704975"/>
          <p14:tracePt t="30812" x="2000250" y="1704975"/>
          <p14:tracePt t="30827" x="2009775" y="1704975"/>
          <p14:tracePt t="30843" x="2017713" y="1704975"/>
          <p14:tracePt t="30868" x="2036763" y="1704975"/>
          <p14:tracePt t="31044" x="2044700" y="1704975"/>
          <p14:tracePt t="31052" x="2054225" y="1704975"/>
          <p14:tracePt t="31068" x="2062163" y="1704975"/>
          <p14:tracePt t="31100" x="2071688" y="1704975"/>
          <p14:tracePt t="31124" x="2081213" y="1704975"/>
          <p14:tracePt t="31132" x="2089150" y="1697038"/>
          <p14:tracePt t="31148" x="2108200" y="1697038"/>
          <p14:tracePt t="31160" x="2116138" y="1697038"/>
          <p14:tracePt t="31177" x="2179638" y="1687513"/>
          <p14:tracePt t="31193" x="2251075" y="1660525"/>
          <p14:tracePt t="31210" x="2366963" y="1625600"/>
          <p14:tracePt t="31227" x="2527300" y="1616075"/>
          <p14:tracePt t="31243" x="2679700" y="1608138"/>
          <p14:tracePt t="31260" x="2857500" y="1608138"/>
          <p14:tracePt t="31277" x="2919413" y="1608138"/>
          <p14:tracePt t="31294" x="2955925" y="1608138"/>
          <p14:tracePt t="31310" x="2973388" y="1608138"/>
          <p14:tracePt t="31343" x="2982913" y="1608138"/>
          <p14:tracePt t="31360" x="3000375" y="1608138"/>
          <p14:tracePt t="31377" x="3009900" y="1608138"/>
          <p14:tracePt t="31394" x="3036888" y="1608138"/>
          <p14:tracePt t="31410" x="3062288" y="1616075"/>
          <p14:tracePt t="31427" x="3081338" y="1616075"/>
          <p14:tracePt t="31444" x="3098800" y="1625600"/>
          <p14:tracePt t="31461" x="3125788" y="1625600"/>
          <p14:tracePt t="31477" x="3152775" y="1643063"/>
          <p14:tracePt t="31494" x="3197225" y="1643063"/>
          <p14:tracePt t="31510" x="3214688" y="1643063"/>
          <p14:tracePt t="31527" x="3224213" y="1643063"/>
          <p14:tracePt t="31629" x="3232150" y="1643063"/>
          <p14:tracePt t="31645" x="3241675" y="1643063"/>
          <p14:tracePt t="31653" x="3268663" y="1643063"/>
          <p14:tracePt t="31661" x="3286125" y="1643063"/>
          <p14:tracePt t="31677" x="3330575" y="1643063"/>
          <p14:tracePt t="31694" x="3411538" y="1633538"/>
          <p14:tracePt t="31711" x="3482975" y="1625600"/>
          <p14:tracePt t="31727" x="3554413" y="1608138"/>
          <p14:tracePt t="31744" x="3598863" y="1608138"/>
          <p14:tracePt t="31760" x="3616325" y="1608138"/>
          <p14:tracePt t="31777" x="3625850" y="1608138"/>
          <p14:tracePt t="31821" x="3633788" y="1608138"/>
          <p14:tracePt t="31829" x="3643313" y="1608138"/>
          <p14:tracePt t="31844" x="3660775" y="1608138"/>
          <p14:tracePt t="31861" x="3714750" y="1608138"/>
          <p14:tracePt t="31877" x="3768725" y="1598613"/>
          <p14:tracePt t="31894" x="3795713" y="1598613"/>
          <p14:tracePt t="31911" x="3840163" y="1589088"/>
          <p14:tracePt t="31944" x="3875088" y="1589088"/>
          <p14:tracePt t="31961" x="3946525" y="1589088"/>
          <p14:tracePt t="31977" x="4017963" y="1589088"/>
          <p14:tracePt t="31994" x="4089400" y="1589088"/>
          <p14:tracePt t="32011" x="4143375" y="1589088"/>
          <p14:tracePt t="32028" x="4187825" y="1589088"/>
          <p14:tracePt t="32044" x="4205288" y="1589088"/>
          <p14:tracePt t="32125" x="4224338" y="1581150"/>
          <p14:tracePt t="32149" x="4241800" y="1581150"/>
          <p14:tracePt t="32157" x="4251325" y="1581150"/>
          <p14:tracePt t="32165" x="4276725" y="1581150"/>
          <p14:tracePt t="32177" x="4303713" y="1581150"/>
          <p14:tracePt t="32194" x="4357688" y="1581150"/>
          <p14:tracePt t="32211" x="4419600" y="1581150"/>
          <p14:tracePt t="32228" x="4456113" y="1581150"/>
          <p14:tracePt t="32244" x="4473575" y="1581150"/>
          <p14:tracePt t="32261" x="4483100" y="1581150"/>
          <p14:tracePt t="32325" x="4491038" y="1581150"/>
          <p14:tracePt t="32357" x="4500563" y="1581150"/>
          <p14:tracePt t="33470" x="4500563" y="1571625"/>
          <p14:tracePt t="33478" x="4518025" y="1562100"/>
          <p14:tracePt t="33486" x="4537075" y="1562100"/>
          <p14:tracePt t="33495" x="4572000" y="1562100"/>
          <p14:tracePt t="33512" x="4643438" y="1562100"/>
          <p14:tracePt t="33529" x="4705350" y="1562100"/>
          <p14:tracePt t="33545" x="4751388" y="1562100"/>
          <p14:tracePt t="33562" x="4786313" y="1544638"/>
          <p14:tracePt t="33579" x="4795838" y="1544638"/>
          <p14:tracePt t="33694" x="4803775" y="1536700"/>
          <p14:tracePt t="33702" x="4813300" y="1536700"/>
          <p14:tracePt t="33712" x="4813300" y="1517650"/>
          <p14:tracePt t="33729" x="4830763" y="1509713"/>
          <p14:tracePt t="33750" x="4830763" y="1500188"/>
          <p14:tracePt t="33762" x="4830763" y="1490663"/>
          <p14:tracePt t="33779" x="4830763" y="1482725"/>
          <p14:tracePt t="33796" x="4830763" y="1455738"/>
          <p14:tracePt t="33812" x="4830763" y="1438275"/>
          <p14:tracePt t="33829" x="4830763" y="1401763"/>
          <p14:tracePt t="33846" x="4822825" y="1374775"/>
          <p14:tracePt t="33862" x="4822825" y="1347788"/>
          <p14:tracePt t="33879" x="4803775" y="1322388"/>
          <p14:tracePt t="33896" x="4803775" y="1312863"/>
          <p14:tracePt t="33913" x="4795838" y="1295400"/>
          <p14:tracePt t="33929" x="4786313" y="1276350"/>
          <p14:tracePt t="33946" x="4768850" y="1250950"/>
          <p14:tracePt t="33979" x="4759325" y="1231900"/>
          <p14:tracePt t="33996" x="4741863" y="1204913"/>
          <p14:tracePt t="34012" x="4724400" y="1187450"/>
          <p14:tracePt t="34030" x="4679950" y="1133475"/>
          <p14:tracePt t="34046" x="4616450" y="1116013"/>
          <p14:tracePt t="34063" x="4572000" y="1081088"/>
          <p14:tracePt t="34079" x="4491038" y="1054100"/>
          <p14:tracePt t="34096" x="4375150" y="1017588"/>
          <p14:tracePt t="34113" x="4276725" y="990600"/>
          <p14:tracePt t="34129" x="4152900" y="973138"/>
          <p14:tracePt t="34146" x="4010025" y="955675"/>
          <p14:tracePt t="34163" x="3894138" y="938213"/>
          <p14:tracePt t="34179" x="3732213" y="919163"/>
          <p14:tracePt t="34197" x="3598863" y="911225"/>
          <p14:tracePt t="34213" x="3482975" y="911225"/>
          <p14:tracePt t="34230" x="3411538" y="911225"/>
          <p14:tracePt t="34246" x="3340100" y="893763"/>
          <p14:tracePt t="34263" x="3259138" y="884238"/>
          <p14:tracePt t="34279" x="3179763" y="884238"/>
          <p14:tracePt t="34296" x="3116263" y="884238"/>
          <p14:tracePt t="34313" x="3027363" y="884238"/>
          <p14:tracePt t="34330" x="2946400" y="866775"/>
          <p14:tracePt t="34346" x="2847975" y="847725"/>
          <p14:tracePt t="34363" x="2795588" y="847725"/>
          <p14:tracePt t="34379" x="2759075" y="847725"/>
          <p14:tracePt t="34397" x="2697163" y="847725"/>
          <p14:tracePt t="34413" x="2643188" y="847725"/>
          <p14:tracePt t="34430" x="2571750" y="847725"/>
          <p14:tracePt t="34446" x="2500313" y="847725"/>
          <p14:tracePt t="34463" x="2411413" y="847725"/>
          <p14:tracePt t="34480" x="2339975" y="847725"/>
          <p14:tracePt t="34496" x="2259013" y="847725"/>
          <p14:tracePt t="34513" x="2179638" y="847725"/>
          <p14:tracePt t="34530" x="2098675" y="847725"/>
          <p14:tracePt t="34546" x="2009775" y="847725"/>
          <p14:tracePt t="34563" x="1928813" y="847725"/>
          <p14:tracePt t="34580" x="1857375" y="830263"/>
          <p14:tracePt t="34596" x="1785938" y="830263"/>
          <p14:tracePt t="34598" x="1768475" y="830263"/>
          <p14:tracePt t="34613" x="1731963" y="830263"/>
          <p14:tracePt t="34630" x="1670050" y="830263"/>
          <p14:tracePt t="34646" x="1633538" y="830263"/>
          <p14:tracePt t="34663" x="1589088" y="830263"/>
          <p14:tracePt t="34680" x="1571625" y="830263"/>
          <p14:tracePt t="34697" x="1554163" y="839788"/>
          <p14:tracePt t="34713" x="1527175" y="857250"/>
          <p14:tracePt t="34730" x="1517650" y="874713"/>
          <p14:tracePt t="34746" x="1500188" y="884238"/>
          <p14:tracePt t="34763" x="1490663" y="901700"/>
          <p14:tracePt t="34780" x="1482725" y="928688"/>
          <p14:tracePt t="34797" x="1473200" y="946150"/>
          <p14:tracePt t="34813" x="1455738" y="973138"/>
          <p14:tracePt t="34830" x="1455738" y="1017588"/>
          <p14:tracePt t="34847" x="1455738" y="1044575"/>
          <p14:tracePt t="34863" x="1455738" y="1098550"/>
          <p14:tracePt t="34880" x="1455738" y="1143000"/>
          <p14:tracePt t="34897" x="1455738" y="1196975"/>
          <p14:tracePt t="34913" x="1455738" y="1241425"/>
          <p14:tracePt t="34930" x="1455738" y="1295400"/>
          <p14:tracePt t="34947" x="1473200" y="1339850"/>
          <p14:tracePt t="34964" x="1482725" y="1384300"/>
          <p14:tracePt t="34980" x="1509713" y="1446213"/>
          <p14:tracePt t="34997" x="1544638" y="1509713"/>
          <p14:tracePt t="35013" x="1589088" y="1598613"/>
          <p14:tracePt t="35031" x="1652588" y="1679575"/>
          <p14:tracePt t="35047" x="1679575" y="1714500"/>
          <p14:tracePt t="35063" x="1704975" y="1741488"/>
          <p14:tracePt t="35080" x="1776413" y="1785938"/>
          <p14:tracePt t="35097" x="1901825" y="1857375"/>
          <p14:tracePt t="35114" x="2152650" y="2000250"/>
          <p14:tracePt t="35130" x="2536825" y="2152650"/>
          <p14:tracePt t="35147" x="2982913" y="2295525"/>
          <p14:tracePt t="35163" x="3394075" y="2411413"/>
          <p14:tracePt t="35180" x="3786188" y="2465388"/>
          <p14:tracePt t="35197" x="4098925" y="2509838"/>
          <p14:tracePt t="35214" x="4537075" y="2562225"/>
          <p14:tracePt t="35230" x="4768850" y="2562225"/>
          <p14:tracePt t="35247" x="4965700" y="2554288"/>
          <p14:tracePt t="35263" x="5108575" y="2509838"/>
          <p14:tracePt t="35280" x="5170488" y="2482850"/>
          <p14:tracePt t="35297" x="5205413" y="2465388"/>
          <p14:tracePt t="35314" x="5205413" y="2446338"/>
          <p14:tracePt t="35331" x="5205413" y="2411413"/>
          <p14:tracePt t="35347" x="5224463" y="2357438"/>
          <p14:tracePt t="35364" x="5232400" y="2322513"/>
          <p14:tracePt t="35380" x="5251450" y="2295525"/>
          <p14:tracePt t="35397" x="5276850" y="2259013"/>
          <p14:tracePt t="35414" x="5286375" y="2259013"/>
          <p14:tracePt t="35431" x="5286375" y="2241550"/>
          <p14:tracePt t="35447" x="5286375" y="2232025"/>
          <p14:tracePt t="35464" x="5286375" y="2205038"/>
          <p14:tracePt t="35480" x="5286375" y="2197100"/>
          <p14:tracePt t="35497" x="5259388" y="2160588"/>
          <p14:tracePt t="35514" x="5180013" y="2125663"/>
          <p14:tracePt t="35531" x="5027613" y="2071688"/>
          <p14:tracePt t="35547" x="4848225" y="2017713"/>
          <p14:tracePt t="35564" x="4625975" y="1946275"/>
          <p14:tracePt t="35580" x="4367213" y="1893888"/>
          <p14:tracePt t="35597" x="4108450" y="1847850"/>
          <p14:tracePt t="35614" x="3867150" y="1822450"/>
          <p14:tracePt t="35616" x="3759200" y="1803400"/>
          <p14:tracePt t="35631" x="3571875" y="1795463"/>
          <p14:tracePt t="35647" x="3446463" y="1795463"/>
          <p14:tracePt t="35664" x="3394075" y="1795463"/>
          <p14:tracePt t="35681" x="3357563" y="1795463"/>
          <p14:tracePt t="35697" x="3348038" y="1795463"/>
          <p14:tracePt t="35714" x="3322638" y="1795463"/>
          <p14:tracePt t="35731" x="3295650" y="1795463"/>
          <p14:tracePt t="35747" x="3268663" y="1795463"/>
          <p14:tracePt t="35764" x="3187700" y="1795463"/>
          <p14:tracePt t="35781" x="3089275" y="1795463"/>
          <p14:tracePt t="35797" x="2955925" y="1785938"/>
          <p14:tracePt t="35814" x="2751138" y="1758950"/>
          <p14:tracePt t="35831" x="2643188" y="1741488"/>
          <p14:tracePt t="35847" x="2517775" y="1731963"/>
          <p14:tracePt t="35864" x="2411413" y="1704975"/>
          <p14:tracePt t="35881" x="2347913" y="1697038"/>
          <p14:tracePt t="35897" x="2330450" y="1697038"/>
          <p14:tracePt t="35931" x="2295525" y="1687513"/>
          <p14:tracePt t="35947" x="2241550" y="1679575"/>
          <p14:tracePt t="35964" x="2214563" y="1679575"/>
          <p14:tracePt t="35981" x="2197100" y="1670050"/>
          <p14:tracePt t="35998" x="2179638" y="1670050"/>
          <p14:tracePt t="36014" x="2160588" y="1670050"/>
          <p14:tracePt t="36095" x="2152650" y="1660525"/>
          <p14:tracePt t="36119" x="2160588" y="1660525"/>
          <p14:tracePt t="36127" x="2187575" y="1660525"/>
          <p14:tracePt t="36135" x="2232025" y="1660525"/>
          <p14:tracePt t="36148" x="2276475" y="1660525"/>
          <p14:tracePt t="36164" x="2384425" y="1660525"/>
          <p14:tracePt t="36181" x="2509838" y="1660525"/>
          <p14:tracePt t="36198" x="2598738" y="1660525"/>
          <p14:tracePt t="36215" x="2751138" y="1660525"/>
          <p14:tracePt t="36231" x="2822575" y="1660525"/>
          <p14:tracePt t="36248" x="2884488" y="1660525"/>
          <p14:tracePt t="36264" x="2919413" y="1660525"/>
          <p14:tracePt t="36281" x="2965450" y="1660525"/>
          <p14:tracePt t="36298" x="2990850" y="1660525"/>
          <p14:tracePt t="36315" x="3027363" y="1660525"/>
          <p14:tracePt t="36332" x="3081338" y="1660525"/>
          <p14:tracePt t="36348" x="3152775" y="1660525"/>
          <p14:tracePt t="36364" x="3232150" y="1660525"/>
          <p14:tracePt t="36381" x="3330575" y="1660525"/>
          <p14:tracePt t="36398" x="3438525" y="1660525"/>
          <p14:tracePt t="36415" x="3562350" y="1660525"/>
          <p14:tracePt t="36432" x="3616325" y="1660525"/>
          <p14:tracePt t="36448" x="3643313" y="1660525"/>
          <p14:tracePt t="36465" x="3687763" y="1660525"/>
          <p14:tracePt t="36481" x="3714750" y="1660525"/>
          <p14:tracePt t="36498" x="3751263" y="1643063"/>
          <p14:tracePt t="36515" x="3813175" y="1643063"/>
          <p14:tracePt t="36532" x="3848100" y="1643063"/>
          <p14:tracePt t="36548" x="3875088" y="1643063"/>
          <p14:tracePt t="36565" x="3902075" y="1643063"/>
          <p14:tracePt t="36581" x="3911600" y="1643063"/>
          <p14:tracePt t="36598" x="3929063" y="1643063"/>
          <p14:tracePt t="36615" x="3965575" y="1643063"/>
          <p14:tracePt t="36632" x="4000500" y="1643063"/>
          <p14:tracePt t="36648" x="4054475" y="1643063"/>
          <p14:tracePt t="36665" x="4108450" y="1643063"/>
          <p14:tracePt t="36682" x="4205288" y="1643063"/>
          <p14:tracePt t="36698" x="4276725" y="1643063"/>
          <p14:tracePt t="36715" x="4348163" y="1643063"/>
          <p14:tracePt t="36732" x="4411663" y="1643063"/>
          <p14:tracePt t="36748" x="4456113" y="1643063"/>
          <p14:tracePt t="36765" x="4483100" y="1643063"/>
          <p14:tracePt t="36781" x="4491038" y="1643063"/>
          <p14:tracePt t="36798" x="4500563" y="1643063"/>
          <p14:tracePt t="36815" x="4518025" y="1643063"/>
          <p14:tracePt t="36832" x="4527550" y="1643063"/>
          <p14:tracePt t="36848" x="4545013" y="1633538"/>
          <p14:tracePt t="36865" x="4554538" y="1633538"/>
          <p14:tracePt t="36882" x="4572000" y="1633538"/>
          <p14:tracePt t="36915" x="4581525" y="1633538"/>
          <p14:tracePt t="36935" x="4589463" y="1633538"/>
          <p14:tracePt t="36949" x="4598988" y="1625600"/>
          <p14:tracePt t="36983" x="4608513" y="1625600"/>
          <p14:tracePt t="36991" x="4616450" y="1625600"/>
          <p14:tracePt t="36999" x="4625975" y="1625600"/>
          <p14:tracePt t="37016" x="4633913" y="1625600"/>
          <p14:tracePt t="37032" x="4652963" y="1625600"/>
          <p14:tracePt t="37049" x="4679950" y="1625600"/>
          <p14:tracePt t="37065" x="4687888" y="1625600"/>
          <p14:tracePt t="37082" x="4705350" y="1625600"/>
          <p14:tracePt t="37115" x="4714875" y="1625600"/>
          <p14:tracePt t="37132" x="4724400" y="1625600"/>
          <p14:tracePt t="37896" x="4705350" y="1625600"/>
          <p14:tracePt t="37904" x="4670425" y="1643063"/>
          <p14:tracePt t="37916" x="4633913" y="1652588"/>
          <p14:tracePt t="37932" x="4589463" y="1652588"/>
          <p14:tracePt t="37949" x="4473575" y="1660525"/>
          <p14:tracePt t="37966" x="4411663" y="1679575"/>
          <p14:tracePt t="37983" x="4357688" y="1679575"/>
          <p14:tracePt t="38000" x="4330700" y="1679575"/>
          <p14:tracePt t="38064" x="4322763" y="1679575"/>
          <p14:tracePt t="38072" x="4313238" y="1679575"/>
          <p14:tracePt t="38088" x="4295775" y="1679575"/>
          <p14:tracePt t="38099" x="4276725" y="1679575"/>
          <p14:tracePt t="38116" x="4214813" y="1679575"/>
          <p14:tracePt t="38133" x="4116388" y="1687513"/>
          <p14:tracePt t="38149" x="3973513" y="1697038"/>
          <p14:tracePt t="38166" x="3822700" y="1697038"/>
          <p14:tracePt t="38183" x="3687763" y="1697038"/>
          <p14:tracePt t="38200" x="3581400" y="1697038"/>
          <p14:tracePt t="38216" x="3544888" y="1697038"/>
          <p14:tracePt t="38233" x="3536950" y="1687513"/>
          <p14:tracePt t="38249" x="3527425" y="1687513"/>
          <p14:tracePt t="38266" x="3517900" y="1670050"/>
          <p14:tracePt t="38283" x="3509963" y="1660525"/>
          <p14:tracePt t="38299" x="3490913" y="1625600"/>
          <p14:tracePt t="38316" x="3482975" y="1608138"/>
          <p14:tracePt t="38333" x="3455988" y="1581150"/>
          <p14:tracePt t="38350" x="3446463" y="1571625"/>
          <p14:tracePt t="38366" x="3438525" y="1562100"/>
          <p14:tracePt t="38399" x="3429000" y="1562100"/>
          <p14:tracePt t="38880" x="3446463" y="1562100"/>
          <p14:tracePt t="38992" x="3446463" y="1554163"/>
          <p14:tracePt t="39088" x="3455988" y="1571625"/>
          <p14:tracePt t="39200" x="3465513" y="1571625"/>
          <p14:tracePt t="39240" x="3465513" y="1562100"/>
          <p14:tracePt t="39249" x="3473450" y="1554163"/>
          <p14:tracePt t="39681" x="3482975" y="1554163"/>
          <p14:tracePt t="39688" x="3482975" y="1562100"/>
          <p14:tracePt t="39701" x="3490913" y="1581150"/>
          <p14:tracePt t="39717" x="3509963" y="1608138"/>
          <p14:tracePt t="39734" x="3517900" y="1625600"/>
          <p14:tracePt t="39751" x="3536950" y="1660525"/>
          <p14:tracePt t="39767" x="3571875" y="1687513"/>
          <p14:tracePt t="39784" x="3608388" y="1731963"/>
          <p14:tracePt t="39801" x="3616325" y="1731963"/>
          <p14:tracePt t="39817" x="3633788" y="1741488"/>
          <p14:tracePt t="39881" x="3643313" y="1751013"/>
          <p14:tracePt t="39905" x="3652838" y="1758950"/>
          <p14:tracePt t="39921" x="3660775" y="1768475"/>
          <p14:tracePt t="39953" x="3679825" y="1776413"/>
          <p14:tracePt t="39969" x="3687763" y="1776413"/>
          <p14:tracePt t="39977" x="3687763" y="1785938"/>
          <p14:tracePt t="39992" x="3697288" y="1795463"/>
          <p14:tracePt t="40001" x="3705225" y="1795463"/>
          <p14:tracePt t="40018" x="3724275" y="1803400"/>
          <p14:tracePt t="40035" x="3741738" y="1812925"/>
          <p14:tracePt t="40051" x="3759200" y="1822450"/>
          <p14:tracePt t="40068" x="3768725" y="1822450"/>
          <p14:tracePt t="40084" x="3776663" y="1822450"/>
          <p14:tracePt t="40101" x="3795713" y="1839913"/>
          <p14:tracePt t="40118" x="3803650" y="1839913"/>
          <p14:tracePt t="40137" x="3813175" y="1839913"/>
          <p14:tracePt t="40152" x="3822700" y="1839913"/>
          <p14:tracePt t="40168" x="3822700" y="1847850"/>
          <p14:tracePt t="40193" x="3830638" y="1847850"/>
          <p14:tracePt t="40217" x="3840163" y="1847850"/>
          <p14:tracePt t="40225" x="3848100" y="1847850"/>
          <p14:tracePt t="40241" x="3857625" y="1866900"/>
          <p14:tracePt t="40251" x="3867150" y="1866900"/>
          <p14:tracePt t="40268" x="3875088" y="1866900"/>
          <p14:tracePt t="40284" x="3884613" y="1866900"/>
          <p14:tracePt t="40301" x="3894138" y="1866900"/>
          <p14:tracePt t="40318" x="3902075" y="1874838"/>
          <p14:tracePt t="40335" x="3919538" y="1874838"/>
          <p14:tracePt t="40368" x="3938588" y="1874838"/>
          <p14:tracePt t="40385" x="3965575" y="1874838"/>
          <p14:tracePt t="40401" x="3983038" y="1874838"/>
          <p14:tracePt t="40418" x="3990975" y="1874838"/>
          <p14:tracePt t="40451" x="4000500" y="1874838"/>
          <p14:tracePt t="40468" x="4017963" y="1874838"/>
          <p14:tracePt t="40485" x="4027488" y="1874838"/>
          <p14:tracePt t="40501" x="4037013" y="1874838"/>
          <p14:tracePt t="40518" x="4044950" y="1874838"/>
          <p14:tracePt t="40535" x="4054475" y="1874838"/>
          <p14:tracePt t="40552" x="4071938" y="1874838"/>
          <p14:tracePt t="40585" x="4089400" y="1866900"/>
          <p14:tracePt t="40625" x="4108450" y="1866900"/>
          <p14:tracePt t="40635" x="4116388" y="1857375"/>
          <p14:tracePt t="40673" x="4125913" y="1847850"/>
          <p14:tracePt t="40697" x="4133850" y="1847850"/>
          <p14:tracePt t="40705" x="4133850" y="1839913"/>
          <p14:tracePt t="40745" x="4143375" y="1839913"/>
          <p14:tracePt t="40777" x="4143375" y="1830388"/>
          <p14:tracePt t="40801" x="4160838" y="1830388"/>
          <p14:tracePt t="40809" x="4160838" y="1822450"/>
          <p14:tracePt t="40841" x="4170363" y="1812925"/>
          <p14:tracePt t="40873" x="4179888" y="1803400"/>
          <p14:tracePt t="40913" x="4179888" y="1785938"/>
          <p14:tracePt t="40953" x="4179888" y="1776413"/>
          <p14:tracePt t="40961" x="4179888" y="1768475"/>
          <p14:tracePt t="40977" x="4187825" y="1768475"/>
          <p14:tracePt t="41001" x="4197350" y="1751013"/>
          <p14:tracePt t="41025" x="4197350" y="1731963"/>
          <p14:tracePt t="41065" x="4197350" y="1724025"/>
          <p14:tracePt t="41090" x="4197350" y="1714500"/>
          <p14:tracePt t="41113" x="4205288" y="1704975"/>
          <p14:tracePt t="41137" x="4205288" y="1687513"/>
          <p14:tracePt t="41153" x="4205288" y="1679575"/>
          <p14:tracePt t="41169" x="4214813" y="1670050"/>
          <p14:tracePt t="41201" x="4214813" y="1660525"/>
          <p14:tracePt t="41233" x="4214813" y="1652588"/>
          <p14:tracePt t="41290" x="4214813" y="1643063"/>
          <p14:tracePt t="41297" x="4214813" y="1633538"/>
          <p14:tracePt t="42914" x="4214813" y="1670050"/>
          <p14:tracePt t="42923" x="4214813" y="1714500"/>
          <p14:tracePt t="42930" x="4197350" y="1776413"/>
          <p14:tracePt t="42938" x="4179888" y="1839913"/>
          <p14:tracePt t="42954" x="4133850" y="1955800"/>
          <p14:tracePt t="42970" x="4098925" y="2044700"/>
          <p14:tracePt t="42987" x="4044950" y="2125663"/>
          <p14:tracePt t="43004" x="4010025" y="2187575"/>
          <p14:tracePt t="43020" x="3965575" y="2251075"/>
          <p14:tracePt t="43037" x="3929063" y="2295525"/>
          <p14:tracePt t="43054" x="3894138" y="2322513"/>
          <p14:tracePt t="43070" x="3857625" y="2366963"/>
          <p14:tracePt t="43087" x="3822700" y="2411413"/>
          <p14:tracePt t="43104" x="3776663" y="2455863"/>
          <p14:tracePt t="43120" x="3759200" y="2473325"/>
          <p14:tracePt t="43123" x="3759200" y="2490788"/>
          <p14:tracePt t="43138" x="3741738" y="2517775"/>
          <p14:tracePt t="43154" x="3732213" y="2536825"/>
          <p14:tracePt t="43170" x="3732213" y="2554288"/>
          <p14:tracePt t="43187" x="3724275" y="2571750"/>
          <p14:tracePt t="43204" x="3724275" y="2598738"/>
          <p14:tracePt t="43220" x="3705225" y="2643188"/>
          <p14:tracePt t="43238" x="3697288" y="2679700"/>
          <p14:tracePt t="43254" x="3660775" y="2759075"/>
          <p14:tracePt t="43271" x="3643313" y="2840038"/>
          <p14:tracePt t="43287" x="3608388" y="2928938"/>
          <p14:tracePt t="43304" x="3608388" y="2982913"/>
          <p14:tracePt t="43320" x="3589338" y="3017838"/>
          <p14:tracePt t="43338" x="3581400" y="3036888"/>
          <p14:tracePt t="43914" x="3581400" y="3017838"/>
          <p14:tracePt t="43923" x="3571875" y="3009900"/>
          <p14:tracePt t="43930" x="3554413" y="2990850"/>
          <p14:tracePt t="43939" x="3544888" y="2982913"/>
          <p14:tracePt t="43954" x="3517900" y="2946400"/>
          <p14:tracePt t="43971" x="3482975" y="2938463"/>
          <p14:tracePt t="43988" x="3455988" y="2928938"/>
          <p14:tracePt t="44004" x="3402013" y="2919413"/>
          <p14:tracePt t="44021" x="3357563" y="2919413"/>
          <p14:tracePt t="44038" x="3286125" y="2919413"/>
          <p14:tracePt t="44054" x="3205163" y="2919413"/>
          <p14:tracePt t="44071" x="3089275" y="2919413"/>
          <p14:tracePt t="44088" x="2973388" y="2911475"/>
          <p14:tracePt t="44104" x="2884488" y="2911475"/>
          <p14:tracePt t="44121" x="2803525" y="2911475"/>
          <p14:tracePt t="44123" x="2751138" y="2911475"/>
          <p14:tracePt t="44138" x="2652713" y="2911475"/>
          <p14:tracePt t="44155" x="2554288" y="2919413"/>
          <p14:tracePt t="44171" x="2465388" y="2928938"/>
          <p14:tracePt t="44188" x="2357438" y="2938463"/>
          <p14:tracePt t="44205" x="2259013" y="2938463"/>
          <p14:tracePt t="44221" x="2160588" y="2938463"/>
          <p14:tracePt t="44238" x="2062163" y="2938463"/>
          <p14:tracePt t="44255" x="1973263" y="2919413"/>
          <p14:tracePt t="44271" x="1928813" y="2919413"/>
          <p14:tracePt t="44288" x="1893888" y="2911475"/>
          <p14:tracePt t="44305" x="1847850" y="2901950"/>
          <p14:tracePt t="44321" x="1830388" y="2894013"/>
          <p14:tracePt t="44339" x="1785938" y="2884488"/>
          <p14:tracePt t="44355" x="1724025" y="2857500"/>
          <p14:tracePt t="44371" x="1679575" y="2847975"/>
          <p14:tracePt t="44388" x="1660525" y="2847975"/>
          <p14:tracePt t="44405" x="1652588" y="2840038"/>
          <p14:tracePt t="44438" x="1633538" y="2830513"/>
          <p14:tracePt t="45211" x="1652588" y="2830513"/>
          <p14:tracePt t="45219" x="1660525" y="2830513"/>
          <p14:tracePt t="45227" x="1679575" y="2830513"/>
          <p14:tracePt t="45239" x="1687513" y="2830513"/>
          <p14:tracePt t="45255" x="1714500" y="2830513"/>
          <p14:tracePt t="45272" x="1724025" y="2830513"/>
          <p14:tracePt t="45289" x="1731963" y="2830513"/>
          <p14:tracePt t="45427" x="1741488" y="2830513"/>
          <p14:tracePt t="45435" x="1751013" y="2830513"/>
          <p14:tracePt t="45443" x="1758950" y="2822575"/>
          <p14:tracePt t="45456" x="1768475" y="2822575"/>
          <p14:tracePt t="45472" x="1776413" y="2822575"/>
          <p14:tracePt t="45531" x="1785938" y="2822575"/>
          <p14:tracePt t="45563" x="1795463" y="2822575"/>
          <p14:tracePt t="45571" x="1803400" y="2813050"/>
          <p14:tracePt t="45588" x="1812925" y="2813050"/>
          <p14:tracePt t="45595" x="1830388" y="2813050"/>
          <p14:tracePt t="45606" x="1847850" y="2813050"/>
          <p14:tracePt t="45622" x="1874838" y="2795588"/>
          <p14:tracePt t="45639" x="1919288" y="2795588"/>
          <p14:tracePt t="45656" x="1965325" y="2795588"/>
          <p14:tracePt t="45672" x="2017713" y="2795588"/>
          <p14:tracePt t="45689" x="2044700" y="2795588"/>
          <p14:tracePt t="45706" x="2081213" y="2795588"/>
          <p14:tracePt t="45723" x="2108200" y="2786063"/>
          <p14:tracePt t="45740" x="2143125" y="2786063"/>
          <p14:tracePt t="45756" x="2170113" y="2786063"/>
          <p14:tracePt t="45772" x="2205038" y="2786063"/>
          <p14:tracePt t="45789" x="2232025" y="2786063"/>
          <p14:tracePt t="45806" x="2268538" y="2786063"/>
          <p14:tracePt t="45823" x="2286000" y="2786063"/>
          <p14:tracePt t="45840" x="2295525" y="2786063"/>
          <p14:tracePt t="45856" x="2303463" y="2776538"/>
          <p14:tracePt t="46292" x="2322513" y="2776538"/>
          <p14:tracePt t="46300" x="2347913" y="2776538"/>
          <p14:tracePt t="46308" x="2393950" y="2776538"/>
          <p14:tracePt t="46324" x="2527300" y="2776538"/>
          <p14:tracePt t="46340" x="2652713" y="2776538"/>
          <p14:tracePt t="46356" x="2768600" y="2776538"/>
          <p14:tracePt t="46373" x="2840038" y="2776538"/>
          <p14:tracePt t="46390" x="2894013" y="2776538"/>
          <p14:tracePt t="46406" x="2928938" y="2768600"/>
          <p14:tracePt t="46423" x="2955925" y="2759075"/>
          <p14:tracePt t="46440" x="2973388" y="2759075"/>
          <p14:tracePt t="46456" x="2982913" y="2759075"/>
          <p14:tracePt t="46473" x="3000375" y="2759075"/>
          <p14:tracePt t="46490" x="3009900" y="2759075"/>
          <p14:tracePt t="46548" x="3017838" y="2759075"/>
          <p14:tracePt t="46620" x="3027363" y="2759075"/>
          <p14:tracePt t="46628" x="3036888" y="2751138"/>
          <p14:tracePt t="46640" x="3044825" y="2751138"/>
          <p14:tracePt t="46657" x="3062288" y="2751138"/>
          <p14:tracePt t="46673" x="3098800" y="2741613"/>
          <p14:tracePt t="46690" x="3125788" y="2732088"/>
          <p14:tracePt t="46707" x="3152775" y="2732088"/>
          <p14:tracePt t="46724" x="3197225" y="2724150"/>
          <p14:tracePt t="46741" x="3232150" y="2724150"/>
          <p14:tracePt t="46757" x="3259138" y="2714625"/>
          <p14:tracePt t="46773" x="3313113" y="2714625"/>
          <p14:tracePt t="46790" x="3340100" y="2705100"/>
          <p14:tracePt t="46807" x="3375025" y="2697163"/>
          <p14:tracePt t="46823" x="3419475" y="2697163"/>
          <p14:tracePt t="46841" x="3455988" y="2697163"/>
          <p14:tracePt t="46857" x="3482975" y="2687638"/>
          <p14:tracePt t="46873" x="3490913" y="2687638"/>
          <p14:tracePt t="46996" x="3509963" y="2679700"/>
          <p14:tracePt t="47020" x="3517900" y="2679700"/>
          <p14:tracePt t="47036" x="3527425" y="2679700"/>
          <p14:tracePt t="47044" x="3536950" y="2679700"/>
          <p14:tracePt t="47236" x="3544888" y="2679700"/>
          <p14:tracePt t="47252" x="3544888" y="2697163"/>
          <p14:tracePt t="47268" x="3544888" y="2714625"/>
          <p14:tracePt t="47284" x="3544888" y="2724150"/>
          <p14:tracePt t="47292" x="3554413" y="2751138"/>
          <p14:tracePt t="47308" x="3562350" y="2768600"/>
          <p14:tracePt t="47316" x="3571875" y="2795588"/>
          <p14:tracePt t="47325" x="3581400" y="2795588"/>
          <p14:tracePt t="47341" x="3581400" y="2813050"/>
          <p14:tracePt t="47357" x="3598863" y="2840038"/>
          <p14:tracePt t="47374" x="3616325" y="2857500"/>
          <p14:tracePt t="47390" x="3633788" y="2874963"/>
          <p14:tracePt t="47407" x="3660775" y="2894013"/>
          <p14:tracePt t="47424" x="3687763" y="2901950"/>
          <p14:tracePt t="47441" x="3714750" y="2911475"/>
          <p14:tracePt t="47457" x="3741738" y="2911475"/>
          <p14:tracePt t="47474" x="3759200" y="2911475"/>
          <p14:tracePt t="47491" x="3786188" y="2911475"/>
          <p14:tracePt t="47507" x="3803650" y="2911475"/>
          <p14:tracePt t="47524" x="3830638" y="2911475"/>
          <p14:tracePt t="47557" x="3840163" y="2911475"/>
          <p14:tracePt t="47581" x="3848100" y="2911475"/>
          <p14:tracePt t="47591" x="3857625" y="2911475"/>
          <p14:tracePt t="47607" x="3884613" y="2911475"/>
          <p14:tracePt t="47624" x="3919538" y="2919413"/>
          <p14:tracePt t="47641" x="3973513" y="2919413"/>
          <p14:tracePt t="47657" x="4017963" y="2938463"/>
          <p14:tracePt t="47674" x="4037013" y="2938463"/>
          <p14:tracePt t="47691" x="4044950" y="2938463"/>
          <p14:tracePt t="47740" x="4054475" y="2938463"/>
          <p14:tracePt t="47757" x="4071938" y="2938463"/>
          <p14:tracePt t="47764" x="4089400" y="2938463"/>
          <p14:tracePt t="47780" x="4108450" y="2928938"/>
          <p14:tracePt t="47796" x="4116388" y="2928938"/>
          <p14:tracePt t="47820" x="4125913" y="2928938"/>
          <p14:tracePt t="47836" x="4133850" y="2919413"/>
          <p14:tracePt t="47844" x="4143375" y="2919413"/>
          <p14:tracePt t="47860" x="4160838" y="2911475"/>
          <p14:tracePt t="47885" x="4170363" y="2901950"/>
          <p14:tracePt t="47892" x="4179888" y="2894013"/>
          <p14:tracePt t="47908" x="4187825" y="2894013"/>
          <p14:tracePt t="47924" x="4197350" y="2884488"/>
          <p14:tracePt t="47941" x="4205288" y="2874963"/>
          <p14:tracePt t="47958" x="4214813" y="2867025"/>
          <p14:tracePt t="47974" x="4224338" y="2847975"/>
          <p14:tracePt t="48008" x="4224338" y="2840038"/>
          <p14:tracePt t="48276" x="4214813" y="2840038"/>
          <p14:tracePt t="48284" x="4187825" y="2847975"/>
          <p14:tracePt t="48292" x="4152900" y="2867025"/>
          <p14:tracePt t="48308" x="4108450" y="2901950"/>
          <p14:tracePt t="48325" x="4054475" y="2919413"/>
          <p14:tracePt t="48341" x="3990975" y="2955925"/>
          <p14:tracePt t="48358" x="3973513" y="2973388"/>
          <p14:tracePt t="48375" x="3946525" y="2982913"/>
          <p14:tracePt t="48391" x="3919538" y="3000375"/>
          <p14:tracePt t="48408" x="3902075" y="3009900"/>
          <p14:tracePt t="48425" x="3884613" y="3017838"/>
          <p14:tracePt t="48441" x="3875088" y="3027363"/>
          <p14:tracePt t="48475" x="3857625" y="3027363"/>
          <p14:tracePt t="48491" x="3848100" y="3036888"/>
          <p14:tracePt t="48508" x="3830638" y="3036888"/>
          <p14:tracePt t="48525" x="3803650" y="3036888"/>
          <p14:tracePt t="48558" x="3795713" y="3036888"/>
          <p14:tracePt t="48575" x="3786188" y="3044825"/>
          <p14:tracePt t="48592" x="3768725" y="3036888"/>
          <p14:tracePt t="48608" x="3751263" y="3017838"/>
          <p14:tracePt t="48625" x="3732213" y="3000375"/>
          <p14:tracePt t="48642" x="3724275" y="2990850"/>
          <p14:tracePt t="48658" x="3697288" y="2965450"/>
          <p14:tracePt t="48675" x="3687763" y="2955925"/>
          <p14:tracePt t="48692" x="3670300" y="2938463"/>
          <p14:tracePt t="48708" x="3652838" y="2919413"/>
          <p14:tracePt t="48725" x="3643313" y="2901950"/>
          <p14:tracePt t="48742" x="3633788" y="2884488"/>
          <p14:tracePt t="48758" x="3625850" y="2874963"/>
          <p14:tracePt t="48775" x="3608388" y="2857500"/>
          <p14:tracePt t="48792" x="3608388" y="2847975"/>
          <p14:tracePt t="48808" x="3598863" y="2840038"/>
          <p14:tracePt t="48825" x="3589338" y="2822575"/>
          <p14:tracePt t="48859" x="3571875" y="2803525"/>
          <p14:tracePt t="48877" x="3562350" y="2795588"/>
          <p14:tracePt t="48893" x="3554413" y="2786063"/>
          <p14:tracePt t="48909" x="3544888" y="2786063"/>
          <p14:tracePt t="48997" x="3544888" y="2776538"/>
          <p14:tracePt t="49013" x="3536950" y="2768600"/>
          <p14:tracePt t="49237" x="3536950" y="2776538"/>
          <p14:tracePt t="49245" x="3544888" y="2795588"/>
          <p14:tracePt t="49261" x="3554413" y="2803525"/>
          <p14:tracePt t="49269" x="3571875" y="2822575"/>
          <p14:tracePt t="49277" x="3581400" y="2830513"/>
          <p14:tracePt t="49292" x="3589338" y="2840038"/>
          <p14:tracePt t="49309" x="3608388" y="2857500"/>
          <p14:tracePt t="49325" x="3643313" y="2874963"/>
          <p14:tracePt t="49342" x="3660775" y="2884488"/>
          <p14:tracePt t="49359" x="3660775" y="2894013"/>
          <p14:tracePt t="49376" x="3679825" y="2894013"/>
          <p14:tracePt t="49392" x="3705225" y="2911475"/>
          <p14:tracePt t="49409" x="3714750" y="2911475"/>
          <p14:tracePt t="49426" x="3732213" y="2911475"/>
          <p14:tracePt t="49443" x="3751263" y="2911475"/>
          <p14:tracePt t="49459" x="3768725" y="2911475"/>
          <p14:tracePt t="49476" x="3776663" y="2911475"/>
          <p14:tracePt t="49492" x="3795713" y="2919413"/>
          <p14:tracePt t="49509" x="3822700" y="2919413"/>
          <p14:tracePt t="49526" x="3848100" y="2928938"/>
          <p14:tracePt t="49543" x="3875088" y="2938463"/>
          <p14:tracePt t="49559" x="3911600" y="2938463"/>
          <p14:tracePt t="49576" x="3946525" y="2938463"/>
          <p14:tracePt t="49592" x="3973513" y="2938463"/>
          <p14:tracePt t="49609" x="3983038" y="2938463"/>
          <p14:tracePt t="49626" x="4000500" y="2938463"/>
          <p14:tracePt t="49643" x="4010025" y="2938463"/>
          <p14:tracePt t="49659" x="4017963" y="2938463"/>
          <p14:tracePt t="49676" x="4054475" y="2938463"/>
          <p14:tracePt t="49693" x="4071938" y="2938463"/>
          <p14:tracePt t="49709" x="4098925" y="2911475"/>
          <p14:tracePt t="49726" x="4116388" y="2911475"/>
          <p14:tracePt t="49743" x="4125913" y="2901950"/>
          <p14:tracePt t="49759" x="4125913" y="2894013"/>
          <p14:tracePt t="49776" x="4133850" y="2884488"/>
          <p14:tracePt t="49792" x="4143375" y="2867025"/>
          <p14:tracePt t="49809" x="4152900" y="2867025"/>
          <p14:tracePt t="49843" x="4152900" y="2857500"/>
          <p14:tracePt t="49877" x="4160838" y="2847975"/>
          <p14:tracePt t="49894" x="4170363" y="2830513"/>
          <p14:tracePt t="49909" x="4179888" y="2822575"/>
          <p14:tracePt t="49917" x="4179888" y="2813050"/>
          <p14:tracePt t="49926" x="4179888" y="2803525"/>
          <p14:tracePt t="49949" x="4187825" y="2786063"/>
          <p14:tracePt t="49973" x="4197350" y="2776538"/>
          <p14:tracePt t="50005" x="4197350" y="2759075"/>
          <p14:tracePt t="50029" x="4205288" y="2759075"/>
          <p14:tracePt t="50069" x="4205288" y="2751138"/>
          <p14:tracePt t="50862" x="4214813" y="2741613"/>
          <p14:tracePt t="50870" x="4224338" y="2741613"/>
          <p14:tracePt t="50878" x="4268788" y="2741613"/>
          <p14:tracePt t="50894" x="4313238" y="2741613"/>
          <p14:tracePt t="50910" x="4384675" y="2741613"/>
          <p14:tracePt t="50927" x="4456113" y="2741613"/>
          <p14:tracePt t="50944" x="4500563" y="2741613"/>
          <p14:tracePt t="50960" x="4510088" y="2741613"/>
          <p14:tracePt t="51006" x="4518025" y="2741613"/>
          <p14:tracePt t="51014" x="4537075" y="2741613"/>
          <p14:tracePt t="51027" x="4545013" y="2724150"/>
          <p14:tracePt t="51044" x="4581525" y="2714625"/>
          <p14:tracePt t="51060" x="4608513" y="2714625"/>
          <p14:tracePt t="51077" x="4633913" y="2705100"/>
          <p14:tracePt t="51182" x="4643438" y="2705100"/>
          <p14:tracePt t="51190" x="4670425" y="2705100"/>
          <p14:tracePt t="51198" x="4679950" y="2697163"/>
          <p14:tracePt t="51210" x="4687888" y="2697163"/>
          <p14:tracePt t="51227" x="4724400" y="2687638"/>
          <p14:tracePt t="51261" x="4732338" y="2687638"/>
          <p14:tracePt t="52231" x="4759325" y="2687638"/>
          <p14:tracePt t="52238" x="4795838" y="2687638"/>
          <p14:tracePt t="52246" x="4857750" y="2687638"/>
          <p14:tracePt t="52261" x="4902200" y="2687638"/>
          <p14:tracePt t="52278" x="5108575" y="2687638"/>
          <p14:tracePt t="52295" x="5214938" y="2687638"/>
          <p14:tracePt t="52311" x="5268913" y="2687638"/>
          <p14:tracePt t="52328" x="5295900" y="2687638"/>
          <p14:tracePt t="52345" x="5303838" y="2687638"/>
          <p14:tracePt t="52382" x="5313363" y="2670175"/>
          <p14:tracePt t="52395" x="5340350" y="2670175"/>
          <p14:tracePt t="52411" x="5419725" y="2652713"/>
          <p14:tracePt t="52428" x="5500688" y="2643188"/>
          <p14:tracePt t="52445" x="5572125" y="2643188"/>
          <p14:tracePt t="52462" x="5608638" y="2643188"/>
          <p14:tracePt t="52478" x="5616575" y="2643188"/>
          <p14:tracePt t="52823" x="5626100" y="2643188"/>
          <p14:tracePt t="52831" x="5643563" y="2643188"/>
          <p14:tracePt t="52838" x="5653088" y="2643188"/>
          <p14:tracePt t="52847" x="5680075" y="2643188"/>
          <p14:tracePt t="52862" x="5741988" y="2652713"/>
          <p14:tracePt t="52879" x="5776913" y="2652713"/>
          <p14:tracePt t="52895" x="5813425" y="2660650"/>
          <p14:tracePt t="52912" x="5822950" y="2660650"/>
          <p14:tracePt t="52945" x="5830888" y="2660650"/>
          <p14:tracePt t="52962" x="5840413" y="2670175"/>
          <p14:tracePt t="52978" x="5848350" y="2670175"/>
          <p14:tracePt t="52995" x="5884863" y="2670175"/>
          <p14:tracePt t="53012" x="5911850" y="2670175"/>
          <p14:tracePt t="53029" x="5973763" y="2687638"/>
          <p14:tracePt t="53045" x="6010275" y="2697163"/>
          <p14:tracePt t="53062" x="6037263" y="2697163"/>
          <p14:tracePt t="53079" x="6089650" y="2705100"/>
          <p14:tracePt t="53095" x="6126163" y="2705100"/>
          <p14:tracePt t="53112" x="6161088" y="2705100"/>
          <p14:tracePt t="53129" x="6232525" y="2724150"/>
          <p14:tracePt t="53145" x="6269038" y="2732088"/>
          <p14:tracePt t="53162" x="6303963" y="2732088"/>
          <p14:tracePt t="53179" x="6330950" y="2732088"/>
          <p14:tracePt t="53807" x="6323013" y="2741613"/>
          <p14:tracePt t="53816" x="6286500" y="2741613"/>
          <p14:tracePt t="53823" x="6215063" y="2741613"/>
          <p14:tracePt t="53832" x="6161088" y="2741613"/>
          <p14:tracePt t="53846" x="6081713" y="2741613"/>
          <p14:tracePt t="53863" x="5795963" y="2741613"/>
          <p14:tracePt t="53880" x="5608638" y="2741613"/>
          <p14:tracePt t="53896" x="5429250" y="2741613"/>
          <p14:tracePt t="53913" x="5303838" y="2741613"/>
          <p14:tracePt t="53929" x="5241925" y="2741613"/>
          <p14:tracePt t="53946" x="5187950" y="2741613"/>
          <p14:tracePt t="53963" x="5180013" y="2741613"/>
          <p14:tracePt t="53980" x="5170488" y="2741613"/>
          <p14:tracePt t="54013" x="5143500" y="2741613"/>
          <p14:tracePt t="54030" x="5116513" y="2741613"/>
          <p14:tracePt t="54046" x="5072063" y="2732088"/>
          <p14:tracePt t="54063" x="4938713" y="2714625"/>
          <p14:tracePt t="54080" x="4822825" y="2687638"/>
          <p14:tracePt t="54096" x="4776788" y="2687638"/>
          <p14:tracePt t="54113" x="4741863" y="2679700"/>
          <p14:tracePt t="54303" x="4759325" y="2679700"/>
          <p14:tracePt t="54311" x="4803775" y="2697163"/>
          <p14:tracePt t="54319" x="4840288" y="2697163"/>
          <p14:tracePt t="54330" x="4894263" y="2697163"/>
          <p14:tracePt t="54347" x="5010150" y="2724150"/>
          <p14:tracePt t="54363" x="5108575" y="2732088"/>
          <p14:tracePt t="54380" x="5224463" y="2741613"/>
          <p14:tracePt t="54396" x="5295900" y="2741613"/>
          <p14:tracePt t="54413" x="5411788" y="2741613"/>
          <p14:tracePt t="54430" x="5500688" y="2741613"/>
          <p14:tracePt t="54447" x="5616575" y="2741613"/>
          <p14:tracePt t="54464" x="5697538" y="2741613"/>
          <p14:tracePt t="54480" x="5759450" y="2741613"/>
          <p14:tracePt t="54496" x="5822950" y="2741613"/>
          <p14:tracePt t="54513" x="5867400" y="2741613"/>
          <p14:tracePt t="54530" x="5884863" y="2741613"/>
          <p14:tracePt t="54547" x="5894388" y="2741613"/>
          <p14:tracePt t="54580" x="5902325" y="2741613"/>
          <p14:tracePt t="54597" x="5911850" y="2741613"/>
          <p14:tracePt t="54613" x="5956300" y="2741613"/>
          <p14:tracePt t="54630" x="5991225" y="2741613"/>
          <p14:tracePt t="54647" x="6089650" y="2751138"/>
          <p14:tracePt t="54664" x="6170613" y="2768600"/>
          <p14:tracePt t="54680" x="6242050" y="2776538"/>
          <p14:tracePt t="54697" x="6296025" y="2776538"/>
          <p14:tracePt t="54713" x="6340475" y="2776538"/>
          <p14:tracePt t="56376" x="6348413" y="2776538"/>
          <p14:tracePt t="56384" x="6348413" y="2786063"/>
          <p14:tracePt t="56392" x="6313488" y="2803525"/>
          <p14:tracePt t="56400" x="6242050" y="2813050"/>
          <p14:tracePt t="56415" x="6153150" y="2822575"/>
          <p14:tracePt t="56432" x="5894388" y="2822575"/>
          <p14:tracePt t="56449" x="5286375" y="2847975"/>
          <p14:tracePt t="56465" x="5010150" y="2884488"/>
          <p14:tracePt t="56482" x="4714875" y="2884488"/>
          <p14:tracePt t="56498" x="4562475" y="2901950"/>
          <p14:tracePt t="56515" x="4527550" y="2901950"/>
          <p14:tracePt t="56560" x="4510088" y="2901950"/>
          <p14:tracePt t="56576" x="4500563" y="2894013"/>
          <p14:tracePt t="56584" x="4491038" y="2867025"/>
          <p14:tracePt t="56598" x="4483100" y="2857500"/>
          <p14:tracePt t="56615" x="4446588" y="2803525"/>
          <p14:tracePt t="56617" x="4419600" y="2795588"/>
          <p14:tracePt t="56632" x="4357688" y="2759075"/>
          <p14:tracePt t="56649" x="4276725" y="2724150"/>
          <p14:tracePt t="56665" x="4197350" y="2705100"/>
          <p14:tracePt t="56682" x="4125913" y="2687638"/>
          <p14:tracePt t="56698" x="4081463" y="2687638"/>
          <p14:tracePt t="56715" x="4017963" y="2687638"/>
          <p14:tracePt t="56732" x="3973513" y="2679700"/>
          <p14:tracePt t="56749" x="3929063" y="2670175"/>
          <p14:tracePt t="56765" x="3884613" y="2660650"/>
          <p14:tracePt t="56782" x="3867150" y="2652713"/>
          <p14:tracePt t="56799" x="3830638" y="2652713"/>
          <p14:tracePt t="56815" x="3813175" y="2652713"/>
          <p14:tracePt t="56832" x="3741738" y="2643188"/>
          <p14:tracePt t="56849" x="3679825" y="2625725"/>
          <p14:tracePt t="56866" x="3598863" y="2616200"/>
          <p14:tracePt t="56882" x="3500438" y="2608263"/>
          <p14:tracePt t="56899" x="3438525" y="2598738"/>
          <p14:tracePt t="56915" x="3384550" y="2598738"/>
          <p14:tracePt t="56932" x="3375025" y="2598738"/>
          <p14:tracePt t="56965" x="3367088" y="2598738"/>
          <p14:tracePt t="57185" x="3367088" y="2608263"/>
          <p14:tracePt t="57200" x="3367088" y="2616200"/>
          <p14:tracePt t="57217" x="3367088" y="2625725"/>
          <p14:tracePt t="57225" x="3375025" y="2643188"/>
          <p14:tracePt t="57234" x="3394075" y="2660650"/>
          <p14:tracePt t="57250" x="3419475" y="2697163"/>
          <p14:tracePt t="57266" x="3465513" y="2741613"/>
          <p14:tracePt t="57282" x="3509963" y="2795588"/>
          <p14:tracePt t="57299" x="3544888" y="2840038"/>
          <p14:tracePt t="57316" x="3589338" y="2884488"/>
          <p14:tracePt t="57332" x="3616325" y="2901950"/>
          <p14:tracePt t="57350" x="3633788" y="2919413"/>
          <p14:tracePt t="57366" x="3660775" y="2919413"/>
          <p14:tracePt t="57382" x="3687763" y="2938463"/>
          <p14:tracePt t="57399" x="3741738" y="2955925"/>
          <p14:tracePt t="57416" x="3795713" y="2955925"/>
          <p14:tracePt t="57433" x="3911600" y="2990850"/>
          <p14:tracePt t="57450" x="3965575" y="2990850"/>
          <p14:tracePt t="57466" x="4010025" y="2990850"/>
          <p14:tracePt t="57483" x="4037013" y="2990850"/>
          <p14:tracePt t="57499" x="4071938" y="2990850"/>
          <p14:tracePt t="57516" x="4089400" y="2990850"/>
          <p14:tracePt t="57533" x="4108450" y="2982913"/>
          <p14:tracePt t="57550" x="4133850" y="2973388"/>
          <p14:tracePt t="57566" x="4179888" y="2938463"/>
          <p14:tracePt t="57599" x="4205288" y="2919413"/>
          <p14:tracePt t="57616" x="4224338" y="2901950"/>
          <p14:tracePt t="57618" x="4241800" y="2884488"/>
          <p14:tracePt t="57633" x="4268788" y="2874963"/>
          <p14:tracePt t="57650" x="4276725" y="2867025"/>
          <p14:tracePt t="57666" x="4286250" y="2857500"/>
          <p14:tracePt t="57683" x="4295775" y="2840038"/>
          <p14:tracePt t="57753" x="4295775" y="2830513"/>
          <p14:tracePt t="57793" x="4295775" y="2813050"/>
          <p14:tracePt t="57809" x="4295775" y="2803525"/>
          <p14:tracePt t="57841" x="4286250" y="2795588"/>
          <p14:tracePt t="57953" x="4286250" y="2786063"/>
          <p14:tracePt t="58537" x="4286250" y="2776538"/>
          <p14:tracePt t="58545" x="4268788" y="2795588"/>
          <p14:tracePt t="58553" x="4251325" y="2795588"/>
          <p14:tracePt t="58567" x="4224338" y="2813050"/>
          <p14:tracePt t="58584" x="4197350" y="2813050"/>
          <p14:tracePt t="58600" x="4160838" y="2830513"/>
          <p14:tracePt t="58617" x="4089400" y="2857500"/>
          <p14:tracePt t="58633" x="4054475" y="2884488"/>
          <p14:tracePt t="58651" x="4017963" y="2894013"/>
          <p14:tracePt t="58667" x="3990975" y="2911475"/>
          <p14:tracePt t="58684" x="3965575" y="2911475"/>
          <p14:tracePt t="58700" x="3938588" y="2928938"/>
          <p14:tracePt t="58717" x="3929063" y="2938463"/>
          <p14:tracePt t="58734" x="3911600" y="2946400"/>
          <p14:tracePt t="58751" x="3875088" y="2955925"/>
          <p14:tracePt t="58767" x="3840163" y="2973388"/>
          <p14:tracePt t="58783" x="3830638" y="2973388"/>
          <p14:tracePt t="58800" x="3795713" y="2982913"/>
          <p14:tracePt t="58817" x="3768725" y="2990850"/>
          <p14:tracePt t="58834" x="3759200" y="2990850"/>
          <p14:tracePt t="58851" x="3732213" y="2990850"/>
          <p14:tracePt t="58867" x="3705225" y="2990850"/>
          <p14:tracePt t="58884" x="3697288" y="3000375"/>
          <p14:tracePt t="58917" x="3679825" y="3000375"/>
          <p14:tracePt t="58934" x="3660775" y="3000375"/>
          <p14:tracePt t="58951" x="3633788" y="2973388"/>
          <p14:tracePt t="58967" x="3616325" y="2955925"/>
          <p14:tracePt t="58984" x="3608388" y="2946400"/>
          <p14:tracePt t="59000" x="3589338" y="2928938"/>
          <p14:tracePt t="59017" x="3581400" y="2911475"/>
          <p14:tracePt t="59034" x="3581400" y="2894013"/>
          <p14:tracePt t="59051" x="3571875" y="2874963"/>
          <p14:tracePt t="59067" x="3562350" y="2867025"/>
          <p14:tracePt t="59084" x="3562350" y="2857500"/>
          <p14:tracePt t="59100" x="3562350" y="2847975"/>
          <p14:tracePt t="59117" x="3554413" y="2830513"/>
          <p14:tracePt t="59137" x="3544888" y="2822575"/>
          <p14:tracePt t="59151" x="3544888" y="2803525"/>
          <p14:tracePt t="59167" x="3536950" y="2776538"/>
          <p14:tracePt t="59184" x="3536950" y="2759075"/>
          <p14:tracePt t="59201" x="3527425" y="2724150"/>
          <p14:tracePt t="59217" x="3527425" y="2697163"/>
          <p14:tracePt t="59234" x="3517900" y="2687638"/>
          <p14:tracePt t="59251" x="3517900" y="2679700"/>
          <p14:tracePt t="59267" x="3517900" y="2660650"/>
          <p14:tracePt t="59301" x="3517900" y="2652713"/>
          <p14:tracePt t="59317" x="3509963" y="2652713"/>
          <p14:tracePt t="59335" x="3509963" y="2643188"/>
          <p14:tracePt t="59351" x="3500438" y="2633663"/>
          <p14:tracePt t="59386" x="3500438" y="2625725"/>
          <p14:tracePt t="59906" x="3500438" y="2633663"/>
          <p14:tracePt t="59922" x="3500438" y="2643188"/>
          <p14:tracePt t="59930" x="3500438" y="2652713"/>
          <p14:tracePt t="59946" x="3500438" y="2660650"/>
          <p14:tracePt t="59954" x="3500438" y="2670175"/>
          <p14:tracePt t="59968" x="3500438" y="2679700"/>
          <p14:tracePt t="59985" x="3517900" y="2705100"/>
          <p14:tracePt t="60002" x="3536950" y="2732088"/>
          <p14:tracePt t="60018" x="3554413" y="2751138"/>
          <p14:tracePt t="60035" x="3571875" y="2776538"/>
          <p14:tracePt t="60052" x="3598863" y="2803525"/>
          <p14:tracePt t="60068" x="3616325" y="2813050"/>
          <p14:tracePt t="60085" x="3625850" y="2840038"/>
          <p14:tracePt t="60101" x="3643313" y="2847975"/>
          <p14:tracePt t="60118" x="3670300" y="2884488"/>
          <p14:tracePt t="60135" x="3697288" y="2901950"/>
          <p14:tracePt t="60152" x="3732213" y="2928938"/>
          <p14:tracePt t="60168" x="3751263" y="2946400"/>
          <p14:tracePt t="60185" x="3786188" y="2955925"/>
          <p14:tracePt t="60202" x="3813175" y="2973388"/>
          <p14:tracePt t="60218" x="3857625" y="2990850"/>
          <p14:tracePt t="60235" x="3875088" y="3009900"/>
          <p14:tracePt t="60252" x="3919538" y="3009900"/>
          <p14:tracePt t="60268" x="3965575" y="3009900"/>
          <p14:tracePt t="60285" x="4010025" y="3009900"/>
          <p14:tracePt t="60302" x="4037013" y="3009900"/>
          <p14:tracePt t="60318" x="4062413" y="3009900"/>
          <p14:tracePt t="60335" x="4081463" y="3009900"/>
          <p14:tracePt t="60352" x="4089400" y="3009900"/>
          <p14:tracePt t="60368" x="4108450" y="3009900"/>
          <p14:tracePt t="60385" x="4116388" y="3009900"/>
          <p14:tracePt t="60402" x="4143375" y="3009900"/>
          <p14:tracePt t="60418" x="4160838" y="2990850"/>
          <p14:tracePt t="60435" x="4179888" y="2982913"/>
          <p14:tracePt t="60452" x="4197350" y="2973388"/>
          <p14:tracePt t="60468" x="4205288" y="2955925"/>
          <p14:tracePt t="60485" x="4224338" y="2946400"/>
          <p14:tracePt t="60502" x="4232275" y="2938463"/>
          <p14:tracePt t="60518" x="4232275" y="2919413"/>
          <p14:tracePt t="60535" x="4232275" y="2911475"/>
          <p14:tracePt t="60587" x="4232275" y="2901950"/>
          <p14:tracePt t="60602" x="4232275" y="2884488"/>
          <p14:tracePt t="60626" x="4232275" y="2867025"/>
          <p14:tracePt t="60650" x="4232275" y="2857500"/>
          <p14:tracePt t="60667" x="4232275" y="2840038"/>
          <p14:tracePt t="60690" x="4232275" y="2830513"/>
          <p14:tracePt t="60698" x="4241800" y="2830513"/>
          <p14:tracePt t="60707" x="4241800" y="2822575"/>
          <p14:tracePt t="60730" x="4241800" y="2813050"/>
          <p14:tracePt t="61947" x="4224338" y="2813050"/>
          <p14:tracePt t="61955" x="4214813" y="2795588"/>
          <p14:tracePt t="61963" x="4187825" y="2795588"/>
          <p14:tracePt t="61971" x="4152900" y="2768600"/>
          <p14:tracePt t="61986" x="4133850" y="2751138"/>
          <p14:tracePt t="62003" x="4044950" y="2643188"/>
          <p14:tracePt t="62020" x="3973513" y="2554288"/>
          <p14:tracePt t="62037" x="3946525" y="2446338"/>
          <p14:tracePt t="62053" x="3938588" y="2322513"/>
          <p14:tracePt t="62070" x="3938588" y="2232025"/>
          <p14:tracePt t="62086" x="3938588" y="2152650"/>
          <p14:tracePt t="62103" x="3929063" y="2062163"/>
          <p14:tracePt t="62120" x="3902075" y="1990725"/>
          <p14:tracePt t="62137" x="3894138" y="1928813"/>
          <p14:tracePt t="62153" x="3894138" y="1901825"/>
          <p14:tracePt t="62170" x="3867150" y="1874838"/>
          <p14:tracePt t="62187" x="3848100" y="1839913"/>
          <p14:tracePt t="62203" x="3830638" y="1822450"/>
          <p14:tracePt t="62220" x="3813175" y="1795463"/>
          <p14:tracePt t="62237" x="3776663" y="1758950"/>
          <p14:tracePt t="62253" x="3751263" y="1704975"/>
          <p14:tracePt t="62270" x="3724275" y="1679575"/>
          <p14:tracePt t="62287" x="3697288" y="1643063"/>
          <p14:tracePt t="62303" x="3687763" y="1616075"/>
          <p14:tracePt t="62320" x="3670300" y="1598613"/>
          <p14:tracePt t="62337" x="3652838" y="1581150"/>
          <p14:tracePt t="62354" x="3643313" y="1571625"/>
          <p14:tracePt t="62370" x="3625850" y="1554163"/>
          <p14:tracePt t="62387" x="3616325" y="1544638"/>
          <p14:tracePt t="62403" x="3616325" y="1536700"/>
          <p14:tracePt t="62437" x="3608388" y="1536700"/>
          <p14:tracePt t="62459" x="3589338" y="1536700"/>
          <p14:tracePt t="62475" x="3581400" y="1536700"/>
          <p14:tracePt t="62507" x="3571875" y="1536700"/>
          <p14:tracePt t="62515" x="3562350" y="1536700"/>
          <p14:tracePt t="62539" x="3554413" y="1536700"/>
          <p14:tracePt t="62555" x="3544888" y="1536700"/>
          <p14:tracePt t="62587" x="3536950" y="1554163"/>
          <p14:tracePt t="62603" x="3536950" y="1562100"/>
          <p14:tracePt t="62619" x="3536950" y="1571625"/>
          <p14:tracePt t="62627" x="3536950" y="1581150"/>
          <p14:tracePt t="62675" x="3536950" y="1589088"/>
          <p14:tracePt t="62691" x="3536950" y="1598613"/>
          <p14:tracePt t="62715" x="3536950" y="1608138"/>
          <p14:tracePt t="62731" x="3536950" y="1616075"/>
          <p14:tracePt t="62747" x="3536950" y="1625600"/>
          <p14:tracePt t="62771" x="3536950" y="1643063"/>
          <p14:tracePt t="62779" x="3544888" y="1652588"/>
          <p14:tracePt t="62788" x="3544888" y="1660525"/>
          <p14:tracePt t="62804" x="3554413" y="1660525"/>
          <p14:tracePt t="62820" x="3571875" y="1697038"/>
          <p14:tracePt t="62854" x="3581400" y="1704975"/>
          <p14:tracePt t="62870" x="3598863" y="1724025"/>
          <p14:tracePt t="62887" x="3598863" y="1731963"/>
          <p14:tracePt t="62904" x="3616325" y="1741488"/>
          <p14:tracePt t="62920" x="3633788" y="1768475"/>
          <p14:tracePt t="62937" x="3660775" y="1776413"/>
          <p14:tracePt t="62954" x="3670300" y="1785938"/>
          <p14:tracePt t="62970" x="3687763" y="1803400"/>
          <p14:tracePt t="62987" x="3724275" y="1812925"/>
          <p14:tracePt t="63004" x="3759200" y="1839913"/>
          <p14:tracePt t="63020" x="3776663" y="1839913"/>
          <p14:tracePt t="63037" x="3795713" y="1847850"/>
          <p14:tracePt t="63054" x="3803650" y="1847850"/>
          <p14:tracePt t="63071" x="3822700" y="1857375"/>
          <p14:tracePt t="63087" x="3840163" y="1857375"/>
          <p14:tracePt t="63104" x="3857625" y="1857375"/>
          <p14:tracePt t="63121" x="3867150" y="1857375"/>
          <p14:tracePt t="63137" x="3884613" y="1866900"/>
          <p14:tracePt t="63154" x="3894138" y="1866900"/>
          <p14:tracePt t="63172" x="3911600" y="1866900"/>
          <p14:tracePt t="63195" x="3919538" y="1866900"/>
          <p14:tracePt t="63211" x="3929063" y="1866900"/>
          <p14:tracePt t="63221" x="3938588" y="1866900"/>
          <p14:tracePt t="63238" x="3965575" y="1866900"/>
          <p14:tracePt t="63254" x="3973513" y="1866900"/>
          <p14:tracePt t="63271" x="4000500" y="1866900"/>
          <p14:tracePt t="63287" x="4010025" y="1866900"/>
          <p14:tracePt t="63304" x="4017963" y="1866900"/>
          <p14:tracePt t="63338" x="4027488" y="1866900"/>
          <p14:tracePt t="63354" x="4037013" y="1866900"/>
          <p14:tracePt t="63371" x="4044950" y="1866900"/>
          <p14:tracePt t="63387" x="4054475" y="1866900"/>
          <p14:tracePt t="63452" x="4062413" y="1857375"/>
          <p14:tracePt t="63540" x="4071938" y="1857375"/>
          <p14:tracePt t="63620" x="4081463" y="1839913"/>
          <p14:tracePt t="63676" x="4089400" y="1839913"/>
          <p14:tracePt t="63700" x="4098925" y="1830388"/>
          <p14:tracePt t="63707" x="4108450" y="1830388"/>
          <p14:tracePt t="63724" x="4116388" y="1822450"/>
          <p14:tracePt t="63732" x="4125913" y="1812925"/>
          <p14:tracePt t="63748" x="4133850" y="1803400"/>
          <p14:tracePt t="63780" x="4133850" y="1795463"/>
          <p14:tracePt t="63788" x="4143375" y="1785938"/>
          <p14:tracePt t="63804" x="4152900" y="1785938"/>
          <p14:tracePt t="63836" x="4160838" y="1776413"/>
          <p14:tracePt t="63860" x="4160838" y="1758950"/>
          <p14:tracePt t="63868" x="4170363" y="1758950"/>
          <p14:tracePt t="63876" x="4170363" y="1751013"/>
          <p14:tracePt t="63888" x="4179888" y="1751013"/>
          <p14:tracePt t="63904" x="4187825" y="1731963"/>
          <p14:tracePt t="63921" x="4197350" y="1724025"/>
          <p14:tracePt t="63940" x="4205288" y="1714500"/>
          <p14:tracePt t="63972" x="4205288" y="1704975"/>
          <p14:tracePt t="64068" x="4214813" y="1697038"/>
          <p14:tracePt t="64100" x="4214813" y="1687513"/>
          <p14:tracePt t="64132" x="4214813" y="1679575"/>
          <p14:tracePt t="64204" x="4214813" y="1670050"/>
          <p14:tracePt t="64228" x="4214813" y="1660525"/>
          <p14:tracePt t="64372" x="4214813" y="1652588"/>
          <p14:tracePt t="64412" x="4214813" y="1643063"/>
          <p14:tracePt t="65564" x="4224338" y="1652588"/>
          <p14:tracePt t="65573" x="4241800" y="1679575"/>
          <p14:tracePt t="65581" x="4259263" y="1704975"/>
          <p14:tracePt t="65589" x="4348163" y="1785938"/>
          <p14:tracePt t="65606" x="4670425" y="2054225"/>
          <p14:tracePt t="65623" x="5205413" y="2438400"/>
          <p14:tracePt t="65639" x="5991225" y="2894013"/>
          <p14:tracePt t="65656" x="6796088" y="3313113"/>
          <p14:tracePt t="65673" x="7653338" y="3732213"/>
          <p14:tracePt t="65690" x="8108950" y="4027488"/>
          <p14:tracePt t="65706" x="8394700" y="4214813"/>
          <p14:tracePt t="65723" x="8545513" y="4303713"/>
          <p14:tracePt t="65740" x="8609013" y="4348163"/>
          <p14:tracePt t="65756" x="8626475" y="4367213"/>
          <p14:tracePt t="65773" x="8653463" y="4384675"/>
          <p14:tracePt t="65806" x="8680450" y="4411663"/>
          <p14:tracePt t="65823" x="8688388" y="4419600"/>
          <p14:tracePt t="65856" x="8697913" y="4429125"/>
          <p14:tracePt t="65873" x="8848725" y="4537075"/>
          <p14:tracePt t="65890" x="9001125" y="4633913"/>
          <p14:tracePt t="65906" x="9161463" y="4679950"/>
          <p14:tracePt t="65923" x="9224963" y="4687888"/>
          <p14:tracePt t="65940" x="9251950" y="4687888"/>
          <p14:tracePt t="65957" x="9277350" y="4670425"/>
          <p14:tracePt t="65973" x="9277350" y="4589463"/>
          <p14:tracePt t="65990" x="9277350" y="4510088"/>
          <p14:tracePt t="66006" x="9269413" y="4419600"/>
          <p14:tracePt t="66023" x="9205913" y="4276725"/>
          <p14:tracePt t="66040" x="9144000" y="4170363"/>
          <p14:tracePt t="66056" x="9109075" y="4089400"/>
          <p14:tracePt t="66073" x="9063038" y="4017963"/>
          <p14:tracePt t="66090" x="9028113" y="3965575"/>
          <p14:tracePt t="66106" x="8991600" y="3929063"/>
          <p14:tracePt t="66123" x="8983663" y="3902075"/>
          <p14:tracePt t="66125" x="8966200" y="3894138"/>
          <p14:tracePt t="66141" x="8956675" y="3884613"/>
          <p14:tracePt t="66157" x="8947150" y="3875088"/>
          <p14:tracePt t="66173" x="8939213" y="3867150"/>
          <p14:tracePt t="66190" x="8939213" y="3857625"/>
          <p14:tracePt t="66206" x="8929688" y="3848100"/>
          <p14:tracePt t="66223" x="8920163" y="3840163"/>
          <p14:tracePt t="66240" x="8902700" y="3830638"/>
          <p14:tracePt t="66273" x="8902700" y="3822700"/>
          <p14:tracePt t="66290" x="8902700" y="3813175"/>
          <p14:tracePt t="66307" x="8885238" y="3795713"/>
          <p14:tracePt t="66325" x="8885238" y="3786188"/>
          <p14:tracePt t="66349" x="8885238" y="3776663"/>
          <p14:tracePt t="66373" x="8885238" y="3759200"/>
          <p14:tracePt t="66381" x="8912225" y="3759200"/>
          <p14:tracePt t="66390" x="8939213" y="3751263"/>
          <p14:tracePt t="66407" x="8956675" y="3741738"/>
          <p14:tracePt t="66423" x="9063038" y="3705225"/>
          <p14:tracePt t="66440" x="9215438" y="3687763"/>
          <p14:tracePt t="66457" x="9348788" y="3679825"/>
          <p14:tracePt t="66473" x="9545638" y="3643313"/>
          <p14:tracePt t="66490" x="9732963" y="3633788"/>
          <p14:tracePt t="66507" x="9894888" y="3616325"/>
          <p14:tracePt t="66524" x="10001250" y="3616325"/>
          <p14:tracePt t="66540" x="10082213" y="3616325"/>
          <p14:tracePt t="66557" x="10233025" y="3598863"/>
          <p14:tracePt t="66574" x="10323513" y="3562350"/>
          <p14:tracePt t="66590" x="10420350" y="3527425"/>
          <p14:tracePt t="66607" x="10474325" y="3509963"/>
          <p14:tracePt t="66624" x="10483850" y="3473450"/>
          <p14:tracePt t="66640" x="10483850" y="3419475"/>
          <p14:tracePt t="66657" x="10483850" y="3384550"/>
          <p14:tracePt t="66674" x="10466388" y="3322638"/>
          <p14:tracePt t="66690" x="10420350" y="3276600"/>
          <p14:tracePt t="66707" x="10375900" y="3232150"/>
          <p14:tracePt t="66724" x="10287000" y="3160713"/>
          <p14:tracePt t="66740" x="10180638" y="3098800"/>
          <p14:tracePt t="66757" x="9894888" y="2946400"/>
          <p14:tracePt t="66774" x="9582150" y="2813050"/>
          <p14:tracePt t="66790" x="9134475" y="2660650"/>
          <p14:tracePt t="66807" x="8626475" y="2517775"/>
          <p14:tracePt t="66824" x="8180388" y="2446338"/>
          <p14:tracePt t="66840" x="7813675" y="2446338"/>
          <p14:tracePt t="66857" x="7537450" y="2446338"/>
          <p14:tracePt t="66874" x="7331075" y="2509838"/>
          <p14:tracePt t="66890" x="7180263" y="2616200"/>
          <p14:tracePt t="66907" x="7072313" y="2751138"/>
          <p14:tracePt t="66924" x="6973888" y="2919413"/>
          <p14:tracePt t="66940" x="6894513" y="3133725"/>
          <p14:tracePt t="66957" x="6804025" y="3438525"/>
          <p14:tracePt t="66974" x="6804025" y="3625850"/>
          <p14:tracePt t="66990" x="6804025" y="3848100"/>
          <p14:tracePt t="67007" x="6919913" y="4179888"/>
          <p14:tracePt t="67024" x="7197725" y="4633913"/>
          <p14:tracePt t="67040" x="7599363" y="5133975"/>
          <p14:tracePt t="67057" x="8072438" y="5483225"/>
          <p14:tracePt t="67074" x="8555038" y="5697538"/>
          <p14:tracePt t="67091" x="8974138" y="5830888"/>
          <p14:tracePt t="67107" x="9188450" y="5875338"/>
          <p14:tracePt t="67124" x="9385300" y="5919788"/>
          <p14:tracePt t="67125" x="9439275" y="5919788"/>
          <p14:tracePt t="67141" x="9447213" y="5919788"/>
          <p14:tracePt t="67157" x="9582150" y="5894388"/>
          <p14:tracePt t="67174" x="9661525" y="5830888"/>
          <p14:tracePt t="67191" x="9715500" y="5705475"/>
          <p14:tracePt t="67207" x="9742488" y="5518150"/>
          <p14:tracePt t="67224" x="9742488" y="5348288"/>
          <p14:tracePt t="67241" x="9680575" y="5170488"/>
          <p14:tracePt t="67257" x="9609138" y="5018088"/>
          <p14:tracePt t="67274" x="9528175" y="4884738"/>
          <p14:tracePt t="67291" x="9456738" y="4768850"/>
          <p14:tracePt t="67307" x="9385300" y="4660900"/>
          <p14:tracePt t="67325" x="9323388" y="4581525"/>
          <p14:tracePt t="67341" x="9232900" y="4429125"/>
          <p14:tracePt t="67358" x="9134475" y="4295775"/>
          <p14:tracePt t="67374" x="9010650" y="4133850"/>
          <p14:tracePt t="67391" x="8902700" y="4027488"/>
          <p14:tracePt t="67408" x="8804275" y="3946525"/>
          <p14:tracePt t="67425" x="8715375" y="3884613"/>
          <p14:tracePt t="67441" x="8688388" y="3867150"/>
          <p14:tracePt t="67474" x="8670925" y="3857625"/>
          <p14:tracePt t="67491" x="8661400" y="3857625"/>
          <p14:tracePt t="67508" x="8643938" y="3857625"/>
          <p14:tracePt t="67525" x="8616950" y="3848100"/>
          <p14:tracePt t="67541" x="8582025" y="3848100"/>
          <p14:tracePt t="67558" x="8555038" y="3848100"/>
          <p14:tracePt t="67574" x="8518525" y="3840163"/>
          <p14:tracePt t="67591" x="8483600" y="3840163"/>
          <p14:tracePt t="67608" x="8466138" y="3840163"/>
          <p14:tracePt t="67624" x="8447088" y="3848100"/>
          <p14:tracePt t="67641" x="8429625" y="3848100"/>
          <p14:tracePt t="67658" x="8429625" y="3857625"/>
          <p14:tracePt t="67734" x="8439150" y="3867150"/>
          <p14:tracePt t="67742" x="8483600" y="3894138"/>
          <p14:tracePt t="67750" x="8518525" y="3902075"/>
          <p14:tracePt t="67758" x="8589963" y="3919538"/>
          <p14:tracePt t="67775" x="8724900" y="3938588"/>
          <p14:tracePt t="67791" x="8867775" y="3946525"/>
          <p14:tracePt t="67808" x="9001125" y="3956050"/>
          <p14:tracePt t="67825" x="9037638" y="3956050"/>
          <p14:tracePt t="67841" x="9055100" y="3956050"/>
          <p14:tracePt t="67878" x="9063038" y="3956050"/>
          <p14:tracePt t="68286" x="9082088" y="3956050"/>
          <p14:tracePt t="68294" x="9090025" y="3956050"/>
          <p14:tracePt t="68302" x="9117013" y="3956050"/>
          <p14:tracePt t="68310" x="9161463" y="3946525"/>
          <p14:tracePt t="68326" x="9269413" y="3938588"/>
          <p14:tracePt t="68342" x="9429750" y="3911600"/>
          <p14:tracePt t="68359" x="9582150" y="3857625"/>
          <p14:tracePt t="68375" x="9661525" y="3840163"/>
          <p14:tracePt t="68392" x="9705975" y="3813175"/>
          <p14:tracePt t="68408" x="9715500" y="3813175"/>
          <p14:tracePt t="68425" x="9725025" y="3813175"/>
          <p14:tracePt t="68459" x="9742488" y="3803650"/>
          <p14:tracePt t="68475" x="9769475" y="3795713"/>
          <p14:tracePt t="68492" x="9804400" y="3786188"/>
          <p14:tracePt t="68509" x="9840913" y="3776663"/>
          <p14:tracePt t="68525" x="9885363" y="3776663"/>
          <p14:tracePt t="68542" x="9939338" y="3776663"/>
          <p14:tracePt t="68559" x="9966325" y="3776663"/>
          <p14:tracePt t="68575" x="9991725" y="3776663"/>
          <p14:tracePt t="68592" x="10001250" y="3776663"/>
          <p14:tracePt t="68609" x="10010775" y="3776663"/>
          <p14:tracePt t="68642" x="10018713" y="3776663"/>
          <p14:tracePt t="68659" x="10028238" y="3776663"/>
          <p14:tracePt t="69470" x="10018713" y="3776663"/>
          <p14:tracePt t="69486" x="9983788" y="3776663"/>
          <p14:tracePt t="69495" x="9912350" y="3776663"/>
          <p14:tracePt t="69502" x="9823450" y="3776663"/>
          <p14:tracePt t="69510" x="9752013" y="3776663"/>
          <p14:tracePt t="69526" x="9545638" y="3776663"/>
          <p14:tracePt t="69544" x="9296400" y="3776663"/>
          <p14:tracePt t="69560" x="9037638" y="3776663"/>
          <p14:tracePt t="69576" x="8848725" y="3776663"/>
          <p14:tracePt t="69593" x="8724900" y="3776663"/>
          <p14:tracePt t="69609" x="8643938" y="3776663"/>
          <p14:tracePt t="69626" x="8599488" y="3776663"/>
          <p14:tracePt t="69643" x="8572500" y="3776663"/>
          <p14:tracePt t="69660" x="8555038" y="3776663"/>
          <p14:tracePt t="69676" x="8518525" y="3786188"/>
          <p14:tracePt t="69693" x="8491538" y="3795713"/>
          <p14:tracePt t="69709" x="8456613" y="3813175"/>
          <p14:tracePt t="69726" x="8367713" y="3857625"/>
          <p14:tracePt t="69743" x="8304213" y="3875088"/>
          <p14:tracePt t="69760" x="8269288" y="3894138"/>
          <p14:tracePt t="69776" x="8242300" y="3894138"/>
          <p14:tracePt t="69793" x="8188325" y="3894138"/>
          <p14:tracePt t="69810" x="8170863" y="3894138"/>
          <p14:tracePt t="69826" x="8161338" y="3894138"/>
          <p14:tracePt t="69843" x="8153400" y="3894138"/>
          <p14:tracePt t="71183" x="8143875" y="3902075"/>
          <p14:tracePt t="71279" x="8143875" y="3911600"/>
          <p14:tracePt t="71295" x="8134350" y="3911600"/>
          <p14:tracePt t="71303" x="8116888" y="3911600"/>
          <p14:tracePt t="71319" x="8108950" y="3911600"/>
          <p14:tracePt t="71335" x="8099425" y="3911600"/>
          <p14:tracePt t="71367" x="8089900" y="3911600"/>
          <p14:tracePt t="71375" x="8089900" y="3902075"/>
          <p14:tracePt t="71407" x="8099425" y="3894138"/>
          <p14:tracePt t="71567" x="8108950" y="3894138"/>
          <p14:tracePt t="71576" x="8116888" y="3884613"/>
          <p14:tracePt t="71671" x="8134350" y="3884613"/>
          <p14:tracePt t="71679" x="8153400" y="3884613"/>
          <p14:tracePt t="71687" x="8188325" y="3884613"/>
          <p14:tracePt t="71695" x="8224838" y="3884613"/>
          <p14:tracePt t="71711" x="8286750" y="3884613"/>
          <p14:tracePt t="71728" x="8412163" y="3884613"/>
          <p14:tracePt t="71745" x="8491538" y="3884613"/>
          <p14:tracePt t="71762" x="8572500" y="3884613"/>
          <p14:tracePt t="71778" x="8599488" y="3884613"/>
          <p14:tracePt t="71795" x="8609013" y="3884613"/>
          <p14:tracePt t="71847" x="8616950" y="3884613"/>
          <p14:tracePt t="72008" x="8626475" y="3884613"/>
          <p14:tracePt t="72072" x="8634413" y="3884613"/>
          <p14:tracePt t="72103" x="8634413" y="3894138"/>
          <p14:tracePt t="72312" x="8634413" y="3902075"/>
          <p14:tracePt t="72320" x="8626475" y="3902075"/>
          <p14:tracePt t="72488" x="8616950" y="3902075"/>
          <p14:tracePt t="72696" x="8643938" y="3902075"/>
          <p14:tracePt t="72704" x="8670925" y="3911600"/>
          <p14:tracePt t="72712" x="8697913" y="3911600"/>
          <p14:tracePt t="72729" x="8777288" y="3911600"/>
          <p14:tracePt t="72746" x="8823325" y="3911600"/>
          <p14:tracePt t="72763" x="8867775" y="3911600"/>
          <p14:tracePt t="72779" x="8885238" y="3902075"/>
          <p14:tracePt t="72796" x="8902700" y="3894138"/>
          <p14:tracePt t="72812" x="8929688" y="3884613"/>
          <p14:tracePt t="72829" x="8956675" y="3857625"/>
          <p14:tracePt t="72846" x="8974138" y="3830638"/>
          <p14:tracePt t="72863" x="8991600" y="3795713"/>
          <p14:tracePt t="72879" x="9001125" y="3795713"/>
          <p14:tracePt t="72896" x="9001125" y="3786188"/>
          <p14:tracePt t="72936" x="9010650" y="3786188"/>
          <p14:tracePt t="72944" x="9018588" y="3786188"/>
          <p14:tracePt t="72952" x="9018588" y="3776663"/>
          <p14:tracePt t="72968" x="9037638" y="3776663"/>
          <p14:tracePt t="72979" x="9055100" y="3776663"/>
          <p14:tracePt t="72996" x="9117013" y="3776663"/>
          <p14:tracePt t="73012" x="9197975" y="3776663"/>
          <p14:tracePt t="73029" x="9304338" y="3776663"/>
          <p14:tracePt t="73046" x="9402763" y="3776663"/>
          <p14:tracePt t="73063" x="9501188" y="3776663"/>
          <p14:tracePt t="73079" x="9563100" y="3776663"/>
          <p14:tracePt t="73096" x="9617075" y="3776663"/>
          <p14:tracePt t="73112" x="9634538" y="3776663"/>
          <p14:tracePt t="73552" x="9644063" y="3776663"/>
          <p14:tracePt t="74345" x="9609138" y="3768725"/>
          <p14:tracePt t="74353" x="9572625" y="3768725"/>
          <p14:tracePt t="74364" x="9518650" y="3768725"/>
          <p14:tracePt t="74380" x="9402763" y="3768725"/>
          <p14:tracePt t="74397" x="9259888" y="3768725"/>
          <p14:tracePt t="74413" x="9134475" y="3768725"/>
          <p14:tracePt t="74430" x="9055100" y="3768725"/>
          <p14:tracePt t="74447" x="8991600" y="3768725"/>
          <p14:tracePt t="74464" x="8947150" y="3768725"/>
          <p14:tracePt t="74481" x="8902700" y="3776663"/>
          <p14:tracePt t="74497" x="8858250" y="3776663"/>
          <p14:tracePt t="74514" x="8823325" y="3776663"/>
          <p14:tracePt t="74530" x="8786813" y="3786188"/>
          <p14:tracePt t="74547" x="8724900" y="3795713"/>
          <p14:tracePt t="74564" x="8661400" y="3813175"/>
          <p14:tracePt t="74580" x="8634413" y="3822700"/>
          <p14:tracePt t="74597" x="8626475" y="3822700"/>
          <p14:tracePt t="74614" x="8609013" y="3822700"/>
          <p14:tracePt t="74647" x="8599488" y="3822700"/>
          <p14:tracePt t="75137" x="8599488" y="3830638"/>
          <p14:tracePt t="75145" x="8599488" y="3840163"/>
          <p14:tracePt t="75329" x="8609013" y="3840163"/>
          <p14:tracePt t="75337" x="8634413" y="3840163"/>
          <p14:tracePt t="75348" x="8653463" y="3840163"/>
          <p14:tracePt t="75365" x="8705850" y="3840163"/>
          <p14:tracePt t="75381" x="8759825" y="3840163"/>
          <p14:tracePt t="75398" x="8831263" y="3840163"/>
          <p14:tracePt t="75414" x="8902700" y="3830638"/>
          <p14:tracePt t="75431" x="8983663" y="3803650"/>
          <p14:tracePt t="75448" x="9063038" y="3776663"/>
          <p14:tracePt t="75465" x="9188450" y="3741738"/>
          <p14:tracePt t="75481" x="9269413" y="3714750"/>
          <p14:tracePt t="75498" x="9340850" y="3705225"/>
          <p14:tracePt t="75514" x="9402763" y="3697288"/>
          <p14:tracePt t="75531" x="9466263" y="3687763"/>
          <p14:tracePt t="75548" x="9491663" y="3679825"/>
          <p14:tracePt t="75565" x="9518650" y="3670300"/>
          <p14:tracePt t="75581" x="9545638" y="3670300"/>
          <p14:tracePt t="75598" x="9563100" y="3652838"/>
          <p14:tracePt t="75615" x="9609138" y="3643313"/>
          <p14:tracePt t="75631" x="9644063" y="3633788"/>
          <p14:tracePt t="75648" x="9661525" y="3633788"/>
          <p14:tracePt t="75665" x="9752013" y="3633788"/>
          <p14:tracePt t="75681" x="9804400" y="3633788"/>
          <p14:tracePt t="75698" x="9858375" y="3633788"/>
          <p14:tracePt t="75715" x="9920288" y="3633788"/>
          <p14:tracePt t="75731" x="10001250" y="3633788"/>
          <p14:tracePt t="75748" x="10063163" y="3660775"/>
          <p14:tracePt t="75765" x="10117138" y="3670300"/>
          <p14:tracePt t="75781" x="10161588" y="3687763"/>
          <p14:tracePt t="75798" x="10188575" y="3697288"/>
          <p14:tracePt t="75815" x="10198100" y="3697288"/>
          <p14:tracePt t="76281" x="10198100" y="3705225"/>
          <p14:tracePt t="76297" x="10198100" y="3714750"/>
          <p14:tracePt t="76305" x="10180638" y="3714750"/>
          <p14:tracePt t="76315" x="10134600" y="3732213"/>
          <p14:tracePt t="76332" x="10045700" y="3751263"/>
          <p14:tracePt t="76349" x="9858375" y="3803650"/>
          <p14:tracePt t="76366" x="9653588" y="3822700"/>
          <p14:tracePt t="76382" x="9412288" y="3867150"/>
          <p14:tracePt t="76398" x="9197975" y="3884613"/>
          <p14:tracePt t="76415" x="9018588" y="3911600"/>
          <p14:tracePt t="76432" x="8840788" y="3929063"/>
          <p14:tracePt t="76449" x="8688388" y="3965575"/>
          <p14:tracePt t="76466" x="8616950" y="3983038"/>
          <p14:tracePt t="76482" x="8582025" y="3990975"/>
          <p14:tracePt t="76515" x="8572500" y="3990975"/>
          <p14:tracePt t="76546" x="8562975" y="4000500"/>
          <p14:tracePt t="76570" x="8537575" y="4000500"/>
          <p14:tracePt t="76578" x="8518525" y="4000500"/>
          <p14:tracePt t="76586" x="8501063" y="4000500"/>
          <p14:tracePt t="76599" x="8474075" y="4000500"/>
          <p14:tracePt t="76615" x="8429625" y="4000500"/>
          <p14:tracePt t="76632" x="8394700" y="4000500"/>
          <p14:tracePt t="76649" x="8385175" y="4000500"/>
          <p14:tracePt t="76746" x="8375650" y="4000500"/>
          <p14:tracePt t="76778" x="8385175" y="3990975"/>
          <p14:tracePt t="76786" x="8394700" y="3983038"/>
          <p14:tracePt t="76794" x="8420100" y="3965575"/>
          <p14:tracePt t="76802" x="8447088" y="3956050"/>
          <p14:tracePt t="76816" x="8483600" y="3946525"/>
          <p14:tracePt t="76832" x="8537575" y="3946525"/>
          <p14:tracePt t="76849" x="8599488" y="3929063"/>
          <p14:tracePt t="76867" x="8653463" y="3911600"/>
          <p14:tracePt t="76882" x="8680450" y="3911600"/>
          <p14:tracePt t="76899" x="8705850" y="3911600"/>
          <p14:tracePt t="76916" x="8724900" y="3911600"/>
          <p14:tracePt t="76932" x="8742363" y="3894138"/>
          <p14:tracePt t="76949" x="8769350" y="3884613"/>
          <p14:tracePt t="76966" x="8777288" y="3884613"/>
          <p14:tracePt t="76982" x="8804275" y="3867150"/>
          <p14:tracePt t="76999" x="8813800" y="3867150"/>
          <p14:tracePt t="77016" x="8823325" y="3867150"/>
          <p14:tracePt t="77032" x="8840788" y="3857625"/>
          <p14:tracePt t="77049" x="8848725" y="3848100"/>
          <p14:tracePt t="77066" x="8894763" y="3840163"/>
          <p14:tracePt t="77083" x="8939213" y="3830638"/>
          <p14:tracePt t="77099" x="8974138" y="3830638"/>
          <p14:tracePt t="77116" x="9028113" y="3803650"/>
          <p14:tracePt t="77132" x="9055100" y="3795713"/>
          <p14:tracePt t="77149" x="9072563" y="3786188"/>
          <p14:tracePt t="77166" x="9099550" y="3786188"/>
          <p14:tracePt t="77914" x="9109075" y="3803650"/>
          <p14:tracePt t="77922" x="9109075" y="3830638"/>
          <p14:tracePt t="77933" x="9109075" y="3848100"/>
          <p14:tracePt t="77950" x="9144000" y="3911600"/>
          <p14:tracePt t="77967" x="9180513" y="4010025"/>
          <p14:tracePt t="77983" x="9215438" y="4081463"/>
          <p14:tracePt t="78000" x="9269413" y="4152900"/>
          <p14:tracePt t="78016" x="9340850" y="4224338"/>
          <p14:tracePt t="78033" x="9394825" y="4276725"/>
          <p14:tracePt t="78050" x="9466263" y="4340225"/>
          <p14:tracePt t="78067" x="9491663" y="4375150"/>
          <p14:tracePt t="78084" x="9510713" y="4384675"/>
          <p14:tracePt t="78100" x="9518650" y="4402138"/>
          <p14:tracePt t="78117" x="9528175" y="4402138"/>
          <p14:tracePt t="78133" x="9537700" y="4411663"/>
          <p14:tracePt t="78162" x="9545638" y="4419600"/>
          <p14:tracePt t="78178" x="9563100" y="4419600"/>
          <p14:tracePt t="78186" x="9582150" y="4429125"/>
          <p14:tracePt t="78203" x="9590088" y="4429125"/>
          <p14:tracePt t="78217" x="9599613" y="4438650"/>
          <p14:tracePt t="78233" x="9634538" y="4438650"/>
          <p14:tracePt t="78250" x="9671050" y="4446588"/>
          <p14:tracePt t="78267" x="9680575" y="4446588"/>
          <p14:tracePt t="78330" x="9698038" y="4446588"/>
          <p14:tracePt t="78338" x="9705975" y="4446588"/>
          <p14:tracePt t="78350" x="9715500" y="4446588"/>
          <p14:tracePt t="78367" x="9742488" y="4446588"/>
          <p14:tracePt t="78384" x="9796463" y="4438650"/>
          <p14:tracePt t="78400" x="9840913" y="4429125"/>
          <p14:tracePt t="78417" x="9885363" y="4419600"/>
          <p14:tracePt t="78434" x="9939338" y="4402138"/>
          <p14:tracePt t="78450" x="9974263" y="4394200"/>
          <p14:tracePt t="78467" x="9991725" y="4384675"/>
          <p14:tracePt t="78484" x="10010775" y="4375150"/>
          <p14:tracePt t="78500" x="10028238" y="4367213"/>
          <p14:tracePt t="78517" x="10037763" y="4357688"/>
          <p14:tracePt t="78534" x="10055225" y="4357688"/>
          <p14:tracePt t="78550" x="10063163" y="4357688"/>
          <p14:tracePt t="78567" x="10082213" y="4348163"/>
          <p14:tracePt t="78600" x="10082213" y="4340225"/>
          <p14:tracePt t="78707" x="10090150" y="4340225"/>
          <p14:tracePt t="79123" x="10099675" y="4340225"/>
          <p14:tracePt t="79131" x="10109200" y="4340225"/>
          <p14:tracePt t="82068" x="10117138" y="4340225"/>
          <p14:tracePt t="82076" x="10063163" y="4348163"/>
          <p14:tracePt t="82087" x="9929813" y="4357688"/>
          <p14:tracePt t="82103" x="9599613" y="4402138"/>
          <p14:tracePt t="82120" x="9188450" y="4446588"/>
          <p14:tracePt t="82137" x="8751888" y="4446588"/>
          <p14:tracePt t="82153" x="8286750" y="4446588"/>
          <p14:tracePt t="82171" x="7956550" y="4429125"/>
          <p14:tracePt t="82187" x="7751763" y="4394200"/>
          <p14:tracePt t="82204" x="7599363" y="4357688"/>
          <p14:tracePt t="82220" x="7572375" y="4348163"/>
          <p14:tracePt t="82237" x="7545388" y="4330700"/>
          <p14:tracePt t="82253" x="7510463" y="4303713"/>
          <p14:tracePt t="82270" x="7446963" y="4276725"/>
          <p14:tracePt t="82287" x="7340600" y="4214813"/>
          <p14:tracePt t="82304" x="7286625" y="4170363"/>
          <p14:tracePt t="82320" x="7215188" y="4108450"/>
          <p14:tracePt t="82337" x="7161213" y="4054475"/>
          <p14:tracePt t="82354" x="7134225" y="4027488"/>
          <p14:tracePt t="82371" x="7126288" y="4000500"/>
          <p14:tracePt t="82387" x="7116763" y="3983038"/>
          <p14:tracePt t="82404" x="7116763" y="3973513"/>
          <p14:tracePt t="82437" x="7116763" y="3965575"/>
          <p14:tracePt t="82454" x="7116763" y="3938588"/>
          <p14:tracePt t="82471" x="7180263" y="3929063"/>
          <p14:tracePt t="82487" x="7269163" y="3919538"/>
          <p14:tracePt t="82504" x="7439025" y="3884613"/>
          <p14:tracePt t="82520" x="7616825" y="3867150"/>
          <p14:tracePt t="82537" x="7813675" y="3867150"/>
          <p14:tracePt t="82554" x="7974013" y="3867150"/>
          <p14:tracePt t="82571" x="8108950" y="3867150"/>
          <p14:tracePt t="82587" x="8180388" y="3867150"/>
          <p14:tracePt t="82604" x="8224838" y="3867150"/>
          <p14:tracePt t="82621" x="8242300" y="3867150"/>
          <p14:tracePt t="82654" x="8251825" y="3867150"/>
          <p14:tracePt t="82671" x="8259763" y="3867150"/>
          <p14:tracePt t="83397" x="8259763" y="3857625"/>
          <p14:tracePt t="83421" x="8242300" y="3857625"/>
          <p14:tracePt t="83429" x="8232775" y="3857625"/>
          <p14:tracePt t="83438" x="8224838" y="3857625"/>
          <p14:tracePt t="83455" x="8215313" y="3857625"/>
          <p14:tracePt t="83472" x="8197850" y="3857625"/>
          <p14:tracePt t="83505" x="8180388" y="3867150"/>
          <p14:tracePt t="83533" x="8161338" y="3867150"/>
          <p14:tracePt t="83541" x="8153400" y="3875088"/>
          <p14:tracePt t="83557" x="8153400" y="3884613"/>
          <p14:tracePt t="83581" x="8143875" y="3894138"/>
          <p14:tracePt t="83709" x="8134350" y="3894138"/>
          <p14:tracePt t="83725" x="8126413" y="3894138"/>
          <p14:tracePt t="83917" x="8143875" y="3894138"/>
          <p14:tracePt t="83925" x="8153400" y="3894138"/>
          <p14:tracePt t="83933" x="8180388" y="3894138"/>
          <p14:tracePt t="83942" x="8215313" y="3894138"/>
          <p14:tracePt t="83955" x="8259763" y="3911600"/>
          <p14:tracePt t="83973" x="8331200" y="3919538"/>
          <p14:tracePt t="83988" x="8358188" y="3919538"/>
          <p14:tracePt t="84005" x="8394700" y="3919538"/>
          <p14:tracePt t="84022" x="8412163" y="3919538"/>
          <p14:tracePt t="84038" x="8420100" y="3919538"/>
          <p14:tracePt t="84056" x="8439150" y="3919538"/>
          <p14:tracePt t="84072" x="8466138" y="3919538"/>
          <p14:tracePt t="84088" x="8491538" y="3911600"/>
          <p14:tracePt t="84105" x="8510588" y="3902075"/>
          <p14:tracePt t="84122" x="8537575" y="3902075"/>
          <p14:tracePt t="84156" x="8545513" y="3902075"/>
          <p14:tracePt t="84173" x="8562975" y="3894138"/>
          <p14:tracePt t="84188" x="8582025" y="3884613"/>
          <p14:tracePt t="84205" x="8609013" y="3884613"/>
          <p14:tracePt t="84222" x="8643938" y="3867150"/>
          <p14:tracePt t="84239" x="8661400" y="3848100"/>
          <p14:tracePt t="84256" x="8697913" y="3830638"/>
          <p14:tracePt t="84272" x="8724900" y="3822700"/>
          <p14:tracePt t="84289" x="8751888" y="3813175"/>
          <p14:tracePt t="84305" x="8777288" y="3803650"/>
          <p14:tracePt t="84322" x="8786813" y="3795713"/>
          <p14:tracePt t="84339" x="8796338" y="3795713"/>
          <p14:tracePt t="84356" x="8813800" y="3795713"/>
          <p14:tracePt t="84373" x="8823325" y="3786188"/>
          <p14:tracePt t="84405" x="8840788" y="3776663"/>
          <p14:tracePt t="84429" x="8848725" y="3768725"/>
          <p14:tracePt t="84477" x="8867775" y="3768725"/>
          <p14:tracePt t="84517" x="8875713" y="3768725"/>
          <p14:tracePt t="84597" x="8885238" y="3768725"/>
          <p14:tracePt t="84605" x="8894763" y="3768725"/>
          <p14:tracePt t="84637" x="8912225" y="3759200"/>
          <p14:tracePt t="85093" x="8939213" y="3776663"/>
          <p14:tracePt t="85102" x="8956675" y="3786188"/>
          <p14:tracePt t="85110" x="9010650" y="3813175"/>
          <p14:tracePt t="85122" x="9045575" y="3830638"/>
          <p14:tracePt t="85139" x="9117013" y="3848100"/>
          <p14:tracePt t="85156" x="9144000" y="3867150"/>
          <p14:tracePt t="85173" x="9161463" y="3875088"/>
          <p14:tracePt t="85350" x="9161463" y="3894138"/>
          <p14:tracePt t="85358" x="9161463" y="3902075"/>
          <p14:tracePt t="85366" x="9161463" y="3919538"/>
          <p14:tracePt t="85374" x="9161463" y="3946525"/>
          <p14:tracePt t="85390" x="9161463" y="4000500"/>
          <p14:tracePt t="85406" x="9161463" y="4071938"/>
          <p14:tracePt t="85423" x="9161463" y="4160838"/>
          <p14:tracePt t="85440" x="9161463" y="4259263"/>
          <p14:tracePt t="85457" x="9170988" y="4367213"/>
          <p14:tracePt t="85473" x="9180513" y="4456113"/>
          <p14:tracePt t="85490" x="9205913" y="4554538"/>
          <p14:tracePt t="85506" x="9232900" y="4625975"/>
          <p14:tracePt t="85523" x="9251950" y="4687888"/>
          <p14:tracePt t="85540" x="9286875" y="4759325"/>
          <p14:tracePt t="85557" x="9313863" y="4830763"/>
          <p14:tracePt t="85574" x="9367838" y="4894263"/>
          <p14:tracePt t="85590" x="9402763" y="4929188"/>
          <p14:tracePt t="85606" x="9439275" y="4965700"/>
          <p14:tracePt t="85623" x="9474200" y="4991100"/>
          <p14:tracePt t="85640" x="9518650" y="5027613"/>
          <p14:tracePt t="85657" x="9582150" y="5054600"/>
          <p14:tracePt t="85673" x="9644063" y="5062538"/>
          <p14:tracePt t="85690" x="9698038" y="5081588"/>
          <p14:tracePt t="85707" x="9742488" y="5089525"/>
          <p14:tracePt t="85723" x="9786938" y="5089525"/>
          <p14:tracePt t="85740" x="9804400" y="5089525"/>
          <p14:tracePt t="85757" x="9823450" y="5089525"/>
          <p14:tracePt t="85774" x="9848850" y="5089525"/>
          <p14:tracePt t="85790" x="9875838" y="5089525"/>
          <p14:tracePt t="85807" x="9902825" y="5089525"/>
          <p14:tracePt t="85823" x="9939338" y="5089525"/>
          <p14:tracePt t="85840" x="9974263" y="5081588"/>
          <p14:tracePt t="85857" x="10001250" y="5072063"/>
          <p14:tracePt t="85874" x="10028238" y="5072063"/>
          <p14:tracePt t="85890" x="10055225" y="5072063"/>
          <p14:tracePt t="85907" x="10082213" y="5072063"/>
          <p14:tracePt t="85924" x="10099675" y="5072063"/>
          <p14:tracePt t="85940" x="10144125" y="5072063"/>
          <p14:tracePt t="85957" x="10171113" y="5072063"/>
          <p14:tracePt t="85974" x="10215563" y="5072063"/>
          <p14:tracePt t="85990" x="10233025" y="5072063"/>
          <p14:tracePt t="86007" x="10252075" y="5072063"/>
          <p14:tracePt t="86023" x="10269538" y="5072063"/>
          <p14:tracePt t="86040" x="10287000" y="5072063"/>
          <p14:tracePt t="86134" x="10296525" y="5072063"/>
          <p14:tracePt t="89039" x="10304463" y="5054600"/>
          <p14:tracePt t="89047" x="10287000" y="5045075"/>
          <p14:tracePt t="89059" x="10260013" y="5037138"/>
          <p14:tracePt t="89076" x="10180638" y="5018088"/>
          <p14:tracePt t="89093" x="10109200" y="5010150"/>
          <p14:tracePt t="89109" x="10045700" y="5000625"/>
          <p14:tracePt t="89126" x="9991725" y="5000625"/>
          <p14:tracePt t="89128" x="9983788" y="5000625"/>
          <p14:tracePt t="89143" x="9966325" y="5000625"/>
          <p14:tracePt t="89159" x="9939338" y="5000625"/>
          <p14:tracePt t="89193" x="9920288" y="5000625"/>
          <p14:tracePt t="89344" x="9912350" y="5000625"/>
          <p14:tracePt t="89360" x="9912350" y="4991100"/>
          <p14:tracePt t="89376" x="9902825" y="4973638"/>
          <p14:tracePt t="89392" x="9894888" y="4973638"/>
          <p14:tracePt t="89400" x="9875838" y="4973638"/>
          <p14:tracePt t="89416" x="9875838" y="4965700"/>
          <p14:tracePt t="89426" x="9867900" y="4956175"/>
          <p14:tracePt t="89448" x="9858375" y="4946650"/>
          <p14:tracePt t="89488" x="9848850" y="4946650"/>
          <p14:tracePt t="89512" x="9848850" y="4938713"/>
          <p14:tracePt t="89528" x="9848850" y="4929188"/>
          <p14:tracePt t="89544" x="9840913" y="4919663"/>
          <p14:tracePt t="89552" x="9840913" y="4911725"/>
          <p14:tracePt t="89561" x="9840913" y="4902200"/>
          <p14:tracePt t="89577" x="9831388" y="4894263"/>
          <p14:tracePt t="89593" x="9823450" y="4884738"/>
          <p14:tracePt t="89632" x="9813925" y="4875213"/>
          <p14:tracePt t="89643" x="9813925" y="4867275"/>
          <p14:tracePt t="89660" x="9804400" y="4857750"/>
          <p14:tracePt t="89677" x="9796463" y="4857750"/>
          <p14:tracePt t="89904" x="9796463" y="4867275"/>
          <p14:tracePt t="89912" x="9796463" y="4875213"/>
          <p14:tracePt t="89920" x="9796463" y="4884738"/>
          <p14:tracePt t="89928" x="9804400" y="4902200"/>
          <p14:tracePt t="89944" x="9813925" y="4911725"/>
          <p14:tracePt t="89960" x="9823450" y="4929188"/>
          <p14:tracePt t="89977" x="9840913" y="4938713"/>
          <p14:tracePt t="89993" x="9848850" y="4938713"/>
          <p14:tracePt t="90010" x="9875838" y="4956175"/>
          <p14:tracePt t="90027" x="9885363" y="4965700"/>
          <p14:tracePt t="90044" x="9902825" y="4973638"/>
          <p14:tracePt t="90060" x="9920288" y="4991100"/>
          <p14:tracePt t="90078" x="9929813" y="5000625"/>
          <p14:tracePt t="90094" x="9939338" y="5000625"/>
          <p14:tracePt t="90127" x="9947275" y="5000625"/>
          <p14:tracePt t="90144" x="9956800" y="5010150"/>
          <p14:tracePt t="90160" x="9966325" y="5018088"/>
          <p14:tracePt t="90178" x="9974263" y="5027613"/>
          <p14:tracePt t="90194" x="9991725" y="5027613"/>
          <p14:tracePt t="90210" x="10001250" y="5045075"/>
          <p14:tracePt t="90227" x="10010775" y="5045075"/>
          <p14:tracePt t="90244" x="10018713" y="5045075"/>
          <p14:tracePt t="90260" x="10028238" y="5054600"/>
          <p14:tracePt t="90277" x="10045700" y="5062538"/>
          <p14:tracePt t="90294" x="10063163" y="5072063"/>
          <p14:tracePt t="90310" x="10082213" y="5081588"/>
          <p14:tracePt t="90327" x="10117138" y="5099050"/>
          <p14:tracePt t="90344" x="10153650" y="5116513"/>
          <p14:tracePt t="90360" x="10171113" y="5116513"/>
          <p14:tracePt t="90378" x="10188575" y="5133975"/>
          <p14:tracePt t="90410" x="10198100" y="5133975"/>
          <p14:tracePt t="90427" x="10206038" y="5143500"/>
          <p14:tracePt t="90448" x="10233025" y="5143500"/>
          <p14:tracePt t="90472" x="10242550" y="5143500"/>
          <p14:tracePt t="90480" x="10252075" y="5143500"/>
          <p14:tracePt t="90494" x="10260013" y="5143500"/>
          <p14:tracePt t="90511" x="10269538" y="5143500"/>
          <p14:tracePt t="90544" x="10287000" y="5143500"/>
          <p14:tracePt t="90576" x="10296525" y="5143500"/>
          <p14:tracePt t="90593" x="10313988" y="5143500"/>
          <p14:tracePt t="90625" x="10331450" y="5143500"/>
          <p14:tracePt t="90672" x="10340975" y="5143500"/>
          <p14:tracePt t="90696" x="10348913" y="5143500"/>
          <p14:tracePt t="90704" x="10358438" y="5133975"/>
          <p14:tracePt t="90728" x="10367963" y="5133975"/>
          <p14:tracePt t="90736" x="10375900" y="5126038"/>
          <p14:tracePt t="90800" x="10385425" y="5126038"/>
          <p14:tracePt t="90832" x="10394950" y="5116513"/>
          <p14:tracePt t="90880" x="10402888" y="5116513"/>
          <p14:tracePt t="90904" x="10412413" y="5108575"/>
          <p14:tracePt t="90944" x="10420350" y="5108575"/>
          <p14:tracePt t="90984" x="10429875" y="5108575"/>
          <p14:tracePt t="90992" x="10429875" y="5099050"/>
          <p14:tracePt t="91064" x="10439400" y="5089525"/>
          <p14:tracePt t="91200" x="10447338" y="5081588"/>
          <p14:tracePt t="91272" x="10456863" y="5072063"/>
          <p14:tracePt t="91312" x="10466388" y="5062538"/>
          <p14:tracePt t="91352" x="10474325" y="5054600"/>
          <p14:tracePt t="91376" x="10474325" y="5045075"/>
          <p14:tracePt t="91385" x="10483850" y="5037138"/>
          <p14:tracePt t="91410" x="10483850" y="5027613"/>
          <p14:tracePt t="91416" x="10491788" y="5010150"/>
          <p14:tracePt t="91432" x="10491788" y="5000625"/>
          <p14:tracePt t="91449" x="10501313" y="4991100"/>
          <p14:tracePt t="91465" x="10501313" y="4983163"/>
          <p14:tracePt t="91489" x="10510838" y="4973638"/>
          <p14:tracePt t="91512" x="10510838" y="4965700"/>
          <p14:tracePt t="91817" x="10510838" y="4956175"/>
          <p14:tracePt t="91849" x="10510838" y="4946650"/>
          <p14:tracePt t="91881" x="10510838" y="4938713"/>
          <p14:tracePt t="91905" x="10510838" y="4929188"/>
          <p14:tracePt t="92497" x="10510838" y="4919663"/>
          <p14:tracePt t="92505" x="10510838" y="4911725"/>
          <p14:tracePt t="92513" x="10510838" y="4902200"/>
          <p14:tracePt t="92610" x="10510838" y="4894263"/>
          <p14:tracePt t="92633" x="10510838" y="4884738"/>
          <p14:tracePt t="92649" x="10510838" y="4875213"/>
          <p14:tracePt t="92689" x="10501313" y="4867275"/>
          <p14:tracePt t="92729" x="10501313" y="4857750"/>
          <p14:tracePt t="92857" x="10501313" y="4848225"/>
          <p14:tracePt t="92977" x="10501313" y="4840288"/>
          <p14:tracePt t="92993" x="10491788" y="4822825"/>
          <p14:tracePt t="93017" x="10491788" y="4813300"/>
          <p14:tracePt t="93025" x="10491788" y="4803775"/>
          <p14:tracePt t="93033" x="10491788" y="4795838"/>
          <p14:tracePt t="93057" x="10491788" y="4786313"/>
          <p14:tracePt t="93065" x="10483850" y="4776788"/>
          <p14:tracePt t="93081" x="10483850" y="4768850"/>
          <p14:tracePt t="93105" x="10483850" y="4759325"/>
          <p14:tracePt t="93122" x="10483850" y="4751388"/>
          <p14:tracePt t="93130" x="10483850" y="4741863"/>
          <p14:tracePt t="93153" x="10483850" y="4732338"/>
          <p14:tracePt t="93163" x="10483850" y="4714875"/>
          <p14:tracePt t="93180" x="10483850" y="4705350"/>
          <p14:tracePt t="93196" x="10483850" y="4697413"/>
          <p14:tracePt t="93213" x="10483850" y="4679950"/>
          <p14:tracePt t="93229" x="10483850" y="4660900"/>
          <p14:tracePt t="93246" x="10483850" y="4652963"/>
          <p14:tracePt t="93263" x="10483850" y="4625975"/>
          <p14:tracePt t="93280" x="10483850" y="4598988"/>
          <p14:tracePt t="93297" x="10474325" y="4572000"/>
          <p14:tracePt t="93313" x="10456863" y="4537075"/>
          <p14:tracePt t="93330" x="10447338" y="4518025"/>
          <p14:tracePt t="93346" x="10439400" y="4510088"/>
          <p14:tracePt t="93380" x="10429875" y="4510088"/>
          <p14:tracePt t="93458" x="10420350" y="4510088"/>
          <p14:tracePt t="93466" x="10402888" y="4510088"/>
          <p14:tracePt t="93481" x="10394950" y="4510088"/>
          <p14:tracePt t="93489" x="10367963" y="4510088"/>
          <p14:tracePt t="93506" x="10358438" y="4510088"/>
          <p14:tracePt t="93514" x="10348913" y="4510088"/>
          <p14:tracePt t="93530" x="10340975" y="4510088"/>
          <p14:tracePt t="93547" x="10331450" y="4510088"/>
          <p14:tracePt t="93563" x="10323513" y="4510088"/>
          <p14:tracePt t="93580" x="10313988" y="4510088"/>
          <p14:tracePt t="93597" x="10304463" y="4510088"/>
          <p14:tracePt t="93613" x="10296525" y="4518025"/>
          <p14:tracePt t="93630" x="10287000" y="4527550"/>
          <p14:tracePt t="93647" x="10287000" y="4537075"/>
          <p14:tracePt t="93663" x="10277475" y="4545013"/>
          <p14:tracePt t="93680" x="10277475" y="4554538"/>
          <p14:tracePt t="93722" x="10269538" y="4562475"/>
          <p14:tracePt t="93754" x="10269538" y="4572000"/>
          <p14:tracePt t="93770" x="10269538" y="4581525"/>
          <p14:tracePt t="93778" x="10269538" y="4589463"/>
          <p14:tracePt t="93786" x="10269538" y="4598988"/>
          <p14:tracePt t="93797" x="10269538" y="4608513"/>
          <p14:tracePt t="93813" x="10269538" y="4616450"/>
          <p14:tracePt t="93830" x="10269538" y="4625975"/>
          <p14:tracePt t="93847" x="10269538" y="4643438"/>
          <p14:tracePt t="93863" x="10260013" y="4652963"/>
          <p14:tracePt t="93881" x="10260013" y="4679950"/>
          <p14:tracePt t="93897" x="10260013" y="4697413"/>
          <p14:tracePt t="93914" x="10260013" y="4705350"/>
          <p14:tracePt t="93930" x="10260013" y="4714875"/>
          <p14:tracePt t="93947" x="10260013" y="4724400"/>
          <p14:tracePt t="93964" x="10260013" y="4732338"/>
          <p14:tracePt t="93997" x="10260013" y="4751388"/>
          <p14:tracePt t="94013" x="10260013" y="4759325"/>
          <p14:tracePt t="94030" x="10260013" y="4768850"/>
          <p14:tracePt t="94047" x="10260013" y="4776788"/>
          <p14:tracePt t="94063" x="10260013" y="4786313"/>
          <p14:tracePt t="94081" x="10260013" y="4795838"/>
          <p14:tracePt t="94097" x="10269538" y="4813300"/>
          <p14:tracePt t="94114" x="10296525" y="4848225"/>
          <p14:tracePt t="94130" x="10348913" y="4875213"/>
          <p14:tracePt t="94147" x="10385425" y="4884738"/>
          <p14:tracePt t="94164" x="10412413" y="4902200"/>
          <p14:tracePt t="94181" x="10420350" y="4911725"/>
          <p14:tracePt t="94197" x="10439400" y="4911725"/>
          <p14:tracePt t="94214" x="10447338" y="4911725"/>
          <p14:tracePt t="94230" x="10474325" y="4911725"/>
          <p14:tracePt t="94247" x="10491788" y="4911725"/>
          <p14:tracePt t="94264" x="10510838" y="4911725"/>
          <p14:tracePt t="94281" x="10537825" y="4911725"/>
          <p14:tracePt t="94297" x="10572750" y="4902200"/>
          <p14:tracePt t="94314" x="10609263" y="4894263"/>
          <p14:tracePt t="94330" x="10626725" y="4894263"/>
          <p14:tracePt t="94347" x="10653713" y="4884738"/>
          <p14:tracePt t="94364" x="10680700" y="4875213"/>
          <p14:tracePt t="94381" x="10688638" y="4857750"/>
          <p14:tracePt t="94397" x="10706100" y="4840288"/>
          <p14:tracePt t="94414" x="10725150" y="4822825"/>
          <p14:tracePt t="94431" x="10733088" y="4803775"/>
          <p14:tracePt t="94447" x="10742613" y="4786313"/>
          <p14:tracePt t="94464" x="10752138" y="4776788"/>
          <p14:tracePt t="94481" x="10769600" y="4751388"/>
          <p14:tracePt t="94498" x="10777538" y="4724400"/>
          <p14:tracePt t="94514" x="10796588" y="4705350"/>
          <p14:tracePt t="94531" x="10796588" y="4679950"/>
          <p14:tracePt t="94547" x="10796588" y="4652963"/>
          <p14:tracePt t="94564" x="10796588" y="4643438"/>
          <p14:tracePt t="94581" x="10796588" y="4616450"/>
          <p14:tracePt t="94598" x="10796588" y="4608513"/>
          <p14:tracePt t="94614" x="10796588" y="4598988"/>
          <p14:tracePt t="94631" x="10796588" y="4589463"/>
          <p14:tracePt t="94648" x="10796588" y="4562475"/>
          <p14:tracePt t="94664" x="10796588" y="4554538"/>
          <p14:tracePt t="94682" x="10760075" y="4537075"/>
          <p14:tracePt t="94698" x="10733088" y="4518025"/>
          <p14:tracePt t="94714" x="10671175" y="4500563"/>
          <p14:tracePt t="94731" x="10634663" y="4491038"/>
          <p14:tracePt t="94747" x="10599738" y="4491038"/>
          <p14:tracePt t="94764" x="10572750" y="4465638"/>
          <p14:tracePt t="94781" x="10555288" y="4465638"/>
          <p14:tracePt t="94798" x="10518775" y="4465638"/>
          <p14:tracePt t="94814" x="10474325" y="4465638"/>
          <p14:tracePt t="94831" x="10420350" y="4465638"/>
          <p14:tracePt t="94848" x="10375900" y="4465638"/>
          <p14:tracePt t="94864" x="10348913" y="4473575"/>
          <p14:tracePt t="94882" x="10304463" y="4500563"/>
          <p14:tracePt t="95178" x="10296525" y="4510088"/>
          <p14:tracePt t="95442" x="10287000" y="4510088"/>
          <p14:tracePt t="95458" x="10269538" y="4510088"/>
          <p14:tracePt t="95467" x="10260013" y="4500563"/>
          <p14:tracePt t="95474" x="10252075" y="4491038"/>
          <p14:tracePt t="95483" x="10233025" y="4473575"/>
          <p14:tracePt t="95498" x="10215563" y="4438650"/>
          <p14:tracePt t="95515" x="10198100" y="4419600"/>
          <p14:tracePt t="95531" x="10180638" y="4402138"/>
          <p14:tracePt t="95548" x="10161588" y="4375150"/>
          <p14:tracePt t="95565" x="10144125" y="4348163"/>
          <p14:tracePt t="95582" x="10126663" y="4322763"/>
          <p14:tracePt t="95598" x="10126663" y="4295775"/>
          <p14:tracePt t="95615" x="10109200" y="4276725"/>
          <p14:tracePt t="95632" x="10109200" y="4259263"/>
          <p14:tracePt t="95648" x="10099675" y="4251325"/>
          <p14:tracePt t="95665" x="10090150" y="4241800"/>
          <p14:tracePt t="95683" x="10090150" y="4232275"/>
          <p14:tracePt t="95731" x="10082213" y="4214813"/>
          <p14:tracePt t="95747" x="10082213" y="4205288"/>
          <p14:tracePt t="95755" x="10072688" y="4205288"/>
          <p14:tracePt t="95765" x="10072688" y="4187825"/>
          <p14:tracePt t="95782" x="10063163" y="4179888"/>
          <p14:tracePt t="95799" x="10045700" y="4143375"/>
          <p14:tracePt t="95815" x="10037763" y="4125913"/>
          <p14:tracePt t="95833" x="10037763" y="4108450"/>
          <p14:tracePt t="95848" x="10018713" y="4071938"/>
          <p14:tracePt t="95865" x="10010775" y="4062413"/>
          <p14:tracePt t="95882" x="10001250" y="4044950"/>
          <p14:tracePt t="95899" x="9983788" y="4010025"/>
          <p14:tracePt t="95915" x="9974263" y="3990975"/>
          <p14:tracePt t="95932" x="9966325" y="3965575"/>
          <p14:tracePt t="95949" x="9947275" y="3938588"/>
          <p14:tracePt t="95965" x="9920288" y="3911600"/>
          <p14:tracePt t="95983" x="9902825" y="3894138"/>
          <p14:tracePt t="95999" x="9885363" y="3884613"/>
          <p14:tracePt t="96015" x="9867900" y="3884613"/>
          <p14:tracePt t="96049" x="9858375" y="3875088"/>
          <p14:tracePt t="96065" x="9813925" y="3875088"/>
          <p14:tracePt t="96083" x="9715500" y="3867150"/>
          <p14:tracePt t="96099" x="9644063" y="3867150"/>
          <p14:tracePt t="96115" x="9545638" y="3867150"/>
          <p14:tracePt t="96132" x="9501188" y="3867150"/>
          <p14:tracePt t="96149" x="9474200" y="3867150"/>
          <p14:tracePt t="96165" x="9439275" y="3884613"/>
          <p14:tracePt t="96183" x="9429750" y="3902075"/>
          <p14:tracePt t="96199" x="9402763" y="3946525"/>
          <p14:tracePt t="96215" x="9385300" y="3973513"/>
          <p14:tracePt t="96232" x="9375775" y="4000500"/>
          <p14:tracePt t="96249" x="9367838" y="4017963"/>
          <p14:tracePt t="96265" x="9367838" y="4027488"/>
          <p14:tracePt t="96283" x="9367838" y="4054475"/>
          <p14:tracePt t="96299" x="9367838" y="4089400"/>
          <p14:tracePt t="96316" x="9367838" y="4133850"/>
          <p14:tracePt t="96332" x="9367838" y="4179888"/>
          <p14:tracePt t="96349" x="9375775" y="4224338"/>
          <p14:tracePt t="96366" x="9412288" y="4259263"/>
          <p14:tracePt t="96382" x="9439275" y="4286250"/>
          <p14:tracePt t="96399" x="9491663" y="4322763"/>
          <p14:tracePt t="96416" x="9537700" y="4340225"/>
          <p14:tracePt t="96432" x="9599613" y="4348163"/>
          <p14:tracePt t="96449" x="9661525" y="4367213"/>
          <p14:tracePt t="96466" x="9742488" y="4384675"/>
          <p14:tracePt t="96483" x="9840913" y="4384675"/>
          <p14:tracePt t="96499" x="9902825" y="4394200"/>
          <p14:tracePt t="96516" x="9947275" y="4402138"/>
          <p14:tracePt t="96549" x="9966325" y="4402138"/>
          <p14:tracePt t="96566" x="9983788" y="4394200"/>
          <p14:tracePt t="96583" x="10010775" y="4367213"/>
          <p14:tracePt t="96599" x="10010775" y="4330700"/>
          <p14:tracePt t="96652" x="10010775" y="4313238"/>
          <p14:tracePt t="96659" x="10010775" y="4303713"/>
          <p14:tracePt t="96668" x="10018713" y="4303713"/>
          <p14:tracePt t="96683" x="10018713" y="4286250"/>
          <p14:tracePt t="96700" x="10028238" y="4268788"/>
          <p14:tracePt t="96716" x="10037763" y="4251325"/>
          <p14:tracePt t="96732" x="10037763" y="4241800"/>
          <p14:tracePt t="96749" x="10037763" y="4214813"/>
          <p14:tracePt t="96766" x="10037763" y="4197350"/>
          <p14:tracePt t="96783" x="10037763" y="4170363"/>
          <p14:tracePt t="96799" x="10037763" y="4152900"/>
          <p14:tracePt t="96816" x="10037763" y="4143375"/>
          <p14:tracePt t="96834" x="10028238" y="4108450"/>
          <p14:tracePt t="96849" x="10028238" y="4089400"/>
          <p14:tracePt t="96866" x="10010775" y="4044950"/>
          <p14:tracePt t="96883" x="10001250" y="4027488"/>
          <p14:tracePt t="96900" x="9991725" y="4017963"/>
          <p14:tracePt t="96916" x="9974263" y="3983038"/>
          <p14:tracePt t="96933" x="9939338" y="3956050"/>
          <p14:tracePt t="96949" x="9939338" y="3946525"/>
          <p14:tracePt t="96966" x="9912350" y="3929063"/>
          <p14:tracePt t="96983" x="9885363" y="3911600"/>
          <p14:tracePt t="97000" x="9867900" y="3902075"/>
          <p14:tracePt t="97016" x="9840913" y="3894138"/>
          <p14:tracePt t="97033" x="9813925" y="3884613"/>
          <p14:tracePt t="97049" x="9796463" y="3875088"/>
          <p14:tracePt t="97066" x="9759950" y="3875088"/>
          <p14:tracePt t="97083" x="9705975" y="3875088"/>
          <p14:tracePt t="97100" x="9671050" y="3875088"/>
          <p14:tracePt t="97116" x="9634538" y="3894138"/>
          <p14:tracePt t="97133" x="9590088" y="3919538"/>
          <p14:tracePt t="97150" x="9563100" y="3938588"/>
          <p14:tracePt t="97166" x="9528175" y="3965575"/>
          <p14:tracePt t="97183" x="9518650" y="3983038"/>
          <p14:tracePt t="97200" x="9510713" y="4000500"/>
          <p14:tracePt t="97216" x="9491663" y="4037013"/>
          <p14:tracePt t="97233" x="9491663" y="4071938"/>
          <p14:tracePt t="97250" x="9491663" y="4081463"/>
          <p14:tracePt t="97266" x="9483725" y="4116388"/>
          <p14:tracePt t="97283" x="9474200" y="4133850"/>
          <p14:tracePt t="97300" x="9474200" y="4160838"/>
          <p14:tracePt t="97316" x="9491663" y="4205288"/>
          <p14:tracePt t="97333" x="9491663" y="4224338"/>
          <p14:tracePt t="97350" x="9501188" y="4241800"/>
          <p14:tracePt t="97366" x="9518650" y="4276725"/>
          <p14:tracePt t="97383" x="9545638" y="4303713"/>
          <p14:tracePt t="97400" x="9599613" y="4340225"/>
          <p14:tracePt t="97416" x="9671050" y="4367213"/>
          <p14:tracePt t="97433" x="9769475" y="4384675"/>
          <p14:tracePt t="97450" x="9875838" y="4411663"/>
          <p14:tracePt t="97466" x="9974263" y="4411663"/>
          <p14:tracePt t="97484" x="10028238" y="4419600"/>
          <p14:tracePt t="97500" x="10045700" y="4419600"/>
          <p14:tracePt t="97517" x="10055225" y="4419600"/>
          <p14:tracePt t="97550" x="10072688" y="4402138"/>
          <p14:tracePt t="97567" x="10082213" y="4375150"/>
          <p14:tracePt t="97583" x="10082213" y="4330700"/>
          <p14:tracePt t="97600" x="10082213" y="4313238"/>
          <p14:tracePt t="97617" x="10082213" y="4286250"/>
          <p14:tracePt t="97633" x="10082213" y="4276725"/>
          <p14:tracePt t="97650" x="10082213" y="4268788"/>
          <p14:tracePt t="97683" x="10082213" y="4259263"/>
          <p14:tracePt t="97700" x="10072688" y="4251325"/>
          <p14:tracePt t="97739" x="10072688" y="4241800"/>
          <p14:tracePt t="97763" x="10063163" y="4241800"/>
          <p14:tracePt t="97772" x="10063163" y="4232275"/>
          <p14:tracePt t="97788" x="10045700" y="4224338"/>
          <p14:tracePt t="97829" x="10037763" y="4214813"/>
          <p14:tracePt t="98028" x="10028238" y="4214813"/>
          <p14:tracePt t="98044" x="10018713" y="4214813"/>
          <p14:tracePt t="98116" x="10018713" y="4232275"/>
          <p14:tracePt t="98172" x="10018713" y="4241800"/>
          <p14:tracePt t="98188" x="10018713" y="4259263"/>
          <p14:tracePt t="98204" x="10018713" y="4268788"/>
          <p14:tracePt t="98212" x="10018713" y="4276725"/>
          <p14:tracePt t="98220" x="10037763" y="4286250"/>
          <p14:tracePt t="98234" x="10063163" y="4303713"/>
          <p14:tracePt t="98250" x="10126663" y="4313238"/>
          <p14:tracePt t="98268" x="10198100" y="4340225"/>
          <p14:tracePt t="98285" x="10233025" y="4340225"/>
          <p14:tracePt t="98301" x="10252075" y="4340225"/>
          <p14:tracePt t="98318" x="10269538" y="4340225"/>
          <p14:tracePt t="98334" x="10277475" y="4340225"/>
          <p14:tracePt t="98350" x="10287000" y="4340225"/>
          <p14:tracePt t="98367" x="10304463" y="4340225"/>
          <p14:tracePt t="98384" x="10340975" y="4340225"/>
          <p14:tracePt t="98401" x="10375900" y="4340225"/>
          <p14:tracePt t="98417" x="10420350" y="4340225"/>
          <p14:tracePt t="98434" x="10466388" y="4330700"/>
          <p14:tracePt t="98451" x="10501313" y="4330700"/>
          <p14:tracePt t="98468" x="10555288" y="4322763"/>
          <p14:tracePt t="98484" x="10563225" y="4322763"/>
          <p14:tracePt t="98518" x="10582275" y="4322763"/>
          <p14:tracePt t="98534" x="10582275" y="4313238"/>
          <p14:tracePt t="98668" x="10572750" y="4313238"/>
          <p14:tracePt t="98684" x="10555288" y="4313238"/>
          <p14:tracePt t="98692" x="10528300" y="4313238"/>
          <p14:tracePt t="98708" x="10510838" y="4313238"/>
          <p14:tracePt t="98718" x="10501313" y="4313238"/>
          <p14:tracePt t="98734" x="10483850" y="4303713"/>
          <p14:tracePt t="98772" x="10474325" y="4303713"/>
          <p14:tracePt t="98812" x="10474325" y="4313238"/>
          <p14:tracePt t="98820" x="10491788" y="4322763"/>
          <p14:tracePt t="98828" x="10510838" y="4322763"/>
          <p14:tracePt t="98836" x="10545763" y="4330700"/>
          <p14:tracePt t="98851" x="10599738" y="4348163"/>
          <p14:tracePt t="98868" x="10680700" y="4357688"/>
          <p14:tracePt t="98948" x="10671175" y="4357688"/>
          <p14:tracePt t="98956" x="10653713" y="4340225"/>
          <p14:tracePt t="98968" x="10626725" y="4330700"/>
          <p14:tracePt t="98984" x="10555288" y="4303713"/>
          <p14:tracePt t="99001" x="10510838" y="4295775"/>
          <p14:tracePt t="99018" x="10491788" y="4295775"/>
          <p14:tracePt t="99068" x="10483850" y="4295775"/>
          <p14:tracePt t="99092" x="10483850" y="4313238"/>
          <p14:tracePt t="99108" x="10501313" y="4322763"/>
          <p14:tracePt t="99204" x="10491788" y="4322763"/>
          <p14:tracePt t="99212" x="10466388" y="4322763"/>
          <p14:tracePt t="99220" x="10447338" y="4322763"/>
          <p14:tracePt t="99235" x="10429875" y="4322763"/>
          <p14:tracePt t="99251" x="10402888" y="4313238"/>
          <p14:tracePt t="99300" x="10394950" y="4313238"/>
          <p14:tracePt t="99404" x="10394950" y="4322763"/>
          <p14:tracePt t="103382" x="10385425" y="4322763"/>
          <p14:tracePt t="103518" x="10375900" y="4330700"/>
          <p14:tracePt t="103526" x="10367963" y="4330700"/>
          <p14:tracePt t="103542" x="10348913" y="4330700"/>
          <p14:tracePt t="103555" x="10340975" y="4330700"/>
          <p14:tracePt t="103572" x="10323513" y="4330700"/>
          <p14:tracePt t="103589" x="10296525" y="4330700"/>
          <p14:tracePt t="103605" x="10260013" y="4330700"/>
          <p14:tracePt t="103622" x="10188575" y="4330700"/>
          <p14:tracePt t="103638" x="10134600" y="4330700"/>
          <p14:tracePt t="103655" x="10045700" y="4330700"/>
          <p14:tracePt t="103672" x="9956800" y="4330700"/>
          <p14:tracePt t="103689" x="9813925" y="4330700"/>
          <p14:tracePt t="103705" x="9688513" y="4357688"/>
          <p14:tracePt t="103722" x="9555163" y="4357688"/>
          <p14:tracePt t="103738" x="9474200" y="4357688"/>
          <p14:tracePt t="103755" x="9420225" y="4357688"/>
          <p14:tracePt t="103772" x="9340850" y="4330700"/>
          <p14:tracePt t="103789" x="9251950" y="4303713"/>
          <p14:tracePt t="103805" x="9134475" y="4268788"/>
          <p14:tracePt t="103822" x="8939213" y="4214813"/>
          <p14:tracePt t="103839" x="8786813" y="4160838"/>
          <p14:tracePt t="103855" x="8643938" y="4098925"/>
          <p14:tracePt t="103872" x="8528050" y="4044950"/>
          <p14:tracePt t="103889" x="8429625" y="4000500"/>
          <p14:tracePt t="103905" x="8340725" y="3956050"/>
          <p14:tracePt t="103922" x="8304213" y="3929063"/>
          <p14:tracePt t="103939" x="8269288" y="3911600"/>
          <p14:tracePt t="103955" x="8251825" y="3884613"/>
          <p14:tracePt t="103972" x="8215313" y="3857625"/>
          <p14:tracePt t="103989" x="8197850" y="3840163"/>
          <p14:tracePt t="104005" x="8170863" y="3822700"/>
          <p14:tracePt t="104022" x="8134350" y="3795713"/>
          <p14:tracePt t="104039" x="8126413" y="3776663"/>
          <p14:tracePt t="104190" x="8153400" y="3776663"/>
          <p14:tracePt t="104198" x="8180388" y="3776663"/>
          <p14:tracePt t="104207" x="8205788" y="3776663"/>
          <p14:tracePt t="104222" x="8251825" y="3776663"/>
          <p14:tracePt t="104239" x="8304213" y="3776663"/>
          <p14:tracePt t="104256" x="8340725" y="3776663"/>
          <p14:tracePt t="104272" x="8394700" y="3776663"/>
          <p14:tracePt t="104289" x="8420100" y="3776663"/>
          <p14:tracePt t="104306" x="8447088" y="3776663"/>
          <p14:tracePt t="104322" x="8483600" y="3776663"/>
          <p14:tracePt t="104339" x="8510588" y="3768725"/>
          <p14:tracePt t="104356" x="8555038" y="3768725"/>
          <p14:tracePt t="104372" x="8572500" y="3768725"/>
          <p14:tracePt t="104389" x="8616950" y="3768725"/>
          <p14:tracePt t="104406" x="8670925" y="3759200"/>
          <p14:tracePt t="104423" x="8742363" y="3732213"/>
          <p14:tracePt t="104439" x="8786813" y="3724275"/>
          <p14:tracePt t="104456" x="8823325" y="3714750"/>
          <p14:tracePt t="104473" x="8840788" y="3714750"/>
          <p14:tracePt t="104490" x="8848725" y="3714750"/>
          <p14:tracePt t="104506" x="8867775" y="3705225"/>
          <p14:tracePt t="104522" x="8885238" y="3705225"/>
          <p14:tracePt t="104539" x="8912225" y="3697288"/>
          <p14:tracePt t="104556" x="8929688" y="3697288"/>
          <p14:tracePt t="104573" x="8947150" y="3697288"/>
          <p14:tracePt t="104590" x="8974138" y="3697288"/>
          <p14:tracePt t="104606" x="8983663" y="3697288"/>
          <p14:tracePt t="104623" x="9018588" y="3697288"/>
          <p14:tracePt t="104639" x="9037638" y="3697288"/>
          <p14:tracePt t="104656" x="9045575" y="3697288"/>
          <p14:tracePt t="104807" x="9055100" y="3697288"/>
          <p14:tracePt t="104823" x="9082088" y="3697288"/>
          <p14:tracePt t="104831" x="9099550" y="3705225"/>
          <p14:tracePt t="104839" x="9109075" y="3714750"/>
          <p14:tracePt t="104856" x="9161463" y="3751263"/>
          <p14:tracePt t="104873" x="9197975" y="3776663"/>
          <p14:tracePt t="104890" x="9224963" y="3795713"/>
          <p14:tracePt t="104906" x="9259888" y="3822700"/>
          <p14:tracePt t="104923" x="9286875" y="3867150"/>
          <p14:tracePt t="104939" x="9323388" y="3902075"/>
          <p14:tracePt t="104956" x="9358313" y="3938588"/>
          <p14:tracePt t="104973" x="9394825" y="3973513"/>
          <p14:tracePt t="104991" x="9420225" y="4000500"/>
          <p14:tracePt t="105007" x="9447213" y="4027488"/>
          <p14:tracePt t="105023" x="9447213" y="4037013"/>
          <p14:tracePt t="105040" x="9456738" y="4062413"/>
          <p14:tracePt t="105056" x="9466263" y="4071938"/>
          <p14:tracePt t="105073" x="9483725" y="4089400"/>
          <p14:tracePt t="105090" x="9501188" y="4089400"/>
          <p14:tracePt t="105106" x="9518650" y="4098925"/>
          <p14:tracePt t="105140" x="9528175" y="4108450"/>
          <p14:tracePt t="105156" x="9537700" y="4116388"/>
          <p14:tracePt t="105173" x="9555163" y="4125913"/>
          <p14:tracePt t="105191" x="9582150" y="4133850"/>
          <p14:tracePt t="105207" x="9609138" y="4152900"/>
          <p14:tracePt t="105223" x="9653588" y="4170363"/>
          <p14:tracePt t="105240" x="9680575" y="4179888"/>
          <p14:tracePt t="105256" x="9715500" y="4187825"/>
          <p14:tracePt t="105273" x="9759950" y="4214813"/>
          <p14:tracePt t="105290" x="9777413" y="4224338"/>
          <p14:tracePt t="105307" x="9813925" y="4232275"/>
          <p14:tracePt t="105340" x="9823450" y="4232275"/>
          <p14:tracePt t="105776" x="9840913" y="4232275"/>
          <p14:tracePt t="105783" x="9858375" y="4232275"/>
          <p14:tracePt t="105792" x="9894888" y="4232275"/>
          <p14:tracePt t="105807" x="9966325" y="4241800"/>
          <p14:tracePt t="105824" x="10028238" y="4251325"/>
          <p14:tracePt t="105840" x="10082213" y="4259263"/>
          <p14:tracePt t="105857" x="10117138" y="4259263"/>
          <p14:tracePt t="105874" x="10134600" y="4259263"/>
          <p14:tracePt t="105891" x="10144125" y="4259263"/>
          <p14:tracePt t="105907" x="10153650" y="4259263"/>
          <p14:tracePt t="105924" x="10188575" y="4259263"/>
          <p14:tracePt t="105940" x="10198100" y="4259263"/>
          <p14:tracePt t="105957" x="10233025" y="4259263"/>
          <p14:tracePt t="105974" x="10277475" y="4259263"/>
          <p14:tracePt t="105991" x="10313988" y="4259263"/>
          <p14:tracePt t="106007" x="10323513" y="4259263"/>
          <p14:tracePt t="106024" x="10340975" y="4268788"/>
          <p14:tracePt t="106041" x="10367963" y="4268788"/>
          <p14:tracePt t="106057" x="10375900" y="4268788"/>
          <p14:tracePt t="106074" x="10394950" y="4268788"/>
          <p14:tracePt t="106091" x="10420350" y="4268788"/>
          <p14:tracePt t="106183" x="10429875" y="4268788"/>
          <p14:tracePt t="106199" x="10447338" y="4268788"/>
          <p14:tracePt t="106215" x="10456863" y="4268788"/>
          <p14:tracePt t="106728" x="10447338" y="4276725"/>
          <p14:tracePt t="106744" x="10429875" y="4276725"/>
          <p14:tracePt t="106768" x="10420350" y="4276725"/>
          <p14:tracePt t="106784" x="10412413" y="4276725"/>
          <p14:tracePt t="106792" x="10394950" y="4286250"/>
          <p14:tracePt t="106816" x="10375900" y="4286250"/>
          <p14:tracePt t="106824" x="10367963" y="4286250"/>
          <p14:tracePt t="106840" x="10348913" y="4286250"/>
          <p14:tracePt t="106856" x="10331450" y="4295775"/>
          <p14:tracePt t="106864" x="10323513" y="4295775"/>
          <p14:tracePt t="106874" x="10323513" y="4303713"/>
          <p14:tracePt t="106892" x="10304463" y="4303713"/>
          <p14:tracePt t="106908" x="10296525" y="4303713"/>
          <p14:tracePt t="106925" x="10287000" y="4303713"/>
          <p14:tracePt t="106941" x="10269538" y="4313238"/>
          <p14:tracePt t="106958" x="10260013" y="4313238"/>
          <p14:tracePt t="106975" x="10252075" y="4313238"/>
          <p14:tracePt t="106992" x="10242550" y="4313238"/>
          <p14:tracePt t="107008" x="10233025" y="4313238"/>
          <p14:tracePt t="107040" x="10215563" y="4313238"/>
          <p14:tracePt t="107056" x="10206038" y="4313238"/>
          <p14:tracePt t="107088" x="10188575" y="4313238"/>
          <p14:tracePt t="107104" x="10180638" y="4313238"/>
          <p14:tracePt t="107120" x="10171113" y="4303713"/>
          <p14:tracePt t="107136" x="10161588" y="4303713"/>
          <p14:tracePt t="107144" x="10153650" y="4303713"/>
          <p14:tracePt t="107161" x="10134600" y="4295775"/>
          <p14:tracePt t="107177" x="10126663" y="4295775"/>
          <p14:tracePt t="107200" x="10109200" y="4286250"/>
          <p14:tracePt t="107208" x="10099675" y="4276725"/>
          <p14:tracePt t="107240" x="10082213" y="4268788"/>
          <p14:tracePt t="107280" x="10072688" y="4268788"/>
          <p14:tracePt t="107352" x="10063163" y="4251325"/>
          <p14:tracePt t="107376" x="10055225" y="4241800"/>
          <p14:tracePt t="107408" x="10055225" y="4232275"/>
          <p14:tracePt t="107424" x="10055225" y="4224338"/>
          <p14:tracePt t="107448" x="10045700" y="4214813"/>
          <p14:tracePt t="107456" x="10045700" y="4205288"/>
          <p14:tracePt t="107464" x="10045700" y="4197350"/>
          <p14:tracePt t="107475" x="10037763" y="4197350"/>
          <p14:tracePt t="107492" x="10037763" y="4187825"/>
          <p14:tracePt t="107509" x="10037763" y="4179888"/>
          <p14:tracePt t="107525" x="10037763" y="4170363"/>
          <p14:tracePt t="107542" x="10037763" y="4160838"/>
          <p14:tracePt t="107558" x="10018713" y="4133850"/>
          <p14:tracePt t="107575" x="10018713" y="4116388"/>
          <p14:tracePt t="107592" x="10001250" y="4071938"/>
          <p14:tracePt t="107609" x="9983788" y="4037013"/>
          <p14:tracePt t="107625" x="9974263" y="4010025"/>
          <p14:tracePt t="107680" x="9974263" y="3990975"/>
          <p14:tracePt t="107688" x="9939338" y="3973513"/>
          <p14:tracePt t="107696" x="9902825" y="3956050"/>
          <p14:tracePt t="107709" x="9858375" y="3929063"/>
          <p14:tracePt t="107725" x="9831388" y="3919538"/>
          <p14:tracePt t="107742" x="9804400" y="3919538"/>
          <p14:tracePt t="107759" x="9777413" y="3911600"/>
          <p14:tracePt t="107775" x="9759950" y="3911600"/>
          <p14:tracePt t="107793" x="9698038" y="3911600"/>
          <p14:tracePt t="107809" x="9671050" y="3919538"/>
          <p14:tracePt t="107826" x="9626600" y="3938588"/>
          <p14:tracePt t="107842" x="9590088" y="3956050"/>
          <p14:tracePt t="107859" x="9582150" y="3973513"/>
          <p14:tracePt t="107875" x="9555163" y="4010025"/>
          <p14:tracePt t="107892" x="9555163" y="4037013"/>
          <p14:tracePt t="107909" x="9545638" y="4071938"/>
          <p14:tracePt t="107925" x="9537700" y="4089400"/>
          <p14:tracePt t="107942" x="9518650" y="4125913"/>
          <p14:tracePt t="107959" x="9518650" y="4133850"/>
          <p14:tracePt t="107975" x="9518650" y="4170363"/>
          <p14:tracePt t="107993" x="9518650" y="4205288"/>
          <p14:tracePt t="108009" x="9528175" y="4241800"/>
          <p14:tracePt t="108025" x="9555163" y="4276725"/>
          <p14:tracePt t="108042" x="9563100" y="4303713"/>
          <p14:tracePt t="108059" x="9599613" y="4330700"/>
          <p14:tracePt t="108075" x="9626600" y="4348163"/>
          <p14:tracePt t="108092" x="9671050" y="4375150"/>
          <p14:tracePt t="108109" x="9732963" y="4375150"/>
          <p14:tracePt t="108126" x="9823450" y="4394200"/>
          <p14:tracePt t="108142" x="9858375" y="4402138"/>
          <p14:tracePt t="108159" x="9912350" y="4402138"/>
          <p14:tracePt t="108176" x="9974263" y="4402138"/>
          <p14:tracePt t="108178" x="9991725" y="4402138"/>
          <p14:tracePt t="108193" x="10018713" y="4402138"/>
          <p14:tracePt t="108209" x="10045700" y="4384675"/>
          <p14:tracePt t="108226" x="10063163" y="4348163"/>
          <p14:tracePt t="108242" x="10072688" y="4303713"/>
          <p14:tracePt t="108259" x="10082213" y="4251325"/>
          <p14:tracePt t="108275" x="10082213" y="4205288"/>
          <p14:tracePt t="108293" x="10082213" y="4152900"/>
          <p14:tracePt t="108309" x="10072688" y="4116388"/>
          <p14:tracePt t="108326" x="10055225" y="4071938"/>
          <p14:tracePt t="108342" x="10028238" y="4037013"/>
          <p14:tracePt t="108359" x="10010775" y="4017963"/>
          <p14:tracePt t="108376" x="10001250" y="4000500"/>
          <p14:tracePt t="108393" x="9983788" y="3983038"/>
          <p14:tracePt t="108409" x="9947275" y="3973513"/>
          <p14:tracePt t="108426" x="9939338" y="3956050"/>
          <p14:tracePt t="108442" x="9912350" y="3956050"/>
          <p14:tracePt t="108459" x="9867900" y="3956050"/>
          <p14:tracePt t="108476" x="9823450" y="3956050"/>
          <p14:tracePt t="108493" x="9769475" y="3956050"/>
          <p14:tracePt t="108509" x="9725025" y="3956050"/>
          <p14:tracePt t="108526" x="9698038" y="3956050"/>
          <p14:tracePt t="108542" x="9653588" y="3973513"/>
          <p14:tracePt t="108559" x="9599613" y="4010025"/>
          <p14:tracePt t="108577" x="9537700" y="4062413"/>
          <p14:tracePt t="108593" x="9501188" y="4098925"/>
          <p14:tracePt t="108609" x="9483725" y="4133850"/>
          <p14:tracePt t="108626" x="9483725" y="4179888"/>
          <p14:tracePt t="108643" x="9483725" y="4214813"/>
          <p14:tracePt t="108659" x="9483725" y="4241800"/>
          <p14:tracePt t="108676" x="9483725" y="4276725"/>
          <p14:tracePt t="108693" x="9483725" y="4330700"/>
          <p14:tracePt t="108709" x="9501188" y="4375150"/>
          <p14:tracePt t="108726" x="9545638" y="4411663"/>
          <p14:tracePt t="108743" x="9617075" y="4465638"/>
          <p14:tracePt t="108759" x="9680575" y="4483100"/>
          <p14:tracePt t="108777" x="9840913" y="4500563"/>
          <p14:tracePt t="108793" x="9902825" y="4500563"/>
          <p14:tracePt t="108809" x="9939338" y="4500563"/>
          <p14:tracePt t="108826" x="9974263" y="4491038"/>
          <p14:tracePt t="108843" x="10001250" y="4438650"/>
          <p14:tracePt t="108860" x="10010775" y="4402138"/>
          <p14:tracePt t="108877" x="10010775" y="4348163"/>
          <p14:tracePt t="108893" x="10010775" y="4295775"/>
          <p14:tracePt t="108909" x="9983788" y="4232275"/>
          <p14:tracePt t="108926" x="9956800" y="4170363"/>
          <p14:tracePt t="108943" x="9920288" y="4116388"/>
          <p14:tracePt t="108960" x="9894888" y="4089400"/>
          <p14:tracePt t="108977" x="9858375" y="4044950"/>
          <p14:tracePt t="108993" x="9831388" y="4027488"/>
          <p14:tracePt t="109010" x="9813925" y="4027488"/>
          <p14:tracePt t="109026" x="9796463" y="4010025"/>
          <p14:tracePt t="109043" x="9759950" y="4000500"/>
          <p14:tracePt t="109060" x="9742488" y="4000500"/>
          <p14:tracePt t="109077" x="9705975" y="3990975"/>
          <p14:tracePt t="109093" x="9653588" y="3990975"/>
          <p14:tracePt t="109110" x="9599613" y="3983038"/>
          <p14:tracePt t="109126" x="9572625" y="3983038"/>
          <p14:tracePt t="109143" x="9545638" y="3983038"/>
          <p14:tracePt t="109177" x="9537700" y="4017963"/>
          <p14:tracePt t="109194" x="9528175" y="4054475"/>
          <p14:tracePt t="109210" x="9528175" y="4098925"/>
          <p14:tracePt t="109226" x="9528175" y="4143375"/>
          <p14:tracePt t="109243" x="9545638" y="4160838"/>
          <p14:tracePt t="109260" x="9572625" y="4179888"/>
          <p14:tracePt t="109277" x="9590088" y="4187825"/>
          <p14:tracePt t="109294" x="9609138" y="4197350"/>
          <p14:tracePt t="109369" x="9599613" y="4197350"/>
          <p14:tracePt t="109378" x="9545638" y="4197350"/>
          <p14:tracePt t="109385" x="9447213" y="4224338"/>
          <p14:tracePt t="109394" x="9348788" y="4224338"/>
          <p14:tracePt t="109410" x="9134475" y="4276725"/>
          <p14:tracePt t="109427" x="8688388" y="4429125"/>
          <p14:tracePt t="109443" x="8161338" y="4776788"/>
          <p14:tracePt t="109460" x="7688263" y="5133975"/>
          <p14:tracePt t="109477" x="7331075" y="5510213"/>
          <p14:tracePt t="109494" x="6858000" y="5973763"/>
          <p14:tracePt t="109510" x="6473825" y="6375400"/>
          <p14:tracePt t="109527" x="6099175" y="6769100"/>
          <p14:tracePt t="109543" x="5670550" y="6848475"/>
          <p14:tracePt t="109560" x="5259388" y="6848475"/>
          <p14:tracePt t="109577" x="4089400" y="6848475"/>
          <p14:tracePt t="109594" x="3544888" y="6848475"/>
          <p14:tracePt t="109610" x="3357563" y="6848475"/>
          <p14:tracePt t="109627" x="3295650" y="6848475"/>
          <p14:tracePt t="109643" x="3286125" y="6848475"/>
          <p14:tracePt t="110097" x="3214688" y="6848475"/>
          <p14:tracePt t="110105" x="3054350" y="6848475"/>
          <p14:tracePt t="110113" x="2786063" y="6848475"/>
          <p14:tracePt t="110127" x="2500313" y="6848475"/>
          <p14:tracePt t="110144" x="1928813" y="6848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23" y="324387"/>
            <a:ext cx="8610600" cy="628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7"/>
    </mc:Choice>
    <mc:Fallback xmlns="">
      <p:transition spd="slow" advTm="2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13" x="847725" y="6394450"/>
          <p14:tracePt t="10321" x="758825" y="6276975"/>
          <p14:tracePt t="10337" x="473075" y="5919788"/>
          <p14:tracePt t="10354" x="98425" y="5545138"/>
          <p14:tracePt t="10370" x="0" y="5241925"/>
          <p14:tracePt t="10387" x="0" y="5018088"/>
          <p14:tracePt t="10404" x="0" y="4902200"/>
          <p14:tracePt t="10420" x="0" y="4803775"/>
          <p14:tracePt t="10437" x="0" y="4759325"/>
          <p14:tracePt t="10454" x="0" y="4714875"/>
          <p14:tracePt t="10470" x="0" y="4679950"/>
          <p14:tracePt t="10487" x="0" y="4633913"/>
          <p14:tracePt t="10504" x="0" y="4572000"/>
          <p14:tracePt t="10520" x="0" y="4510088"/>
          <p14:tracePt t="10537" x="0" y="4465638"/>
          <p14:tracePt t="10554" x="0" y="4446588"/>
          <p14:tracePt t="10570" x="0" y="4429125"/>
          <p14:tracePt t="10587" x="80963" y="4411663"/>
          <p14:tracePt t="10604" x="384175" y="4313238"/>
          <p14:tracePt t="10620" x="1000125" y="4081463"/>
          <p14:tracePt t="10637" x="1803400" y="3705225"/>
          <p14:tracePt t="10654" x="2670175" y="3125788"/>
          <p14:tracePt t="10670" x="3348038" y="2625725"/>
          <p14:tracePt t="10687" x="3911600" y="2098675"/>
          <p14:tracePt t="10704" x="4224338" y="1758950"/>
          <p14:tracePt t="10721" x="4394200" y="1517650"/>
          <p14:tracePt t="10737" x="4419600" y="1428750"/>
          <p14:tracePt t="10754" x="4438650" y="1374775"/>
          <p14:tracePt t="10770" x="4438650" y="1357313"/>
          <p14:tracePt t="10849" x="4446588" y="1347788"/>
          <p14:tracePt t="10857" x="4446588" y="1330325"/>
          <p14:tracePt t="10865" x="4473575" y="1303338"/>
          <p14:tracePt t="10873" x="4483100" y="1276350"/>
          <p14:tracePt t="10887" x="4483100" y="1241425"/>
          <p14:tracePt t="10904" x="4537075" y="1133475"/>
          <p14:tracePt t="10921" x="4545013" y="1071563"/>
          <p14:tracePt t="10937" x="4545013" y="1017588"/>
          <p14:tracePt t="10954" x="4545013" y="982663"/>
          <p14:tracePt t="10971" x="4545013" y="946150"/>
          <p14:tracePt t="10987" x="4527550" y="901700"/>
          <p14:tracePt t="11004" x="4473575" y="866775"/>
          <p14:tracePt t="11021" x="4429125" y="839788"/>
          <p14:tracePt t="11037" x="4375150" y="803275"/>
          <p14:tracePt t="11054" x="4340225" y="795338"/>
          <p14:tracePt t="11071" x="4303713" y="768350"/>
          <p14:tracePt t="11088" x="4268788" y="758825"/>
          <p14:tracePt t="11105" x="4179888" y="758825"/>
          <p14:tracePt t="11121" x="4081463" y="731838"/>
          <p14:tracePt t="11138" x="3946525" y="723900"/>
          <p14:tracePt t="11154" x="3803650" y="714375"/>
          <p14:tracePt t="11171" x="3687763" y="714375"/>
          <p14:tracePt t="11187" x="3616325" y="714375"/>
          <p14:tracePt t="11204" x="3554413" y="714375"/>
          <p14:tracePt t="11221" x="3500438" y="723900"/>
          <p14:tracePt t="11237" x="3465513" y="768350"/>
          <p14:tracePt t="11254" x="3465513" y="822325"/>
          <p14:tracePt t="11271" x="3465513" y="919163"/>
          <p14:tracePt t="11287" x="3465513" y="990600"/>
          <p14:tracePt t="11305" x="3527425" y="1089025"/>
          <p14:tracePt t="11321" x="3616325" y="1169988"/>
          <p14:tracePt t="11338" x="3803650" y="1295400"/>
          <p14:tracePt t="11354" x="4081463" y="1411288"/>
          <p14:tracePt t="11371" x="4367213" y="1473200"/>
          <p14:tracePt t="11388" x="4840288" y="1490663"/>
          <p14:tracePt t="11405" x="5214938" y="1517650"/>
          <p14:tracePt t="11421" x="5438775" y="1517650"/>
          <p14:tracePt t="11438" x="5581650" y="1517650"/>
          <p14:tracePt t="11454" x="5634038" y="1509713"/>
          <p14:tracePt t="11471" x="5653088" y="1509713"/>
          <p14:tracePt t="11488" x="5653088" y="1465263"/>
          <p14:tracePt t="11505" x="5680075" y="1384300"/>
          <p14:tracePt t="11521" x="5680075" y="1303338"/>
          <p14:tracePt t="11538" x="5680075" y="1258888"/>
          <p14:tracePt t="11554" x="5670550" y="1223963"/>
          <p14:tracePt t="11571" x="5670550" y="1204913"/>
          <p14:tracePt t="11588" x="5661025" y="1179513"/>
          <p14:tracePt t="11605" x="5653088" y="1152525"/>
          <p14:tracePt t="11621" x="5653088" y="1133475"/>
          <p14:tracePt t="11638" x="5634038" y="1116013"/>
          <p14:tracePt t="11655" x="5626100" y="1089025"/>
          <p14:tracePt t="11671" x="5599113" y="1071563"/>
          <p14:tracePt t="11688" x="5545138" y="1054100"/>
          <p14:tracePt t="11705" x="5384800" y="1017588"/>
          <p14:tracePt t="11721" x="5232400" y="990600"/>
          <p14:tracePt t="11738" x="5081588" y="982663"/>
          <p14:tracePt t="11754" x="4911725" y="982663"/>
          <p14:tracePt t="11771" x="4795838" y="982663"/>
          <p14:tracePt t="11788" x="4741863" y="982663"/>
          <p14:tracePt t="11805" x="4705350" y="1009650"/>
          <p14:tracePt t="11821" x="4705350" y="1054100"/>
          <p14:tracePt t="11838" x="4705350" y="1169988"/>
          <p14:tracePt t="11855" x="4705350" y="1258888"/>
          <p14:tracePt t="11871" x="4786313" y="1384300"/>
          <p14:tracePt t="11888" x="4884738" y="1509713"/>
          <p14:tracePt t="11905" x="5160963" y="1670050"/>
          <p14:tracePt t="11921" x="5367338" y="1731963"/>
          <p14:tracePt t="11938" x="5705475" y="1795463"/>
          <p14:tracePt t="11955" x="6099175" y="1795463"/>
          <p14:tracePt t="11971" x="6483350" y="1795463"/>
          <p14:tracePt t="11988" x="6858000" y="1795463"/>
          <p14:tracePt t="12005" x="7062788" y="1776413"/>
          <p14:tracePt t="12021" x="7394575" y="1724025"/>
          <p14:tracePt t="12038" x="7759700" y="1660525"/>
          <p14:tracePt t="12055" x="8134350" y="1616075"/>
          <p14:tracePt t="12072" x="8412163" y="1544638"/>
          <p14:tracePt t="12088" x="8697913" y="1490663"/>
          <p14:tracePt t="12106" x="8947150" y="1411288"/>
          <p14:tracePt t="12122" x="9028113" y="1374775"/>
          <p14:tracePt t="12138" x="9055100" y="1347788"/>
          <p14:tracePt t="12155" x="9055100" y="1330325"/>
          <p14:tracePt t="12172" x="9063038" y="1303338"/>
          <p14:tracePt t="12188" x="9063038" y="1268413"/>
          <p14:tracePt t="12205" x="9063038" y="1241425"/>
          <p14:tracePt t="12222" x="9055100" y="1204913"/>
          <p14:tracePt t="12238" x="9028113" y="1169988"/>
          <p14:tracePt t="12255" x="9010650" y="1152525"/>
          <p14:tracePt t="12272" x="8956675" y="1116013"/>
          <p14:tracePt t="12289" x="8894763" y="1081088"/>
          <p14:tracePt t="12306" x="8777288" y="1027113"/>
          <p14:tracePt t="12322" x="8653463" y="990600"/>
          <p14:tracePt t="12338" x="8510588" y="982663"/>
          <p14:tracePt t="12355" x="8323263" y="982663"/>
          <p14:tracePt t="12372" x="8108950" y="982663"/>
          <p14:tracePt t="12388" x="7947025" y="990600"/>
          <p14:tracePt t="12406" x="7823200" y="1044575"/>
          <p14:tracePt t="12422" x="7759700" y="1116013"/>
          <p14:tracePt t="12439" x="7732713" y="1204913"/>
          <p14:tracePt t="12455" x="7759700" y="1295400"/>
          <p14:tracePt t="12472" x="7858125" y="1393825"/>
          <p14:tracePt t="12489" x="8062913" y="1465263"/>
          <p14:tracePt t="12506" x="8545513" y="1490663"/>
          <p14:tracePt t="12522" x="9045575" y="1517650"/>
          <p14:tracePt t="12538" x="9555163" y="1517650"/>
          <p14:tracePt t="12555" x="10018713" y="1517650"/>
          <p14:tracePt t="12572" x="10348913" y="1517650"/>
          <p14:tracePt t="12589" x="10518775" y="1509713"/>
          <p14:tracePt t="12606" x="10563225" y="1490663"/>
          <p14:tracePt t="12622" x="10590213" y="1482725"/>
          <p14:tracePt t="12639" x="10599738" y="1465263"/>
          <p14:tracePt t="12655" x="10599738" y="1438275"/>
          <p14:tracePt t="12672" x="10599738" y="1411288"/>
          <p14:tracePt t="12689" x="10555288" y="1366838"/>
          <p14:tracePt t="12706" x="10545763" y="1366838"/>
          <p14:tracePt t="12722" x="10528300" y="1366838"/>
          <p14:tracePt t="12739" x="10501313" y="1366838"/>
          <p14:tracePt t="12755" x="10474325" y="1366838"/>
          <p14:tracePt t="12772" x="10420350" y="1366838"/>
          <p14:tracePt t="12789" x="10394950" y="1366838"/>
          <p14:tracePt t="12806" x="10358438" y="1366838"/>
          <p14:tracePt t="12822" x="10323513" y="1366838"/>
          <p14:tracePt t="12839" x="10242550" y="1366838"/>
          <p14:tracePt t="12856" x="10161588" y="1366838"/>
          <p14:tracePt t="12872" x="10063163" y="1366838"/>
          <p14:tracePt t="12890" x="9947275" y="1366838"/>
          <p14:tracePt t="12906" x="9858375" y="1366838"/>
          <p14:tracePt t="12922" x="9777413" y="1374775"/>
          <p14:tracePt t="12939" x="9698038" y="1419225"/>
          <p14:tracePt t="12956" x="9572625" y="1473200"/>
          <p14:tracePt t="12972" x="9429750" y="1544638"/>
          <p14:tracePt t="12989" x="9277350" y="1652588"/>
          <p14:tracePt t="13006" x="9037638" y="1758950"/>
          <p14:tracePt t="13022" x="8813800" y="1857375"/>
          <p14:tracePt t="13039" x="8545513" y="1955800"/>
          <p14:tracePt t="13056" x="8402638" y="2044700"/>
          <p14:tracePt t="13072" x="8224838" y="2116138"/>
          <p14:tracePt t="13089" x="8018463" y="2286000"/>
          <p14:tracePt t="13106" x="7912100" y="2366963"/>
          <p14:tracePt t="13123" x="7831138" y="2438400"/>
          <p14:tracePt t="13139" x="7759700" y="2527300"/>
          <p14:tracePt t="13156" x="7715250" y="2598738"/>
          <p14:tracePt t="13173" x="7670800" y="2643188"/>
          <p14:tracePt t="13189" x="7643813" y="2679700"/>
          <p14:tracePt t="13206" x="7634288" y="2697163"/>
          <p14:tracePt t="13223" x="7608888" y="2724150"/>
          <p14:tracePt t="13242" x="7599363" y="2741613"/>
          <p14:tracePt t="13256" x="7589838" y="2751138"/>
          <p14:tracePt t="13273" x="7581900" y="2768600"/>
          <p14:tracePt t="13290" x="7572375" y="2786063"/>
          <p14:tracePt t="13306" x="7562850" y="2803525"/>
          <p14:tracePt t="13323" x="7554913" y="2813050"/>
          <p14:tracePt t="13339" x="7527925" y="2840038"/>
          <p14:tracePt t="13356" x="7491413" y="2857500"/>
          <p14:tracePt t="13373" x="7429500" y="2874963"/>
          <p14:tracePt t="13389" x="7358063" y="2884488"/>
          <p14:tracePt t="13407" x="7269163" y="2884488"/>
          <p14:tracePt t="13423" x="7143750" y="2884488"/>
          <p14:tracePt t="13439" x="7010400" y="2884488"/>
          <p14:tracePt t="13456" x="6902450" y="2884488"/>
          <p14:tracePt t="13473" x="6823075" y="2884488"/>
          <p14:tracePt t="13490" x="6759575" y="2884488"/>
          <p14:tracePt t="13507" x="6732588" y="2884488"/>
          <p14:tracePt t="13523" x="6688138" y="2901950"/>
          <p14:tracePt t="13540" x="6653213" y="2928938"/>
          <p14:tracePt t="13556" x="6589713" y="2946400"/>
          <p14:tracePt t="13573" x="6518275" y="2990850"/>
          <p14:tracePt t="13590" x="6446838" y="3027363"/>
          <p14:tracePt t="13607" x="6367463" y="3089275"/>
          <p14:tracePt t="13623" x="6296025" y="3143250"/>
          <p14:tracePt t="13640" x="6205538" y="3187700"/>
          <p14:tracePt t="13656" x="6126163" y="3241675"/>
          <p14:tracePt t="13673" x="6089650" y="3259138"/>
          <p14:tracePt t="13690" x="6045200" y="3286125"/>
          <p14:tracePt t="13707" x="6037263" y="3286125"/>
          <p14:tracePt t="13723" x="6018213" y="3295650"/>
          <p14:tracePt t="13754" x="6010275" y="3303588"/>
          <p14:tracePt t="13874" x="6000750" y="3303588"/>
          <p14:tracePt t="13898" x="5991225" y="3303588"/>
          <p14:tracePt t="13914" x="5983288" y="3313113"/>
          <p14:tracePt t="13922" x="5973763" y="3313113"/>
          <p14:tracePt t="19092" x="5965825" y="3313113"/>
          <p14:tracePt t="19101" x="5956300" y="3313113"/>
          <p14:tracePt t="19112" x="5946775" y="3322638"/>
          <p14:tracePt t="19128" x="5938838" y="3330575"/>
          <p14:tracePt t="19144" x="5929313" y="3330575"/>
          <p14:tracePt t="19161" x="5911850" y="3340100"/>
          <p14:tracePt t="19197" x="5902325" y="3340100"/>
          <p14:tracePt t="19237" x="5884863" y="3348038"/>
          <p14:tracePt t="19269" x="5867400" y="3357563"/>
          <p14:tracePt t="19349" x="5857875" y="3367088"/>
          <p14:tracePt t="19373" x="5848350" y="3367088"/>
          <p14:tracePt t="19389" x="5848350" y="3375025"/>
          <p14:tracePt t="19413" x="5830888" y="3375025"/>
          <p14:tracePt t="19421" x="5822950" y="3384550"/>
          <p14:tracePt t="19429" x="5813425" y="3394075"/>
          <p14:tracePt t="19445" x="5786438" y="3411538"/>
          <p14:tracePt t="19461" x="5751513" y="3438525"/>
          <p14:tracePt t="19478" x="5732463" y="3446463"/>
          <p14:tracePt t="19495" x="5724525" y="3455988"/>
          <p14:tracePt t="19512" x="5715000" y="3465513"/>
          <p14:tracePt t="19629" x="5705475" y="3465513"/>
          <p14:tracePt t="19637" x="5697538" y="3482975"/>
          <p14:tracePt t="19653" x="5688013" y="3482975"/>
          <p14:tracePt t="19685" x="5680075" y="3482975"/>
          <p14:tracePt t="19693" x="5670550" y="3482975"/>
          <p14:tracePt t="19765" x="5643563" y="3446463"/>
          <p14:tracePt t="19774" x="5608638" y="3384550"/>
          <p14:tracePt t="19781" x="5562600" y="3322638"/>
          <p14:tracePt t="19795" x="5510213" y="3232150"/>
          <p14:tracePt t="19812" x="5411788" y="3089275"/>
          <p14:tracePt t="19828" x="5268913" y="2911475"/>
          <p14:tracePt t="19845" x="5187950" y="2813050"/>
          <p14:tracePt t="19862" x="5126038" y="2751138"/>
          <p14:tracePt t="19878" x="5062538" y="2697163"/>
          <p14:tracePt t="19895" x="5010150" y="2660650"/>
          <p14:tracePt t="19912" x="4983163" y="2633663"/>
          <p14:tracePt t="19928" x="4956175" y="2616200"/>
          <p14:tracePt t="19945" x="4919663" y="2598738"/>
          <p14:tracePt t="19962" x="4867275" y="2562225"/>
          <p14:tracePt t="19978" x="4822825" y="2536825"/>
          <p14:tracePt t="19995" x="4732338" y="2482850"/>
          <p14:tracePt t="20012" x="4465638" y="2322513"/>
          <p14:tracePt t="20029" x="4152900" y="2116138"/>
          <p14:tracePt t="20045" x="3724275" y="1874838"/>
          <p14:tracePt t="20062" x="3232150" y="1509713"/>
          <p14:tracePt t="20078" x="2732088" y="1116013"/>
          <p14:tracePt t="20095" x="2330450" y="803275"/>
          <p14:tracePt t="20112" x="1982788" y="554038"/>
          <p14:tracePt t="20129" x="1697038" y="384175"/>
          <p14:tracePt t="20145" x="1500188" y="231775"/>
          <p14:tracePt t="21719" x="1411288" y="714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|1.5|0.7|4.8|4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193</Words>
  <Application>Microsoft Office PowerPoint</Application>
  <PresentationFormat>Ecrã Panorâmico</PresentationFormat>
  <Paragraphs>66</Paragraphs>
  <Slides>8</Slides>
  <Notes>0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Kátia Susana Farias Dourado</dc:creator>
  <cp:lastModifiedBy>Kátia Susana Farias Dourado</cp:lastModifiedBy>
  <cp:revision>35</cp:revision>
  <dcterms:created xsi:type="dcterms:W3CDTF">2017-01-16T17:22:38Z</dcterms:created>
  <dcterms:modified xsi:type="dcterms:W3CDTF">2017-01-19T18:38:44Z</dcterms:modified>
</cp:coreProperties>
</file>