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2" r:id="rId4"/>
    <p:sldId id="263" r:id="rId5"/>
    <p:sldId id="257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AE2A-DDC5-478D-AEA8-5E21EBDCC5EC}" type="datetimeFigureOut">
              <a:rPr lang="pt-PT" smtClean="0"/>
              <a:t>22/01/2017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C482-0C95-41DE-BCCA-B667E3DE37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434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AE2A-DDC5-478D-AEA8-5E21EBDCC5EC}" type="datetimeFigureOut">
              <a:rPr lang="pt-PT" smtClean="0"/>
              <a:t>22/01/2017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C482-0C95-41DE-BCCA-B667E3DE37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6240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AE2A-DDC5-478D-AEA8-5E21EBDCC5EC}" type="datetimeFigureOut">
              <a:rPr lang="pt-PT" smtClean="0"/>
              <a:t>22/01/2017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C482-0C95-41DE-BCCA-B667E3DE37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531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AE2A-DDC5-478D-AEA8-5E21EBDCC5EC}" type="datetimeFigureOut">
              <a:rPr lang="pt-PT" smtClean="0"/>
              <a:t>22/01/2017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C482-0C95-41DE-BCCA-B667E3DE37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7253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AE2A-DDC5-478D-AEA8-5E21EBDCC5EC}" type="datetimeFigureOut">
              <a:rPr lang="pt-PT" smtClean="0"/>
              <a:t>22/01/2017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C482-0C95-41DE-BCCA-B667E3DE37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8965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AE2A-DDC5-478D-AEA8-5E21EBDCC5EC}" type="datetimeFigureOut">
              <a:rPr lang="pt-PT" smtClean="0"/>
              <a:t>22/01/2017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C482-0C95-41DE-BCCA-B667E3DE37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420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AE2A-DDC5-478D-AEA8-5E21EBDCC5EC}" type="datetimeFigureOut">
              <a:rPr lang="pt-PT" smtClean="0"/>
              <a:t>22/01/2017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C482-0C95-41DE-BCCA-B667E3DE37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061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AE2A-DDC5-478D-AEA8-5E21EBDCC5EC}" type="datetimeFigureOut">
              <a:rPr lang="pt-PT" smtClean="0"/>
              <a:t>22/01/2017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C482-0C95-41DE-BCCA-B667E3DE37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054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AE2A-DDC5-478D-AEA8-5E21EBDCC5EC}" type="datetimeFigureOut">
              <a:rPr lang="pt-PT" smtClean="0"/>
              <a:t>22/01/2017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C482-0C95-41DE-BCCA-B667E3DE37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8443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AE2A-DDC5-478D-AEA8-5E21EBDCC5EC}" type="datetimeFigureOut">
              <a:rPr lang="pt-PT" smtClean="0"/>
              <a:t>22/01/2017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C482-0C95-41DE-BCCA-B667E3DE37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7889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AE2A-DDC5-478D-AEA8-5E21EBDCC5EC}" type="datetimeFigureOut">
              <a:rPr lang="pt-PT" smtClean="0"/>
              <a:t>22/01/2017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C482-0C95-41DE-BCCA-B667E3DE37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298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DAE2A-DDC5-478D-AEA8-5E21EBDCC5EC}" type="datetimeFigureOut">
              <a:rPr lang="pt-PT" smtClean="0"/>
              <a:t>22/01/2017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6C482-0C95-41DE-BCCA-B667E3DE37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626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94" y="0"/>
            <a:ext cx="12287294" cy="691599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362163" y="360608"/>
            <a:ext cx="5087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5400" b="1" dirty="0" err="1" smtClean="0">
                <a:solidFill>
                  <a:schemeClr val="bg1"/>
                </a:solidFill>
              </a:rPr>
              <a:t>Uhrzeit</a:t>
            </a:r>
            <a:endParaRPr lang="pt-PT" sz="54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187189" y="6542468"/>
            <a:ext cx="1579808" cy="373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Katia Dourado</a:t>
            </a:r>
            <a:endParaRPr lang="pt-PT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6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77"/>
    </mc:Choice>
    <mc:Fallback>
      <p:transition spd="slow" advTm="14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90" x="401638" y="4973638"/>
          <p14:tracePt t="5119" x="419100" y="4973638"/>
          <p14:tracePt t="5126" x="428625" y="4973638"/>
          <p14:tracePt t="5135" x="455613" y="4983163"/>
          <p14:tracePt t="5151" x="500063" y="5010150"/>
          <p14:tracePt t="5167" x="571500" y="5037138"/>
          <p14:tracePt t="5184" x="679450" y="5072063"/>
          <p14:tracePt t="5201" x="830263" y="5116513"/>
          <p14:tracePt t="5218" x="1089025" y="5187950"/>
          <p14:tracePt t="5234" x="1366838" y="5251450"/>
          <p14:tracePt t="5251" x="2017713" y="5357813"/>
          <p14:tracePt t="5267" x="2776538" y="5491163"/>
          <p14:tracePt t="5284" x="3633788" y="5643563"/>
          <p14:tracePt t="5301" x="4643438" y="5786438"/>
          <p14:tracePt t="5317" x="5680075" y="5911850"/>
          <p14:tracePt t="5334" x="7259638" y="5929313"/>
          <p14:tracePt t="5351" x="8269288" y="5929313"/>
          <p14:tracePt t="5368" x="9331325" y="5929313"/>
          <p14:tracePt t="5384" x="10188575" y="5884863"/>
          <p14:tracePt t="5401" x="10848975" y="5795963"/>
          <p14:tracePt t="5418" x="11287125" y="5732463"/>
          <p14:tracePt t="5434" x="11483975" y="5661025"/>
          <p14:tracePt t="5451" x="11582400" y="5572125"/>
          <p14:tracePt t="5468" x="11626850" y="5500688"/>
          <p14:tracePt t="5484" x="11644313" y="5419725"/>
          <p14:tracePt t="5501" x="11644313" y="5367338"/>
          <p14:tracePt t="5518" x="11644313" y="5330825"/>
          <p14:tracePt t="5534" x="11644313" y="5303838"/>
          <p14:tracePt t="5551" x="11626850" y="5295900"/>
          <p14:tracePt t="5568" x="11582400" y="5295900"/>
          <p14:tracePt t="5584" x="11528425" y="5322888"/>
          <p14:tracePt t="5601" x="11491913" y="5348288"/>
          <p14:tracePt t="5618" x="11439525" y="5375275"/>
          <p14:tracePt t="5634" x="11403013" y="5402263"/>
          <p14:tracePt t="5651" x="11395075" y="5402263"/>
          <p14:tracePt t="5668" x="11385550" y="5411788"/>
          <p14:tracePt t="5684" x="11376025" y="5419725"/>
          <p14:tracePt t="6167" x="11368088" y="5419725"/>
          <p14:tracePt t="6383" x="11358563" y="5419725"/>
          <p14:tracePt t="6391" x="11358563" y="5429250"/>
          <p14:tracePt t="6407" x="11349038" y="5429250"/>
          <p14:tracePt t="6418" x="11331575" y="5438775"/>
          <p14:tracePt t="6435" x="11304588" y="5446713"/>
          <p14:tracePt t="6452" x="11269663" y="5473700"/>
          <p14:tracePt t="6468" x="11215688" y="5510213"/>
          <p14:tracePt t="6485" x="11153775" y="5545138"/>
          <p14:tracePt t="6502" x="11090275" y="5581650"/>
          <p14:tracePt t="6519" x="11018838" y="5626100"/>
          <p14:tracePt t="6535" x="10902950" y="5688013"/>
          <p14:tracePt t="6552" x="10814050" y="5741988"/>
          <p14:tracePt t="6568" x="10742613" y="5776913"/>
          <p14:tracePt t="6585" x="10688638" y="5813425"/>
          <p14:tracePt t="6602" x="10661650" y="5830888"/>
          <p14:tracePt t="6619" x="10653713" y="5840413"/>
          <p14:tracePt t="7200" x="10644188" y="5840413"/>
          <p14:tracePt t="7207" x="10725150" y="5840413"/>
          <p14:tracePt t="7219" x="10895013" y="5776913"/>
          <p14:tracePt t="7236" x="11653838" y="5626100"/>
          <p14:tracePt t="7252" x="12188825" y="5608638"/>
          <p14:tracePt t="7288" x="12188825" y="5616575"/>
          <p14:tracePt t="7320" x="12188825" y="5599113"/>
          <p14:tracePt t="7327" x="12188825" y="5562600"/>
          <p14:tracePt t="7336" x="12188825" y="5545138"/>
          <p14:tracePt t="7352" x="12188825" y="5527675"/>
          <p14:tracePt t="7369" x="12188825" y="5518150"/>
          <p14:tracePt t="7392" x="12188825" y="5500688"/>
          <p14:tracePt t="7402" x="12188825" y="5483225"/>
          <p14:tracePt t="7419" x="12188825" y="5330825"/>
          <p14:tracePt t="7436" x="12188825" y="4983163"/>
          <p14:tracePt t="7453" x="12188825" y="4446588"/>
          <p14:tracePt t="7469" x="12188825" y="3848100"/>
          <p14:tracePt t="7486" x="12188825" y="3170238"/>
          <p14:tracePt t="7503" x="12188825" y="2598738"/>
          <p14:tracePt t="7520" x="12180888" y="1946275"/>
          <p14:tracePt t="7536" x="12099925" y="1482725"/>
          <p14:tracePt t="7553" x="11885613" y="1036638"/>
          <p14:tracePt t="7569" x="11626850" y="687388"/>
          <p14:tracePt t="7586" x="11358563" y="446088"/>
          <p14:tracePt t="7603" x="11090275" y="322263"/>
          <p14:tracePt t="7619" x="10733088" y="187325"/>
          <p14:tracePt t="7636" x="10412413" y="88900"/>
          <p14:tracePt t="7653" x="10242550" y="61913"/>
          <p14:tracePt t="7670" x="10134600" y="36513"/>
          <p14:tracePt t="7686" x="10045700" y="17463"/>
          <p14:tracePt t="7703" x="9929813" y="0"/>
          <p14:tracePt t="7720" x="9688513" y="0"/>
          <p14:tracePt t="7736" x="9491663" y="0"/>
          <p14:tracePt t="7753" x="9277350" y="0"/>
          <p14:tracePt t="7770" x="9072563" y="0"/>
          <p14:tracePt t="7786" x="8875713" y="0"/>
          <p14:tracePt t="7803" x="8661400" y="0"/>
          <p14:tracePt t="7820" x="8447088" y="0"/>
          <p14:tracePt t="7836" x="8205788" y="0"/>
          <p14:tracePt t="7853" x="7974013" y="0"/>
          <p14:tracePt t="7870" x="7840663" y="26988"/>
          <p14:tracePt t="7886" x="7777163" y="142875"/>
          <p14:tracePt t="7903" x="7777163" y="223838"/>
          <p14:tracePt t="7920" x="7777163" y="374650"/>
          <p14:tracePt t="7936" x="7796213" y="455613"/>
          <p14:tracePt t="7953" x="7813675" y="554038"/>
          <p14:tracePt t="7970" x="7813675" y="679450"/>
          <p14:tracePt t="7986" x="7813675" y="812800"/>
          <p14:tracePt t="8003" x="7742238" y="946150"/>
          <p14:tracePt t="8020" x="7680325" y="1062038"/>
          <p14:tracePt t="8037" x="7616825" y="1196975"/>
          <p14:tracePt t="8053" x="7589838" y="1268413"/>
          <p14:tracePt t="8070" x="7589838" y="1339850"/>
          <p14:tracePt t="8072" x="7589838" y="1366838"/>
          <p14:tracePt t="8087" x="7599363" y="1393825"/>
          <p14:tracePt t="8103" x="7670800" y="1455738"/>
          <p14:tracePt t="8120" x="7823200" y="1536700"/>
          <p14:tracePt t="8137" x="7966075" y="1608138"/>
          <p14:tracePt t="8153" x="8134350" y="1679575"/>
          <p14:tracePt t="8170" x="8340725" y="1741488"/>
          <p14:tracePt t="8187" x="8555038" y="1768475"/>
          <p14:tracePt t="8203" x="8786813" y="1768475"/>
          <p14:tracePt t="8220" x="8974138" y="1768475"/>
          <p14:tracePt t="8237" x="9090025" y="1768475"/>
          <p14:tracePt t="8253" x="9170988" y="1731963"/>
          <p14:tracePt t="8270" x="9277350" y="1687513"/>
          <p14:tracePt t="8287" x="9340850" y="1670050"/>
          <p14:tracePt t="8303" x="9412288" y="1589088"/>
          <p14:tracePt t="8320" x="9582150" y="1490663"/>
          <p14:tracePt t="8337" x="9705975" y="1446213"/>
          <p14:tracePt t="8353" x="9831388" y="1411288"/>
          <p14:tracePt t="8370" x="9902825" y="1374775"/>
          <p14:tracePt t="8387" x="9966325" y="1339850"/>
          <p14:tracePt t="8403" x="10001250" y="1312863"/>
          <p14:tracePt t="8420" x="10028238" y="1268413"/>
          <p14:tracePt t="8437" x="10037763" y="1214438"/>
          <p14:tracePt t="8453" x="10037763" y="1169988"/>
          <p14:tracePt t="8470" x="10037763" y="1098550"/>
          <p14:tracePt t="8487" x="10037763" y="1017588"/>
          <p14:tracePt t="8504" x="10037763" y="919163"/>
          <p14:tracePt t="8520" x="10037763" y="884238"/>
          <p14:tracePt t="8537" x="10037763" y="830263"/>
          <p14:tracePt t="8553" x="10037763" y="795338"/>
          <p14:tracePt t="8570" x="10037763" y="741363"/>
          <p14:tracePt t="8587" x="10018713" y="696913"/>
          <p14:tracePt t="8604" x="9983788" y="633413"/>
          <p14:tracePt t="8620" x="9939338" y="581025"/>
          <p14:tracePt t="8637" x="9912350" y="536575"/>
          <p14:tracePt t="8654" x="9875838" y="517525"/>
          <p14:tracePt t="8670" x="9804400" y="500063"/>
          <p14:tracePt t="8687" x="9688513" y="455613"/>
          <p14:tracePt t="8704" x="9456738" y="384175"/>
          <p14:tracePt t="8720" x="9286875" y="339725"/>
          <p14:tracePt t="8737" x="9126538" y="295275"/>
          <p14:tracePt t="8754" x="8991600" y="268288"/>
          <p14:tracePt t="8770" x="8894763" y="231775"/>
          <p14:tracePt t="8787" x="8831263" y="223838"/>
          <p14:tracePt t="8804" x="8777288" y="223838"/>
          <p14:tracePt t="8821" x="8680450" y="223838"/>
          <p14:tracePt t="8837" x="8582025" y="223838"/>
          <p14:tracePt t="8854" x="8466138" y="223838"/>
          <p14:tracePt t="8870" x="8331200" y="223838"/>
          <p14:tracePt t="8887" x="8232775" y="223838"/>
          <p14:tracePt t="8904" x="8081963" y="223838"/>
          <p14:tracePt t="8920" x="7991475" y="223838"/>
          <p14:tracePt t="8937" x="7929563" y="223838"/>
          <p14:tracePt t="8954" x="7875588" y="223838"/>
          <p14:tracePt t="8971" x="7840663" y="223838"/>
          <p14:tracePt t="8987" x="7804150" y="241300"/>
          <p14:tracePt t="9004" x="7777163" y="258763"/>
          <p14:tracePt t="9021" x="7742238" y="303213"/>
          <p14:tracePt t="9037" x="7705725" y="339725"/>
          <p14:tracePt t="9054" x="7670800" y="374650"/>
          <p14:tracePt t="9071" x="7653338" y="393700"/>
          <p14:tracePt t="9072" x="7653338" y="411163"/>
          <p14:tracePt t="9087" x="7643813" y="419100"/>
          <p14:tracePt t="9104" x="7634288" y="465138"/>
          <p14:tracePt t="9121" x="7634288" y="544513"/>
          <p14:tracePt t="9137" x="7661275" y="598488"/>
          <p14:tracePt t="9154" x="7715250" y="696913"/>
          <p14:tracePt t="9171" x="7769225" y="776288"/>
          <p14:tracePt t="9187" x="7840663" y="874713"/>
          <p14:tracePt t="9204" x="7920038" y="990600"/>
          <p14:tracePt t="9221" x="8001000" y="1089025"/>
          <p14:tracePt t="9237" x="8099425" y="1179513"/>
          <p14:tracePt t="9254" x="8232775" y="1285875"/>
          <p14:tracePt t="9271" x="8412163" y="1384300"/>
          <p14:tracePt t="9288" x="8609013" y="1482725"/>
          <p14:tracePt t="9304" x="9063038" y="1660525"/>
          <p14:tracePt t="9321" x="9375775" y="1751013"/>
          <p14:tracePt t="9338" x="9609138" y="1812925"/>
          <p14:tracePt t="9354" x="9813925" y="1830388"/>
          <p14:tracePt t="9371" x="9956800" y="1830388"/>
          <p14:tracePt t="9388" x="10126663" y="1830388"/>
          <p14:tracePt t="9404" x="10313988" y="1741488"/>
          <p14:tracePt t="9421" x="10456863" y="1633538"/>
          <p14:tracePt t="9438" x="10590213" y="1527175"/>
          <p14:tracePt t="9454" x="10706100" y="1438275"/>
          <p14:tracePt t="9471" x="10796588" y="1357313"/>
          <p14:tracePt t="9488" x="10868025" y="1268413"/>
          <p14:tracePt t="9505" x="10939463" y="1143000"/>
          <p14:tracePt t="9521" x="10947400" y="1089025"/>
          <p14:tracePt t="9538" x="10956925" y="1017588"/>
          <p14:tracePt t="9554" x="10956925" y="946150"/>
          <p14:tracePt t="9571" x="10929938" y="847725"/>
          <p14:tracePt t="9588" x="10875963" y="776288"/>
          <p14:tracePt t="9604" x="10823575" y="679450"/>
          <p14:tracePt t="9621" x="10787063" y="608013"/>
          <p14:tracePt t="9638" x="10752138" y="527050"/>
          <p14:tracePt t="9654" x="10752138" y="509588"/>
          <p14:tracePt t="9671" x="10733088" y="473075"/>
          <p14:tracePt t="9688" x="10715625" y="455613"/>
          <p14:tracePt t="9705" x="10671175" y="438150"/>
          <p14:tracePt t="9721" x="10644188" y="419100"/>
          <p14:tracePt t="9738" x="10582275" y="401638"/>
          <p14:tracePt t="9754" x="10572750" y="401638"/>
          <p14:tracePt t="9771" x="10563225" y="401638"/>
          <p14:tracePt t="9788" x="10545763" y="401638"/>
          <p14:tracePt t="9805" x="10545763" y="411163"/>
          <p14:tracePt t="9821" x="10528300" y="419100"/>
          <p14:tracePt t="9838" x="10518775" y="446088"/>
          <p14:tracePt t="9855" x="10510838" y="446088"/>
          <p14:tracePt t="9953" x="10510838" y="455613"/>
          <p14:tracePt t="9969" x="10491788" y="455613"/>
          <p14:tracePt t="9977" x="10474325" y="455613"/>
          <p14:tracePt t="9988" x="10439400" y="455613"/>
          <p14:tracePt t="10005" x="10375900" y="438150"/>
          <p14:tracePt t="10021" x="10252075" y="411163"/>
          <p14:tracePt t="10038" x="10144125" y="374650"/>
          <p14:tracePt t="10055" x="10010775" y="339725"/>
          <p14:tracePt t="10071" x="9858375" y="303213"/>
          <p14:tracePt t="10073" x="9786938" y="295275"/>
          <p14:tracePt t="10088" x="9609138" y="276225"/>
          <p14:tracePt t="10105" x="9429750" y="250825"/>
          <p14:tracePt t="10122" x="9197975" y="196850"/>
          <p14:tracePt t="10139" x="8966200" y="125413"/>
          <p14:tracePt t="10155" x="8724900" y="53975"/>
          <p14:tracePt t="10172" x="8510588" y="0"/>
          <p14:tracePt t="10188" x="8296275" y="0"/>
          <p14:tracePt t="10205" x="8108950" y="0"/>
          <p14:tracePt t="10222" x="7929563" y="0"/>
          <p14:tracePt t="10239" x="7804150" y="0"/>
          <p14:tracePt t="10255" x="7715250" y="0"/>
          <p14:tracePt t="10272" x="7643813" y="0"/>
          <p14:tracePt t="10288" x="7545388" y="9525"/>
          <p14:tracePt t="10305" x="7367588" y="107950"/>
          <p14:tracePt t="10322" x="7232650" y="187325"/>
          <p14:tracePt t="10339" x="7143750" y="268288"/>
          <p14:tracePt t="10355" x="7089775" y="393700"/>
          <p14:tracePt t="10372" x="7054850" y="561975"/>
          <p14:tracePt t="10388" x="7037388" y="758825"/>
          <p14:tracePt t="10405" x="7037388" y="955675"/>
          <p14:tracePt t="10422" x="7037388" y="1160463"/>
          <p14:tracePt t="10438" x="7081838" y="1322388"/>
          <p14:tracePt t="10455" x="7188200" y="1465263"/>
          <p14:tracePt t="10472" x="7331075" y="1598613"/>
          <p14:tracePt t="10489" x="7483475" y="1670050"/>
          <p14:tracePt t="10505" x="7589838" y="1714500"/>
          <p14:tracePt t="10522" x="7705725" y="1758950"/>
          <p14:tracePt t="10539" x="7867650" y="1803400"/>
          <p14:tracePt t="10555" x="8072438" y="1866900"/>
          <p14:tracePt t="10572" x="8313738" y="1893888"/>
          <p14:tracePt t="10589" x="8661400" y="1893888"/>
          <p14:tracePt t="10605" x="9072563" y="1893888"/>
          <p14:tracePt t="10622" x="9510713" y="1893888"/>
          <p14:tracePt t="10639" x="9858375" y="1893888"/>
          <p14:tracePt t="10655" x="10117138" y="1847850"/>
          <p14:tracePt t="10672" x="10323513" y="1776413"/>
          <p14:tracePt t="10689" x="10510838" y="1625600"/>
          <p14:tracePt t="10705" x="10590213" y="1490663"/>
          <p14:tracePt t="10722" x="10634663" y="1303338"/>
          <p14:tracePt t="10739" x="10634663" y="1152525"/>
          <p14:tracePt t="10755" x="10617200" y="982663"/>
          <p14:tracePt t="10772" x="10555288" y="847725"/>
          <p14:tracePt t="10789" x="10491788" y="750888"/>
          <p14:tracePt t="10805" x="10429875" y="615950"/>
          <p14:tracePt t="10822" x="10367963" y="536575"/>
          <p14:tracePt t="10839" x="10260013" y="401638"/>
          <p14:tracePt t="10855" x="10134600" y="295275"/>
          <p14:tracePt t="10872" x="9956800" y="196850"/>
          <p14:tracePt t="10889" x="9671050" y="98425"/>
          <p14:tracePt t="10905" x="9456738" y="44450"/>
          <p14:tracePt t="10922" x="9251950" y="26988"/>
          <p14:tracePt t="10939" x="9055100" y="0"/>
          <p14:tracePt t="10955" x="8867775" y="0"/>
          <p14:tracePt t="10972" x="8680450" y="0"/>
          <p14:tracePt t="10989" x="8456613" y="0"/>
          <p14:tracePt t="11006" x="8224838" y="17463"/>
          <p14:tracePt t="11022" x="8001000" y="61913"/>
          <p14:tracePt t="11039" x="7840663" y="107950"/>
          <p14:tracePt t="11056" x="7670800" y="169863"/>
          <p14:tracePt t="11072" x="7562850" y="241300"/>
          <p14:tracePt t="11074" x="7500938" y="285750"/>
          <p14:tracePt t="11089" x="7429500" y="366713"/>
          <p14:tracePt t="11106" x="7385050" y="446088"/>
          <p14:tracePt t="11122" x="7375525" y="527050"/>
          <p14:tracePt t="11139" x="7375525" y="608013"/>
          <p14:tracePt t="11156" x="7375525" y="687388"/>
          <p14:tracePt t="11173" x="7375525" y="768350"/>
          <p14:tracePt t="11189" x="7375525" y="839788"/>
          <p14:tracePt t="11206" x="7375525" y="946150"/>
          <p14:tracePt t="11223" x="7375525" y="1054100"/>
          <p14:tracePt t="11239" x="7375525" y="1204913"/>
          <p14:tracePt t="11256" x="7419975" y="1366838"/>
          <p14:tracePt t="11273" x="7518400" y="1544638"/>
          <p14:tracePt t="11289" x="7840663" y="1822450"/>
          <p14:tracePt t="11306" x="8251825" y="2089150"/>
          <p14:tracePt t="11323" x="8777288" y="2312988"/>
          <p14:tracePt t="11340" x="9323388" y="2490788"/>
          <p14:tracePt t="11356" x="9875838" y="2554288"/>
          <p14:tracePt t="11373" x="10269538" y="2616200"/>
          <p14:tracePt t="11389" x="10545763" y="2616200"/>
          <p14:tracePt t="11406" x="10777538" y="2616200"/>
          <p14:tracePt t="11423" x="11010900" y="2598738"/>
          <p14:tracePt t="11440" x="11242675" y="2509838"/>
          <p14:tracePt t="11456" x="11456988" y="2357438"/>
          <p14:tracePt t="11473" x="11617325" y="2214563"/>
          <p14:tracePt t="11490" x="11706225" y="2017713"/>
          <p14:tracePt t="11506" x="11706225" y="1866900"/>
          <p14:tracePt t="11523" x="11688763" y="1697038"/>
          <p14:tracePt t="11540" x="11590338" y="1517650"/>
          <p14:tracePt t="11556" x="11456988" y="1374775"/>
          <p14:tracePt t="11573" x="11242675" y="1250950"/>
          <p14:tracePt t="11590" x="10885488" y="1116013"/>
          <p14:tracePt t="11606" x="10358438" y="1017588"/>
          <p14:tracePt t="11623" x="9875838" y="946150"/>
          <p14:tracePt t="11640" x="9340850" y="874713"/>
          <p14:tracePt t="11656" x="8823325" y="857250"/>
          <p14:tracePt t="11673" x="7974013" y="857250"/>
          <p14:tracePt t="11690" x="7439025" y="857250"/>
          <p14:tracePt t="11706" x="6831013" y="857250"/>
          <p14:tracePt t="11723" x="6323013" y="857250"/>
          <p14:tracePt t="11740" x="5965825" y="884238"/>
          <p14:tracePt t="11756" x="5510213" y="990600"/>
          <p14:tracePt t="11773" x="5099050" y="1098550"/>
          <p14:tracePt t="11790" x="4705350" y="1223963"/>
          <p14:tracePt t="11806" x="4322763" y="1322388"/>
          <p14:tracePt t="11823" x="4037013" y="1357313"/>
          <p14:tracePt t="11840" x="3813175" y="1374775"/>
          <p14:tracePt t="11856" x="3625850" y="1374775"/>
          <p14:tracePt t="11873" x="3446463" y="1374775"/>
          <p14:tracePt t="11890" x="3367088" y="1384300"/>
          <p14:tracePt t="11906" x="3251200" y="1384300"/>
          <p14:tracePt t="11923" x="3133725" y="1384300"/>
          <p14:tracePt t="11940" x="2955925" y="1374775"/>
          <p14:tracePt t="11956" x="2768600" y="1366838"/>
          <p14:tracePt t="11973" x="2554288" y="1366838"/>
          <p14:tracePt t="11990" x="2303463" y="1374775"/>
          <p14:tracePt t="12006" x="2108200" y="1455738"/>
          <p14:tracePt t="12023" x="1901825" y="1589088"/>
          <p14:tracePt t="12040" x="1751013" y="1847850"/>
          <p14:tracePt t="12056" x="1598613" y="2276475"/>
          <p14:tracePt t="12074" x="1473200" y="3133725"/>
          <p14:tracePt t="12090" x="1473200" y="3670300"/>
          <p14:tracePt t="12107" x="1473200" y="4089400"/>
          <p14:tracePt t="12123" x="1473200" y="4367213"/>
          <p14:tracePt t="12140" x="1490663" y="4589463"/>
          <p14:tracePt t="12157" x="1536700" y="4776788"/>
          <p14:tracePt t="12173" x="1643063" y="4983163"/>
          <p14:tracePt t="12190" x="1857375" y="5241925"/>
          <p14:tracePt t="12207" x="2152650" y="5491163"/>
          <p14:tracePt t="12223" x="2571750" y="5776913"/>
          <p14:tracePt t="12240" x="2946400" y="6018213"/>
          <p14:tracePt t="12257" x="3402013" y="6276975"/>
          <p14:tracePt t="12274" x="4071938" y="6589713"/>
          <p14:tracePt t="12290" x="4537075" y="6670675"/>
          <p14:tracePt t="12307" x="5018088" y="6732588"/>
          <p14:tracePt t="12323" x="5340350" y="6732588"/>
          <p14:tracePt t="12340" x="5661025" y="6581775"/>
          <p14:tracePt t="12357" x="5875338" y="6411913"/>
          <p14:tracePt t="12374" x="6027738" y="6205538"/>
          <p14:tracePt t="12390" x="6170613" y="5795963"/>
          <p14:tracePt t="12407" x="6303963" y="5295900"/>
          <p14:tracePt t="12424" x="6357938" y="4759325"/>
          <p14:tracePt t="12440" x="6384925" y="4384675"/>
          <p14:tracePt t="12457" x="6456363" y="4054475"/>
          <p14:tracePt t="12474" x="6572250" y="3419475"/>
          <p14:tracePt t="12490" x="6608763" y="3009900"/>
          <p14:tracePt t="12507" x="6608763" y="2660650"/>
          <p14:tracePt t="12524" x="6527800" y="2428875"/>
          <p14:tracePt t="12540" x="6438900" y="2259013"/>
          <p14:tracePt t="12557" x="6340475" y="2143125"/>
          <p14:tracePt t="12574" x="6251575" y="2062163"/>
          <p14:tracePt t="12590" x="6161088" y="2017713"/>
          <p14:tracePt t="12607" x="6027738" y="1990725"/>
          <p14:tracePt t="12624" x="5911850" y="1955800"/>
          <p14:tracePt t="12641" x="5786438" y="1911350"/>
          <p14:tracePt t="12657" x="5653088" y="1857375"/>
          <p14:tracePt t="12674" x="5465763" y="1803400"/>
          <p14:tracePt t="12690" x="5330825" y="1785938"/>
          <p14:tracePt t="12707" x="5180013" y="1785938"/>
          <p14:tracePt t="12724" x="4973638" y="1785938"/>
          <p14:tracePt t="12741" x="4751388" y="1803400"/>
          <p14:tracePt t="12757" x="4367213" y="1928813"/>
          <p14:tracePt t="12774" x="3946525" y="2081213"/>
          <p14:tracePt t="12790" x="3643313" y="2232025"/>
          <p14:tracePt t="12807" x="3517900" y="2393950"/>
          <p14:tracePt t="12824" x="3500438" y="2562225"/>
          <p14:tracePt t="12841" x="3571875" y="2840038"/>
          <p14:tracePt t="12857" x="3875088" y="3224213"/>
          <p14:tracePt t="12874" x="4456113" y="4071938"/>
          <p14:tracePt t="12890" x="4803775" y="4625975"/>
          <p14:tracePt t="12907" x="5010150" y="5232400"/>
          <p14:tracePt t="12924" x="5133975" y="5697538"/>
          <p14:tracePt t="12941" x="5143500" y="5983288"/>
          <p14:tracePt t="12957" x="5143500" y="6215063"/>
          <p14:tracePt t="12974" x="5099050" y="6446838"/>
          <p14:tracePt t="12991" x="5027613" y="6661150"/>
          <p14:tracePt t="13007" x="4965700" y="6848475"/>
          <p14:tracePt t="13024" x="4875213" y="6848475"/>
          <p14:tracePt t="13041" x="4759325" y="6848475"/>
          <p14:tracePt t="13057" x="4652963" y="6848475"/>
          <p14:tracePt t="13074" x="4214813" y="6848475"/>
          <p14:tracePt t="13091" x="3875088" y="6848475"/>
          <p14:tracePt t="13107" x="3705225" y="6848475"/>
          <p14:tracePt t="13124" x="3598863" y="6848475"/>
          <p14:tracePt t="13141" x="3527425" y="6848475"/>
          <p14:tracePt t="13157" x="3517900" y="6848475"/>
          <p14:tracePt t="13174" x="3509963" y="68484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18" y="727656"/>
            <a:ext cx="7079087" cy="5309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6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95"/>
    </mc:Choice>
    <mc:Fallback>
      <p:transition spd="slow" advTm="4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1" x="3517900" y="6848475"/>
          <p14:tracePt t="829" x="3571875" y="6813550"/>
          <p14:tracePt t="837" x="3643313" y="6777038"/>
          <p14:tracePt t="848" x="3768725" y="6724650"/>
          <p14:tracePt t="864" x="4303713" y="6500813"/>
          <p14:tracePt t="881" x="4705350" y="6242050"/>
          <p14:tracePt t="898" x="4902200" y="6054725"/>
          <p14:tracePt t="914" x="4991100" y="5919788"/>
          <p14:tracePt t="931" x="5089525" y="5751513"/>
          <p14:tracePt t="948" x="5241925" y="5554663"/>
          <p14:tracePt t="965" x="5465763" y="5160963"/>
          <p14:tracePt t="981" x="5813425" y="4660900"/>
          <p14:tracePt t="998" x="5938838" y="4446588"/>
          <p14:tracePt t="1014" x="6037263" y="4295775"/>
          <p14:tracePt t="1031" x="6134100" y="4143375"/>
          <p14:tracePt t="1048" x="6153150" y="4071938"/>
          <p14:tracePt t="1065" x="6170613" y="4010025"/>
          <p14:tracePt t="1081" x="6170613" y="3956050"/>
          <p14:tracePt t="1098" x="6170613" y="3919538"/>
          <p14:tracePt t="1181" x="6170613" y="3911600"/>
          <p14:tracePt t="1189" x="6153150" y="3894138"/>
          <p14:tracePt t="1198" x="6108700" y="3848100"/>
          <p14:tracePt t="1214" x="6000750" y="3732213"/>
          <p14:tracePt t="1231" x="5822950" y="3616325"/>
          <p14:tracePt t="1248" x="5545138" y="3411538"/>
          <p14:tracePt t="1265" x="5313363" y="3241675"/>
          <p14:tracePt t="1281" x="5062538" y="3017838"/>
          <p14:tracePt t="1298" x="4875213" y="2776538"/>
          <p14:tracePt t="1315" x="4768850" y="2581275"/>
          <p14:tracePt t="1331" x="4697413" y="2438400"/>
          <p14:tracePt t="1348" x="4660900" y="2312988"/>
          <p14:tracePt t="1365" x="4643438" y="2170113"/>
          <p14:tracePt t="1381" x="4625975" y="2071688"/>
          <p14:tracePt t="1398" x="4633913" y="1973263"/>
          <p14:tracePt t="1415" x="4705350" y="1866900"/>
          <p14:tracePt t="1431" x="4776788" y="1803400"/>
          <p14:tracePt t="1448" x="4830763" y="1751013"/>
          <p14:tracePt t="1465" x="4911725" y="1687513"/>
          <p14:tracePt t="1481" x="4938713" y="1679575"/>
          <p14:tracePt t="1498" x="4956175" y="1660525"/>
          <p14:tracePt t="1515" x="4991100" y="1643063"/>
          <p14:tracePt t="1532" x="5037138" y="1633538"/>
          <p14:tracePt t="1548" x="5062538" y="1625600"/>
          <p14:tracePt t="1565" x="5072063" y="1625600"/>
          <p14:tracePt t="1582" x="5089525" y="1625600"/>
          <p14:tracePt t="1598" x="5108575" y="1633538"/>
          <p14:tracePt t="1615" x="5133975" y="1679575"/>
          <p14:tracePt t="1632" x="5153025" y="1724025"/>
          <p14:tracePt t="1648" x="5180013" y="1795463"/>
          <p14:tracePt t="1665" x="5197475" y="1839913"/>
          <p14:tracePt t="1682" x="5241925" y="1919288"/>
          <p14:tracePt t="1698" x="5295900" y="1990725"/>
          <p14:tracePt t="1715" x="5330825" y="2036763"/>
          <p14:tracePt t="1732" x="5367338" y="2081213"/>
          <p14:tracePt t="1748" x="5402263" y="2125663"/>
          <p14:tracePt t="1765" x="5446713" y="2170113"/>
          <p14:tracePt t="1782" x="5483225" y="2197100"/>
          <p14:tracePt t="1799" x="5527675" y="2224088"/>
          <p14:tracePt t="1815" x="5545138" y="2241550"/>
          <p14:tracePt t="1832" x="5554663" y="2241550"/>
          <p14:tracePt t="1849" x="5572125" y="2259013"/>
          <p14:tracePt t="1865" x="5589588" y="2259013"/>
          <p14:tracePt t="1898" x="5599113" y="2259013"/>
          <p14:tracePt t="1915" x="5608638" y="2259013"/>
          <p14:tracePt t="1932" x="5634038" y="2259013"/>
          <p14:tracePt t="1950" x="5643563" y="2259013"/>
          <p14:tracePt t="1965" x="5653088" y="2259013"/>
          <p14:tracePt t="2014" x="5661025" y="2259013"/>
          <p14:tracePt t="2022" x="5670550" y="2259013"/>
          <p14:tracePt t="2910" x="5680075" y="2259013"/>
          <p14:tracePt t="2926" x="5688013" y="2259013"/>
          <p14:tracePt t="2934" x="5697538" y="2259013"/>
          <p14:tracePt t="2942" x="5705475" y="2259013"/>
          <p14:tracePt t="2950" x="5724525" y="2251075"/>
          <p14:tracePt t="2967" x="5751513" y="2232025"/>
          <p14:tracePt t="2983" x="5776913" y="2232025"/>
          <p14:tracePt t="2999" x="5813425" y="2232025"/>
          <p14:tracePt t="3016" x="5840413" y="2224088"/>
          <p14:tracePt t="3033" x="5867400" y="2224088"/>
          <p14:tracePt t="3050" x="5875338" y="2224088"/>
          <p14:tracePt t="3066" x="5875338" y="2214563"/>
          <p14:tracePt t="3110" x="5884863" y="2205038"/>
          <p14:tracePt t="3798" x="5894388" y="2205038"/>
          <p14:tracePt t="3878" x="5894388" y="2197100"/>
          <p14:tracePt t="3918" x="5894388" y="2187575"/>
          <p14:tracePt t="3943" x="5902325" y="2179638"/>
          <p14:tracePt t="8280" x="5919788" y="2170113"/>
          <p14:tracePt t="8289" x="5973763" y="2187575"/>
          <p14:tracePt t="8297" x="6027738" y="2224088"/>
          <p14:tracePt t="8305" x="6089650" y="2241550"/>
          <p14:tracePt t="8321" x="6232525" y="2295525"/>
          <p14:tracePt t="8338" x="6375400" y="2357438"/>
          <p14:tracePt t="8354" x="6483350" y="2401888"/>
          <p14:tracePt t="8371" x="6581775" y="2428875"/>
          <p14:tracePt t="8387" x="6634163" y="2446338"/>
          <p14:tracePt t="8404" x="6680200" y="2446338"/>
          <p14:tracePt t="8421" x="6732588" y="2446338"/>
          <p14:tracePt t="8438" x="6858000" y="2446338"/>
          <p14:tracePt t="8454" x="6983413" y="2446338"/>
          <p14:tracePt t="8471" x="7116763" y="2446338"/>
          <p14:tracePt t="8488" x="7251700" y="2455863"/>
          <p14:tracePt t="8504" x="7375525" y="2482850"/>
          <p14:tracePt t="8521" x="7439025" y="2490788"/>
          <p14:tracePt t="8538" x="7510463" y="2500313"/>
          <p14:tracePt t="8554" x="7626350" y="2509838"/>
          <p14:tracePt t="8571" x="7759700" y="2536825"/>
          <p14:tracePt t="8588" x="7912100" y="2554288"/>
          <p14:tracePt t="8604" x="8089900" y="2581275"/>
          <p14:tracePt t="8621" x="8232775" y="2598738"/>
          <p14:tracePt t="8638" x="8331200" y="2616200"/>
          <p14:tracePt t="8654" x="8385175" y="2625725"/>
          <p14:tracePt t="8671" x="8402638" y="2625725"/>
          <p14:tracePt t="8777" x="8394700" y="2625725"/>
          <p14:tracePt t="8785" x="8358188" y="2625725"/>
          <p14:tracePt t="8793" x="8304213" y="2625725"/>
          <p14:tracePt t="8805" x="8232775" y="2625725"/>
          <p14:tracePt t="8821" x="8072438" y="2598738"/>
          <p14:tracePt t="8838" x="7804150" y="2517775"/>
          <p14:tracePt t="8855" x="7572375" y="2438400"/>
          <p14:tracePt t="8871" x="7205663" y="2339975"/>
          <p14:tracePt t="8888" x="6911975" y="2259013"/>
          <p14:tracePt t="8905" x="6527800" y="2197100"/>
          <p14:tracePt t="8922" x="6348413" y="2170113"/>
          <p14:tracePt t="8938" x="6215063" y="2160588"/>
          <p14:tracePt t="8954" x="6108700" y="2152650"/>
          <p14:tracePt t="8971" x="5973763" y="2152650"/>
          <p14:tracePt t="8988" x="5813425" y="2152650"/>
          <p14:tracePt t="9005" x="5599113" y="2152650"/>
          <p14:tracePt t="9021" x="5375275" y="2152650"/>
          <p14:tracePt t="9038" x="5143500" y="2152650"/>
          <p14:tracePt t="9055" x="4938713" y="2152650"/>
          <p14:tracePt t="9071" x="4741863" y="2152650"/>
          <p14:tracePt t="9088" x="4537075" y="2152650"/>
          <p14:tracePt t="9105" x="4251325" y="2152650"/>
          <p14:tracePt t="9121" x="4089400" y="2152650"/>
          <p14:tracePt t="9138" x="3902075" y="2152650"/>
          <p14:tracePt t="9155" x="3751263" y="2152650"/>
          <p14:tracePt t="9171" x="3589338" y="2152650"/>
          <p14:tracePt t="9188" x="3465513" y="2152650"/>
          <p14:tracePt t="9205" x="3340100" y="2152650"/>
          <p14:tracePt t="9221" x="3205163" y="2133600"/>
          <p14:tracePt t="9238" x="3098800" y="2133600"/>
          <p14:tracePt t="9255" x="3000375" y="2133600"/>
          <p14:tracePt t="9271" x="2919413" y="2133600"/>
          <p14:tracePt t="9288" x="2840038" y="2133600"/>
          <p14:tracePt t="9305" x="2741613" y="2160588"/>
          <p14:tracePt t="9321" x="2679700" y="2197100"/>
          <p14:tracePt t="9338" x="2608263" y="2259013"/>
          <p14:tracePt t="9355" x="2500313" y="2339975"/>
          <p14:tracePt t="9372" x="2428875" y="2393950"/>
          <p14:tracePt t="9388" x="2401888" y="2411413"/>
          <p14:tracePt t="9405" x="2366963" y="2455863"/>
          <p14:tracePt t="9421" x="2347913" y="2509838"/>
          <p14:tracePt t="9438" x="2322513" y="2589213"/>
          <p14:tracePt t="9455" x="2286000" y="2724150"/>
          <p14:tracePt t="9472" x="2241550" y="2857500"/>
          <p14:tracePt t="9488" x="2214563" y="3000375"/>
          <p14:tracePt t="9505" x="2179638" y="3259138"/>
          <p14:tracePt t="9522" x="2143125" y="3446463"/>
          <p14:tracePt t="9538" x="2125663" y="3616325"/>
          <p14:tracePt t="9555" x="2098675" y="3768725"/>
          <p14:tracePt t="9572" x="2089150" y="3902075"/>
          <p14:tracePt t="9588" x="2089150" y="4010025"/>
          <p14:tracePt t="9605" x="2089150" y="4081463"/>
          <p14:tracePt t="9622" x="2116138" y="4170363"/>
          <p14:tracePt t="9638" x="2187575" y="4259263"/>
          <p14:tracePt t="9655" x="2259013" y="4367213"/>
          <p14:tracePt t="9672" x="2330450" y="4456113"/>
          <p14:tracePt t="9689" x="2393950" y="4545013"/>
          <p14:tracePt t="9705" x="2500313" y="4633913"/>
          <p14:tracePt t="9722" x="2616200" y="4687888"/>
          <p14:tracePt t="9738" x="2724150" y="4714875"/>
          <p14:tracePt t="9755" x="2901950" y="4741863"/>
          <p14:tracePt t="9772" x="3125788" y="4759325"/>
          <p14:tracePt t="9789" x="3322638" y="4768850"/>
          <p14:tracePt t="9805" x="3419475" y="4768850"/>
          <p14:tracePt t="9822" x="3473450" y="4786313"/>
          <p14:tracePt t="9839" x="3527425" y="4786313"/>
          <p14:tracePt t="9855" x="3598863" y="4786313"/>
          <p14:tracePt t="9872" x="3724275" y="4786313"/>
          <p14:tracePt t="9889" x="3902075" y="4786313"/>
          <p14:tracePt t="9905" x="4224338" y="4813300"/>
          <p14:tracePt t="9922" x="4411663" y="4830763"/>
          <p14:tracePt t="9939" x="4625975" y="4867275"/>
          <p14:tracePt t="9955" x="4830763" y="4894263"/>
          <p14:tracePt t="9972" x="5062538" y="4919663"/>
          <p14:tracePt t="9989" x="5322888" y="4965700"/>
          <p14:tracePt t="10005" x="5661025" y="5010150"/>
          <p14:tracePt t="10022" x="6054725" y="5072063"/>
          <p14:tracePt t="10039" x="6473825" y="5126038"/>
          <p14:tracePt t="10056" x="6823075" y="5187950"/>
          <p14:tracePt t="10072" x="7126288" y="5205413"/>
          <p14:tracePt t="10089" x="7348538" y="5205413"/>
          <p14:tracePt t="10106" x="7804150" y="5232400"/>
          <p14:tracePt t="10122" x="8153400" y="5241925"/>
          <p14:tracePt t="10139" x="8609013" y="5303838"/>
          <p14:tracePt t="10156" x="9001125" y="5303838"/>
          <p14:tracePt t="10172" x="9439275" y="5303838"/>
          <p14:tracePt t="10189" x="9715500" y="5295900"/>
          <p14:tracePt t="10206" x="9885363" y="5251450"/>
          <p14:tracePt t="10222" x="9983788" y="5187950"/>
          <p14:tracePt t="10239" x="10090150" y="5116513"/>
          <p14:tracePt t="10256" x="10188575" y="5037138"/>
          <p14:tracePt t="10272" x="10331450" y="4946650"/>
          <p14:tracePt t="10289" x="10518775" y="4795838"/>
          <p14:tracePt t="10306" x="10572750" y="4732338"/>
          <p14:tracePt t="10322" x="10599738" y="4660900"/>
          <p14:tracePt t="10339" x="10599738" y="4562475"/>
          <p14:tracePt t="10356" x="10599738" y="4446588"/>
          <p14:tracePt t="10372" x="10555288" y="4340225"/>
          <p14:tracePt t="10389" x="10483850" y="4224338"/>
          <p14:tracePt t="10406" x="10402888" y="4116388"/>
          <p14:tracePt t="10422" x="10358438" y="4054475"/>
          <p14:tracePt t="10439" x="10304463" y="4000500"/>
          <p14:tracePt t="10456" x="10269538" y="3965575"/>
          <p14:tracePt t="10472" x="10242550" y="3929063"/>
          <p14:tracePt t="10489" x="10206038" y="3867150"/>
          <p14:tracePt t="10506" x="10153650" y="3741738"/>
          <p14:tracePt t="10523" x="10082213" y="3562350"/>
          <p14:tracePt t="10539" x="10010775" y="3340100"/>
          <p14:tracePt t="10556" x="9831388" y="2982913"/>
          <p14:tracePt t="10573" x="9537700" y="2455863"/>
          <p14:tracePt t="10589" x="9144000" y="1938338"/>
          <p14:tracePt t="10606" x="8634413" y="1500188"/>
          <p14:tracePt t="10623" x="7939088" y="1179513"/>
          <p14:tracePt t="10639" x="7134225" y="1027113"/>
          <p14:tracePt t="10656" x="6330950" y="1000125"/>
          <p14:tracePt t="10673" x="5554663" y="1000125"/>
          <p14:tracePt t="10690" x="4633913" y="1000125"/>
          <p14:tracePt t="10706" x="4125913" y="1027113"/>
          <p14:tracePt t="10723" x="3652838" y="1143000"/>
          <p14:tracePt t="10739" x="3322638" y="1250950"/>
          <p14:tracePt t="10756" x="3081338" y="1357313"/>
          <p14:tracePt t="10773" x="2847975" y="1455738"/>
          <p14:tracePt t="10789" x="2625725" y="1571625"/>
          <p14:tracePt t="10806" x="2411413" y="1714500"/>
          <p14:tracePt t="10823" x="2303463" y="1830388"/>
          <p14:tracePt t="10839" x="2224088" y="1955800"/>
          <p14:tracePt t="10856" x="2187575" y="2108200"/>
          <p14:tracePt t="10873" x="2179638" y="2251075"/>
          <p14:tracePt t="10890" x="2197100" y="2500313"/>
          <p14:tracePt t="10906" x="2251075" y="2687638"/>
          <p14:tracePt t="10923" x="2339975" y="2840038"/>
          <p14:tracePt t="10940" x="2419350" y="2982913"/>
          <p14:tracePt t="10956" x="2581275" y="3108325"/>
          <p14:tracePt t="10973" x="2759075" y="3214688"/>
          <p14:tracePt t="10990" x="2946400" y="3313113"/>
          <p14:tracePt t="11006" x="3125788" y="3384550"/>
          <p14:tracePt t="11023" x="3357563" y="3473450"/>
          <p14:tracePt t="11040" x="3544888" y="3527425"/>
          <p14:tracePt t="11056" x="3724275" y="3581400"/>
          <p14:tracePt t="11073" x="3848100" y="3616325"/>
          <p14:tracePt t="11090" x="3929063" y="3633788"/>
          <p14:tracePt t="11106" x="3946525" y="3643313"/>
          <p14:tracePt t="11123" x="3946525" y="3652838"/>
          <p14:tracePt t="11156" x="3956050" y="3652838"/>
          <p14:tracePt t="11173" x="3973513" y="3652838"/>
          <p14:tracePt t="11190" x="3990975" y="3652838"/>
          <p14:tracePt t="11206" x="4027488" y="3652838"/>
          <p14:tracePt t="11223" x="4081463" y="3633788"/>
          <p14:tracePt t="11240" x="4116388" y="3608388"/>
          <p14:tracePt t="11257" x="4143375" y="3571875"/>
          <p14:tracePt t="11273" x="4170363" y="3554413"/>
          <p14:tracePt t="11290" x="4179888" y="3509963"/>
          <p14:tracePt t="11307" x="4187825" y="3500438"/>
          <p14:tracePt t="11323" x="4197350" y="3490913"/>
          <p14:tracePt t="11357" x="4205288" y="3482975"/>
          <p14:tracePt t="11378" x="4224338" y="3473450"/>
          <p14:tracePt t="11394" x="4232275" y="3473450"/>
          <p14:tracePt t="11407" x="4251325" y="3473450"/>
          <p14:tracePt t="11423" x="4259263" y="3473450"/>
          <p14:tracePt t="11440" x="4286250" y="3473450"/>
          <p14:tracePt t="11457" x="4340225" y="3473450"/>
          <p14:tracePt t="11473" x="4429125" y="3473450"/>
          <p14:tracePt t="11490" x="4697413" y="3500438"/>
          <p14:tracePt t="11507" x="4919663" y="3509963"/>
          <p14:tracePt t="11523" x="5197475" y="3536950"/>
          <p14:tracePt t="11540" x="5491163" y="3536950"/>
          <p14:tracePt t="11557" x="5715000" y="3536950"/>
          <p14:tracePt t="11574" x="5857875" y="3536950"/>
          <p14:tracePt t="11590" x="5938838" y="3536950"/>
          <p14:tracePt t="11607" x="5946775" y="3536950"/>
          <p14:tracePt t="11658" x="5956300" y="3536950"/>
          <p14:tracePt t="11674" x="5983288" y="3536950"/>
          <p14:tracePt t="11682" x="5991225" y="3536950"/>
          <p14:tracePt t="11690" x="6010275" y="3536950"/>
          <p14:tracePt t="11707" x="6037263" y="3536950"/>
          <p14:tracePt t="11723" x="6054725" y="3536950"/>
          <p14:tracePt t="11740" x="6072188" y="3536950"/>
          <p14:tracePt t="11757" x="6072188" y="3527425"/>
          <p14:tracePt t="11790" x="6081713" y="3527425"/>
          <p14:tracePt t="11826" x="6089650" y="3517900"/>
          <p14:tracePt t="11834" x="6099175" y="3517900"/>
          <p14:tracePt t="11842" x="6108700" y="3500438"/>
          <p14:tracePt t="11857" x="6134100" y="3500438"/>
          <p14:tracePt t="11874" x="6313488" y="3500438"/>
          <p14:tracePt t="11890" x="6527800" y="3500438"/>
          <p14:tracePt t="11907" x="6777038" y="3500438"/>
          <p14:tracePt t="11924" x="7010400" y="3500438"/>
          <p14:tracePt t="11940" x="7188200" y="3500438"/>
          <p14:tracePt t="11957" x="7251700" y="3500438"/>
          <p14:tracePt t="12082" x="7277100" y="3500438"/>
          <p14:tracePt t="12090" x="7304088" y="3500438"/>
          <p14:tracePt t="12098" x="7340600" y="3500438"/>
          <p14:tracePt t="12107" x="7385050" y="3500438"/>
          <p14:tracePt t="12124" x="7491413" y="3500438"/>
          <p14:tracePt t="12141" x="7634288" y="3500438"/>
          <p14:tracePt t="12157" x="7769225" y="3500438"/>
          <p14:tracePt t="12174" x="7875588" y="3500438"/>
          <p14:tracePt t="12191" x="7991475" y="3482975"/>
          <p14:tracePt t="12207" x="8081963" y="3473450"/>
          <p14:tracePt t="12224" x="8116888" y="3465513"/>
          <p14:tracePt t="12241" x="8161338" y="3465513"/>
          <p14:tracePt t="12257" x="8180388" y="3455988"/>
          <p14:tracePt t="12274" x="8205788" y="3455988"/>
          <p14:tracePt t="12291" x="8215313" y="3455988"/>
          <p14:tracePt t="12619" x="8224838" y="3438525"/>
          <p14:tracePt t="12627" x="8232775" y="3438525"/>
          <p14:tracePt t="12643" x="8232775" y="3429000"/>
          <p14:tracePt t="13419" x="8242300" y="3429000"/>
          <p14:tracePt t="14868" x="8197850" y="3402013"/>
          <p14:tracePt t="14876" x="8134350" y="3367088"/>
          <p14:tracePt t="14884" x="8045450" y="3322638"/>
          <p14:tracePt t="14893" x="7929563" y="3259138"/>
          <p14:tracePt t="14910" x="7626350" y="3133725"/>
          <p14:tracePt t="14926" x="7188200" y="3000375"/>
          <p14:tracePt t="14943" x="6643688" y="2911475"/>
          <p14:tracePt t="14960" x="6037263" y="2840038"/>
          <p14:tracePt t="14976" x="5473700" y="2822575"/>
          <p14:tracePt t="14993" x="4946650" y="2822575"/>
          <p14:tracePt t="15010" x="4429125" y="2822575"/>
          <p14:tracePt t="15011" x="4232275" y="2822575"/>
          <p14:tracePt t="15026" x="4044950" y="2822575"/>
          <p14:tracePt t="15044" x="3608388" y="2867025"/>
          <p14:tracePt t="15060" x="3419475" y="2973388"/>
          <p14:tracePt t="15077" x="3251200" y="3116263"/>
          <p14:tracePt t="15093" x="3125788" y="3286125"/>
          <p14:tracePt t="15110" x="3036888" y="3429000"/>
          <p14:tracePt t="15126" x="3000375" y="3517900"/>
          <p14:tracePt t="15143" x="2982913" y="3598863"/>
          <p14:tracePt t="15160" x="2973388" y="3625850"/>
          <p14:tracePt t="15177" x="2955925" y="3660775"/>
          <p14:tracePt t="15210" x="2946400" y="3687763"/>
          <p14:tracePt t="15227" x="2946400" y="3697288"/>
          <p14:tracePt t="15243" x="2946400" y="3724275"/>
          <p14:tracePt t="15260" x="2928938" y="3786188"/>
          <p14:tracePt t="15277" x="2919413" y="3840163"/>
          <p14:tracePt t="15293" x="2911475" y="3875088"/>
          <p14:tracePt t="15310" x="2911475" y="3919538"/>
          <p14:tracePt t="15327" x="2911475" y="3983038"/>
          <p14:tracePt t="15343" x="2955925" y="4037013"/>
          <p14:tracePt t="15360" x="2990850" y="4062413"/>
          <p14:tracePt t="15377" x="3027363" y="4089400"/>
          <p14:tracePt t="15393" x="3044825" y="4098925"/>
          <p14:tracePt t="15444" x="3054350" y="4098925"/>
          <p14:tracePt t="15452" x="3062288" y="4098925"/>
          <p14:tracePt t="15460" x="3071813" y="4108450"/>
          <p14:tracePt t="15477" x="3108325" y="4125913"/>
          <p14:tracePt t="15494" x="3160713" y="4143375"/>
          <p14:tracePt t="15510" x="3197225" y="4160838"/>
          <p14:tracePt t="15527" x="3251200" y="4160838"/>
          <p14:tracePt t="15543" x="3322638" y="4179888"/>
          <p14:tracePt t="15560" x="3375025" y="4197350"/>
          <p14:tracePt t="15577" x="3482975" y="4205288"/>
          <p14:tracePt t="15594" x="3633788" y="4224338"/>
          <p14:tracePt t="15610" x="3776663" y="4241800"/>
          <p14:tracePt t="15627" x="3902075" y="4251325"/>
          <p14:tracePt t="15644" x="3973513" y="4251325"/>
          <p14:tracePt t="15660" x="3983038" y="4251325"/>
          <p14:tracePt t="16180" x="3990975" y="4251325"/>
          <p14:tracePt t="16196" x="4010025" y="4251325"/>
          <p14:tracePt t="16212" x="4017963" y="4251325"/>
          <p14:tracePt t="16220" x="4027488" y="4251325"/>
          <p14:tracePt t="16236" x="4037013" y="4251325"/>
          <p14:tracePt t="16260" x="4044950" y="4251325"/>
          <p14:tracePt t="16429" x="4081463" y="4251325"/>
          <p14:tracePt t="16436" x="4108450" y="4251325"/>
          <p14:tracePt t="16445" x="4143375" y="4251325"/>
          <p14:tracePt t="16461" x="4276725" y="4251325"/>
          <p14:tracePt t="16478" x="4465638" y="4251325"/>
          <p14:tracePt t="16494" x="4679950" y="4251325"/>
          <p14:tracePt t="16511" x="4867275" y="4268788"/>
          <p14:tracePt t="16528" x="4973638" y="4268788"/>
          <p14:tracePt t="16544" x="5062538" y="4268788"/>
          <p14:tracePt t="16561" x="5089525" y="4268788"/>
          <p14:tracePt t="16578" x="5116513" y="4268788"/>
          <p14:tracePt t="16594" x="5126038" y="4268788"/>
          <p14:tracePt t="16628" x="5133975" y="4268788"/>
          <p14:tracePt t="16644" x="5143500" y="4268788"/>
          <p14:tracePt t="16685" x="5153025" y="4268788"/>
          <p14:tracePt t="16700" x="5170488" y="4268788"/>
          <p14:tracePt t="16708" x="5180013" y="4268788"/>
          <p14:tracePt t="16716" x="5214938" y="4268788"/>
          <p14:tracePt t="16728" x="5241925" y="4268788"/>
          <p14:tracePt t="16744" x="5357813" y="4268788"/>
          <p14:tracePt t="16761" x="5500688" y="4268788"/>
          <p14:tracePt t="16778" x="5670550" y="4268788"/>
          <p14:tracePt t="16794" x="5830888" y="4295775"/>
          <p14:tracePt t="16811" x="5902325" y="4295775"/>
          <p14:tracePt t="16828" x="5956300" y="4313238"/>
          <p14:tracePt t="16845" x="6010275" y="4313238"/>
          <p14:tracePt t="16861" x="6054725" y="4313238"/>
          <p14:tracePt t="16878" x="6099175" y="4313238"/>
          <p14:tracePt t="16895" x="6153150" y="4313238"/>
          <p14:tracePt t="16912" x="6197600" y="4313238"/>
          <p14:tracePt t="16928" x="6259513" y="4313238"/>
          <p14:tracePt t="16945" x="6296025" y="4322763"/>
          <p14:tracePt t="16961" x="6313488" y="4322763"/>
          <p14:tracePt t="16978" x="6330950" y="4322763"/>
          <p14:tracePt t="16995" x="6348413" y="4322763"/>
          <p14:tracePt t="17011" x="6357938" y="4322763"/>
          <p14:tracePt t="17013" x="6375400" y="4322763"/>
          <p14:tracePt t="17028" x="6384925" y="4322763"/>
          <p14:tracePt t="17045" x="6429375" y="4322763"/>
          <p14:tracePt t="17061" x="6465888" y="4322763"/>
          <p14:tracePt t="17078" x="6510338" y="4322763"/>
          <p14:tracePt t="17095" x="6572250" y="4322763"/>
          <p14:tracePt t="17111" x="6634163" y="4322763"/>
          <p14:tracePt t="17128" x="6688138" y="4322763"/>
          <p14:tracePt t="17145" x="6697663" y="4322763"/>
          <p14:tracePt t="17325" x="6705600" y="4322763"/>
          <p14:tracePt t="17333" x="6732588" y="4322763"/>
          <p14:tracePt t="17345" x="6759575" y="4322763"/>
          <p14:tracePt t="17362" x="6813550" y="4322763"/>
          <p14:tracePt t="17378" x="6884988" y="4322763"/>
          <p14:tracePt t="17395" x="6973888" y="4322763"/>
          <p14:tracePt t="17412" x="7126288" y="4340225"/>
          <p14:tracePt t="17429" x="7412038" y="4375150"/>
          <p14:tracePt t="17445" x="7608888" y="4419600"/>
          <p14:tracePt t="17462" x="7796213" y="4438650"/>
          <p14:tracePt t="17478" x="7956550" y="4465638"/>
          <p14:tracePt t="17495" x="8072438" y="4465638"/>
          <p14:tracePt t="17512" x="8134350" y="4465638"/>
          <p14:tracePt t="17528" x="8180388" y="4465638"/>
          <p14:tracePt t="17545" x="8197850" y="4465638"/>
          <p14:tracePt t="17562" x="8224838" y="4465638"/>
          <p14:tracePt t="17579" x="8242300" y="4465638"/>
          <p14:tracePt t="17595" x="8251825" y="4465638"/>
          <p14:tracePt t="17612" x="8286750" y="4456113"/>
          <p14:tracePt t="17629" x="8348663" y="4446588"/>
          <p14:tracePt t="17645" x="8375650" y="4446588"/>
          <p14:tracePt t="17662" x="8412163" y="4446588"/>
          <p14:tracePt t="17679" x="8447088" y="4438650"/>
          <p14:tracePt t="17695" x="8483600" y="4429125"/>
          <p14:tracePt t="17712" x="8510588" y="4419600"/>
          <p14:tracePt t="17729" x="8528050" y="4419600"/>
          <p14:tracePt t="17745" x="8545513" y="4402138"/>
          <p14:tracePt t="17762" x="8555038" y="4402138"/>
          <p14:tracePt t="17795" x="8572500" y="4394200"/>
          <p14:tracePt t="17885" x="8589963" y="4394200"/>
          <p14:tracePt t="17909" x="8599488" y="4394200"/>
          <p14:tracePt t="17933" x="8616950" y="4394200"/>
          <p14:tracePt t="17965" x="8626475" y="4384675"/>
          <p14:tracePt t="17997" x="8634413" y="4384675"/>
          <p14:tracePt t="18005" x="8661400" y="4384675"/>
          <p14:tracePt t="18013" x="8670925" y="4375150"/>
          <p14:tracePt t="18029" x="8715375" y="4367213"/>
          <p14:tracePt t="18046" x="8742363" y="4367213"/>
          <p14:tracePt t="18062" x="8759825" y="4367213"/>
          <p14:tracePt t="18079" x="8777288" y="4367213"/>
          <p14:tracePt t="18096" x="8796338" y="4367213"/>
          <p14:tracePt t="18112" x="8804275" y="4367213"/>
          <p14:tracePt t="19334" x="8831263" y="4367213"/>
          <p14:tracePt t="19342" x="8867775" y="4357688"/>
          <p14:tracePt t="19350" x="8912225" y="4357688"/>
          <p14:tracePt t="19363" x="8966200" y="4330700"/>
          <p14:tracePt t="19380" x="9082088" y="4276725"/>
          <p14:tracePt t="19397" x="9188450" y="4197350"/>
          <p14:tracePt t="19414" x="9286875" y="3946525"/>
          <p14:tracePt t="19430" x="9331325" y="3714750"/>
          <p14:tracePt t="19447" x="9331325" y="3517900"/>
          <p14:tracePt t="19464" x="9313863" y="3367088"/>
          <p14:tracePt t="19480" x="9251950" y="3251200"/>
          <p14:tracePt t="19497" x="9197975" y="3152775"/>
          <p14:tracePt t="19514" x="9153525" y="3089275"/>
          <p14:tracePt t="19530" x="9134475" y="3036888"/>
          <p14:tracePt t="19547" x="9134475" y="2973388"/>
          <p14:tracePt t="19564" x="9117013" y="2911475"/>
          <p14:tracePt t="19580" x="9117013" y="2867025"/>
          <p14:tracePt t="19597" x="9117013" y="2857500"/>
          <p14:tracePt t="19774" x="9117013" y="2847975"/>
          <p14:tracePt t="19782" x="9134475" y="2901950"/>
          <p14:tracePt t="19790" x="9153525" y="2973388"/>
          <p14:tracePt t="19798" x="9170988" y="3071813"/>
          <p14:tracePt t="19814" x="9224963" y="3268663"/>
          <p14:tracePt t="19830" x="9296400" y="3446463"/>
          <p14:tracePt t="19847" x="9385300" y="3616325"/>
          <p14:tracePt t="19864" x="9456738" y="3759200"/>
          <p14:tracePt t="19880" x="9491663" y="3840163"/>
          <p14:tracePt t="19897" x="9510713" y="3902075"/>
          <p14:tracePt t="19914" x="9528175" y="3911600"/>
          <p14:tracePt t="20062" x="9528175" y="3902075"/>
          <p14:tracePt t="20070" x="9528175" y="3884613"/>
          <p14:tracePt t="20081" x="9528175" y="3848100"/>
          <p14:tracePt t="20097" x="9528175" y="3714750"/>
          <p14:tracePt t="20114" x="9510713" y="3509963"/>
          <p14:tracePt t="20131" x="9439275" y="3197225"/>
          <p14:tracePt t="20147" x="9358313" y="2973388"/>
          <p14:tracePt t="20164" x="9269413" y="2803525"/>
          <p14:tracePt t="20181" x="9215438" y="2714625"/>
          <p14:tracePt t="20197" x="9215438" y="2705100"/>
          <p14:tracePt t="20310" x="9215438" y="2714625"/>
          <p14:tracePt t="20334" x="9215438" y="2724150"/>
          <p14:tracePt t="20342" x="9215438" y="2732088"/>
          <p14:tracePt t="20350" x="9215438" y="2741613"/>
          <p14:tracePt t="20366" x="9224963" y="2751138"/>
          <p14:tracePt t="20390" x="9232900" y="2759075"/>
          <p14:tracePt t="20406" x="9242425" y="2768600"/>
          <p14:tracePt t="20430" x="9251950" y="2776538"/>
          <p14:tracePt t="20438" x="9277350" y="2786063"/>
          <p14:tracePt t="20447" x="9286875" y="2786063"/>
          <p14:tracePt t="20464" x="9313863" y="2786063"/>
          <p14:tracePt t="20481" x="9331325" y="2803525"/>
          <p14:tracePt t="20498" x="9340850" y="2813050"/>
          <p14:tracePt t="20514" x="9340850" y="2822575"/>
          <p14:tracePt t="20531" x="9340850" y="2830513"/>
          <p14:tracePt t="20548" x="9340850" y="2847975"/>
          <p14:tracePt t="20564" x="9340850" y="2874963"/>
          <p14:tracePt t="20581" x="9340850" y="2919413"/>
          <p14:tracePt t="20598" x="9340850" y="2973388"/>
          <p14:tracePt t="20615" x="9340850" y="3000375"/>
          <p14:tracePt t="20631" x="9340850" y="3017838"/>
          <p14:tracePt t="20648" x="9348788" y="3044825"/>
          <p14:tracePt t="20665" x="9358313" y="3062288"/>
          <p14:tracePt t="20681" x="9358313" y="3071813"/>
          <p14:tracePt t="20698" x="9367838" y="3089275"/>
          <p14:tracePt t="20715" x="9367838" y="3098800"/>
          <p14:tracePt t="20731" x="9375775" y="3108325"/>
          <p14:tracePt t="20748" x="9375775" y="3116263"/>
          <p14:tracePt t="20765" x="9394825" y="3152775"/>
          <p14:tracePt t="20781" x="9402763" y="3160713"/>
          <p14:tracePt t="20798" x="9412288" y="3187700"/>
          <p14:tracePt t="20815" x="9420225" y="3197225"/>
          <p14:tracePt t="20831" x="9420225" y="3214688"/>
          <p14:tracePt t="20848" x="9420225" y="3224213"/>
          <p14:tracePt t="20865" x="9429750" y="3241675"/>
          <p14:tracePt t="20881" x="9439275" y="3268663"/>
          <p14:tracePt t="20898" x="9456738" y="3303588"/>
          <p14:tracePt t="20915" x="9466263" y="3340100"/>
          <p14:tracePt t="20931" x="9491663" y="3394075"/>
          <p14:tracePt t="20948" x="9501188" y="3438525"/>
          <p14:tracePt t="20965" x="9528175" y="3500438"/>
          <p14:tracePt t="20981" x="9555163" y="3544888"/>
          <p14:tracePt t="20998" x="9599613" y="3608388"/>
          <p14:tracePt t="21015" x="9626600" y="3633788"/>
          <p14:tracePt t="21039" x="9634538" y="3633788"/>
          <p14:tracePt t="21055" x="9644063" y="3633788"/>
          <p14:tracePt t="21071" x="9653588" y="3633788"/>
          <p14:tracePt t="21081" x="9661525" y="3633788"/>
          <p14:tracePt t="21098" x="9671050" y="3633788"/>
          <p14:tracePt t="21115" x="9671050" y="3616325"/>
          <p14:tracePt t="21131" x="9671050" y="3581400"/>
          <p14:tracePt t="21148" x="9671050" y="3490913"/>
          <p14:tracePt t="21165" x="9671050" y="3348038"/>
          <p14:tracePt t="21182" x="9609138" y="3125788"/>
          <p14:tracePt t="21198" x="9545638" y="2857500"/>
          <p14:tracePt t="21215" x="9491663" y="2697163"/>
          <p14:tracePt t="21232" x="9420225" y="2562225"/>
          <p14:tracePt t="21248" x="9367838" y="2446338"/>
          <p14:tracePt t="21265" x="9323388" y="2366963"/>
          <p14:tracePt t="21282" x="9259888" y="2330450"/>
          <p14:tracePt t="21298" x="9232900" y="2330450"/>
          <p14:tracePt t="21315" x="9205913" y="2330450"/>
          <p14:tracePt t="21332" x="9197975" y="2330450"/>
          <p14:tracePt t="21348" x="9180513" y="2330450"/>
          <p14:tracePt t="21365" x="9170988" y="2330450"/>
          <p14:tracePt t="21382" x="9126538" y="2330450"/>
          <p14:tracePt t="21399" x="9001125" y="2312988"/>
          <p14:tracePt t="21415" x="8867775" y="2276475"/>
          <p14:tracePt t="21432" x="8759825" y="2241550"/>
          <p14:tracePt t="21449" x="8609013" y="2224088"/>
          <p14:tracePt t="21465" x="8501063" y="2205038"/>
          <p14:tracePt t="21482" x="8466138" y="2205038"/>
          <p14:tracePt t="21499" x="8420100" y="2205038"/>
          <p14:tracePt t="21515" x="8375650" y="2205038"/>
          <p14:tracePt t="21532" x="8304213" y="2224088"/>
          <p14:tracePt t="21549" x="8224838" y="2251075"/>
          <p14:tracePt t="21565" x="8143875" y="2259013"/>
          <p14:tracePt t="21582" x="8054975" y="2276475"/>
          <p14:tracePt t="21599" x="7894638" y="2286000"/>
          <p14:tracePt t="21615" x="7796213" y="2303463"/>
          <p14:tracePt t="21632" x="7661275" y="2330450"/>
          <p14:tracePt t="21649" x="7500938" y="2347913"/>
          <p14:tracePt t="21666" x="7313613" y="2374900"/>
          <p14:tracePt t="21682" x="7062788" y="2401888"/>
          <p14:tracePt t="21699" x="6769100" y="2401888"/>
          <p14:tracePt t="21715" x="6429375" y="2401888"/>
          <p14:tracePt t="21732" x="5973763" y="2366963"/>
          <p14:tracePt t="21749" x="5438775" y="2276475"/>
          <p14:tracePt t="21765" x="4902200" y="2205038"/>
          <p14:tracePt t="21782" x="4394200" y="2133600"/>
          <p14:tracePt t="21799" x="3581400" y="2036763"/>
          <p14:tracePt t="21816" x="3009900" y="1928813"/>
          <p14:tracePt t="21832" x="2509838" y="1874838"/>
          <p14:tracePt t="21849" x="2143125" y="1822450"/>
          <p14:tracePt t="21866" x="1857375" y="1768475"/>
          <p14:tracePt t="21882" x="1679575" y="1768475"/>
          <p14:tracePt t="21899" x="1571625" y="1768475"/>
          <p14:tracePt t="21916" x="1490663" y="1768475"/>
          <p14:tracePt t="21932" x="1419225" y="1785938"/>
          <p14:tracePt t="21949" x="1374775" y="1795463"/>
          <p14:tracePt t="21966" x="1330325" y="1803400"/>
          <p14:tracePt t="21982" x="1312863" y="1812925"/>
          <p14:tracePt t="21999" x="1303338" y="1847850"/>
          <p14:tracePt t="22016" x="1303338" y="1911350"/>
          <p14:tracePt t="22032" x="1322388" y="1990725"/>
          <p14:tracePt t="22049" x="1374775" y="2089150"/>
          <p14:tracePt t="22066" x="1446213" y="2205038"/>
          <p14:tracePt t="22082" x="1509713" y="2312988"/>
          <p14:tracePt t="22099" x="1608138" y="2455863"/>
          <p14:tracePt t="22116" x="1704975" y="2589213"/>
          <p14:tracePt t="22132" x="1812925" y="2705100"/>
          <p14:tracePt t="22149" x="1955800" y="2822575"/>
          <p14:tracePt t="22166" x="2108200" y="2928938"/>
          <p14:tracePt t="22183" x="2411413" y="3071813"/>
          <p14:tracePt t="22199" x="2608263" y="3133725"/>
          <p14:tracePt t="22216" x="2884488" y="3197225"/>
          <p14:tracePt t="22232" x="3133725" y="3276600"/>
          <p14:tracePt t="22249" x="3367088" y="3313113"/>
          <p14:tracePt t="22266" x="3598863" y="3340100"/>
          <p14:tracePt t="22282" x="3830638" y="3384550"/>
          <p14:tracePt t="22299" x="4143375" y="3429000"/>
          <p14:tracePt t="22316" x="4429125" y="3438525"/>
          <p14:tracePt t="22333" x="4687888" y="3438525"/>
          <p14:tracePt t="22349" x="4911725" y="3438525"/>
          <p14:tracePt t="22366" x="5027613" y="3438525"/>
          <p14:tracePt t="22383" x="5054600" y="3438525"/>
          <p14:tracePt t="22423" x="5062538" y="3438525"/>
          <p14:tracePt t="22433" x="5072063" y="3438525"/>
          <p14:tracePt t="22449" x="5143500" y="3438525"/>
          <p14:tracePt t="22466" x="5259388" y="3438525"/>
          <p14:tracePt t="22483" x="5429250" y="3438525"/>
          <p14:tracePt t="22499" x="5581650" y="3446463"/>
          <p14:tracePt t="22516" x="5759450" y="3455988"/>
          <p14:tracePt t="22533" x="5919788" y="3455988"/>
          <p14:tracePt t="22549" x="6108700" y="3455988"/>
          <p14:tracePt t="22566" x="6276975" y="3455988"/>
          <p14:tracePt t="22583" x="6510338" y="3455988"/>
          <p14:tracePt t="22599" x="6680200" y="3455988"/>
          <p14:tracePt t="22616" x="6831013" y="3455988"/>
          <p14:tracePt t="22633" x="7010400" y="3455988"/>
          <p14:tracePt t="22649" x="7215188" y="3482975"/>
          <p14:tracePt t="22666" x="7429500" y="3500438"/>
          <p14:tracePt t="22683" x="7643813" y="3500438"/>
          <p14:tracePt t="22699" x="7831138" y="3500438"/>
          <p14:tracePt t="22716" x="8001000" y="3500438"/>
          <p14:tracePt t="22733" x="8180388" y="3500438"/>
          <p14:tracePt t="22750" x="8358188" y="3500438"/>
          <p14:tracePt t="22766" x="8474075" y="3500438"/>
          <p14:tracePt t="22783" x="8705850" y="3500438"/>
          <p14:tracePt t="22800" x="8831263" y="3500438"/>
          <p14:tracePt t="22816" x="8939213" y="3490913"/>
          <p14:tracePt t="22833" x="9010650" y="3482975"/>
          <p14:tracePt t="22850" x="9117013" y="3473450"/>
          <p14:tracePt t="22867" x="9197975" y="3465513"/>
          <p14:tracePt t="22883" x="9277350" y="3438525"/>
          <p14:tracePt t="22900" x="9313863" y="3429000"/>
          <p14:tracePt t="22916" x="9323388" y="3411538"/>
          <p14:tracePt t="22933" x="9323388" y="3394075"/>
          <p14:tracePt t="22950" x="9340850" y="3348038"/>
          <p14:tracePt t="22967" x="9340850" y="3322638"/>
          <p14:tracePt t="22983" x="9340850" y="3241675"/>
          <p14:tracePt t="23000" x="9340850" y="3179763"/>
          <p14:tracePt t="23016" x="9340850" y="3125788"/>
          <p14:tracePt t="23033" x="9331325" y="3081338"/>
          <p14:tracePt t="23050" x="9304338" y="3009900"/>
          <p14:tracePt t="23067" x="9259888" y="2938463"/>
          <p14:tracePt t="23083" x="9215438" y="2874963"/>
          <p14:tracePt t="23100" x="9170988" y="2803525"/>
          <p14:tracePt t="23117" x="9082088" y="2741613"/>
          <p14:tracePt t="23133" x="9028113" y="2705100"/>
          <p14:tracePt t="23150" x="8929688" y="2670175"/>
          <p14:tracePt t="23167" x="8777288" y="2643188"/>
          <p14:tracePt t="23184" x="8634413" y="2589213"/>
          <p14:tracePt t="23200" x="8447088" y="2544763"/>
          <p14:tracePt t="23217" x="8286750" y="2509838"/>
          <p14:tracePt t="23233" x="8116888" y="2490788"/>
          <p14:tracePt t="23250" x="7974013" y="2482850"/>
          <p14:tracePt t="23267" x="7840663" y="2482850"/>
          <p14:tracePt t="23283" x="7697788" y="2482850"/>
          <p14:tracePt t="23300" x="7510463" y="2500313"/>
          <p14:tracePt t="23317" x="7269163" y="2500313"/>
          <p14:tracePt t="23333" x="6956425" y="2500313"/>
          <p14:tracePt t="23350" x="6589713" y="2500313"/>
          <p14:tracePt t="23367" x="5902325" y="2490788"/>
          <p14:tracePt t="23384" x="5419725" y="2438400"/>
          <p14:tracePt t="23400" x="4956175" y="2366963"/>
          <p14:tracePt t="23417" x="4572000" y="2330450"/>
          <p14:tracePt t="23433" x="4197350" y="2286000"/>
          <p14:tracePt t="23450" x="3946525" y="2241550"/>
          <p14:tracePt t="23467" x="3768725" y="2241550"/>
          <p14:tracePt t="23484" x="3625850" y="2241550"/>
          <p14:tracePt t="23500" x="3527425" y="2251075"/>
          <p14:tracePt t="23517" x="3402013" y="2259013"/>
          <p14:tracePt t="23534" x="3276600" y="2259013"/>
          <p14:tracePt t="23550" x="3116263" y="2259013"/>
          <p14:tracePt t="23567" x="2938463" y="2241550"/>
          <p14:tracePt t="23584" x="2625725" y="2187575"/>
          <p14:tracePt t="23600" x="2482850" y="2170113"/>
          <p14:tracePt t="23617" x="2366963" y="2133600"/>
          <p14:tracePt t="23634" x="2330450" y="2133600"/>
          <p14:tracePt t="23667" x="2322513" y="2133600"/>
          <p14:tracePt t="23684" x="2303463" y="2133600"/>
          <p14:tracePt t="23700" x="2251075" y="2133600"/>
          <p14:tracePt t="23717" x="2179638" y="2133600"/>
          <p14:tracePt t="23734" x="2071688" y="2152650"/>
          <p14:tracePt t="23751" x="1874838" y="2152650"/>
          <p14:tracePt t="23768" x="1562100" y="2160588"/>
          <p14:tracePt t="23784" x="1303338" y="2205038"/>
          <p14:tracePt t="23800" x="1009650" y="2286000"/>
          <p14:tracePt t="23817" x="785813" y="2401888"/>
          <p14:tracePt t="23834" x="679450" y="2509838"/>
          <p14:tracePt t="23851" x="608013" y="2660650"/>
          <p14:tracePt t="23867" x="561975" y="2857500"/>
          <p14:tracePt t="23884" x="509588" y="3054350"/>
          <p14:tracePt t="23901" x="482600" y="3241675"/>
          <p14:tracePt t="23917" x="482600" y="3465513"/>
          <p14:tracePt t="23934" x="482600" y="3679825"/>
          <p14:tracePt t="23951" x="482600" y="3919538"/>
          <p14:tracePt t="23968" x="598488" y="4251325"/>
          <p14:tracePt t="23984" x="795338" y="4545013"/>
          <p14:tracePt t="24001" x="1062038" y="4786313"/>
          <p14:tracePt t="24017" x="1411288" y="5045075"/>
          <p14:tracePt t="24034" x="1670050" y="5224463"/>
          <p14:tracePt t="24051" x="1911350" y="5330825"/>
          <p14:tracePt t="24067" x="2170113" y="5429250"/>
          <p14:tracePt t="24084" x="2384425" y="5491163"/>
          <p14:tracePt t="24101" x="2581275" y="5537200"/>
          <p14:tracePt t="24118" x="2776538" y="5572125"/>
          <p14:tracePt t="24134" x="3027363" y="5616575"/>
          <p14:tracePt t="24151" x="3259138" y="5626100"/>
          <p14:tracePt t="24168" x="3527425" y="5626100"/>
          <p14:tracePt t="24184" x="3679825" y="5661025"/>
          <p14:tracePt t="24201" x="3830638" y="5670550"/>
          <p14:tracePt t="24218" x="3990975" y="5688013"/>
          <p14:tracePt t="24234" x="4179888" y="5715000"/>
          <p14:tracePt t="24251" x="4348163" y="5732463"/>
          <p14:tracePt t="24267" x="4465638" y="5751513"/>
          <p14:tracePt t="24284" x="4537075" y="5759450"/>
          <p14:tracePt t="24301" x="4581525" y="5768975"/>
          <p14:tracePt t="24318" x="4633913" y="5768975"/>
          <p14:tracePt t="24334" x="4679950" y="5786438"/>
          <p14:tracePt t="24351" x="4732338" y="5795963"/>
          <p14:tracePt t="24368" x="4786313" y="5822950"/>
          <p14:tracePt t="24384" x="4803775" y="5830888"/>
          <p14:tracePt t="24505" x="4813300" y="5830888"/>
          <p14:tracePt t="24552" x="4822825" y="5830888"/>
          <p14:tracePt t="24560" x="4830763" y="5830888"/>
          <p14:tracePt t="24576" x="4840288" y="5822950"/>
          <p14:tracePt t="24648" x="4840288" y="5803900"/>
          <p14:tracePt t="24736" x="4840288" y="5795963"/>
          <p14:tracePt t="24768" x="4848225" y="5795963"/>
          <p14:tracePt t="24776" x="4857750" y="5786438"/>
          <p14:tracePt t="25208" x="4857750" y="5776913"/>
          <p14:tracePt t="25409" x="4867275" y="5776913"/>
          <p14:tracePt t="25433" x="4867275" y="5768975"/>
          <p14:tracePt t="25457" x="4875213" y="5768975"/>
          <p14:tracePt t="25489" x="4884738" y="5768975"/>
          <p14:tracePt t="25497" x="4894263" y="5768975"/>
          <p14:tracePt t="25504" x="4911725" y="5751513"/>
          <p14:tracePt t="25519" x="4919663" y="5751513"/>
          <p14:tracePt t="25535" x="4946650" y="5741988"/>
          <p14:tracePt t="25552" x="4983163" y="5741988"/>
          <p14:tracePt t="25569" x="4991100" y="5741988"/>
          <p14:tracePt t="26913" x="4991100" y="5732463"/>
          <p14:tracePt t="26938" x="5000625" y="5732463"/>
          <p14:tracePt t="26945" x="5018088" y="5732463"/>
          <p14:tracePt t="26954" x="5037138" y="5732463"/>
          <p14:tracePt t="26970" x="5099050" y="5732463"/>
          <p14:tracePt t="26986" x="5180013" y="5732463"/>
          <p14:tracePt t="27003" x="5259388" y="5732463"/>
          <p14:tracePt t="27020" x="5357813" y="5732463"/>
          <p14:tracePt t="27037" x="5411788" y="5732463"/>
          <p14:tracePt t="27054" x="5465763" y="5732463"/>
          <p14:tracePt t="27070" x="5500688" y="5732463"/>
          <p14:tracePt t="27087" x="5562600" y="5732463"/>
          <p14:tracePt t="27103" x="5634038" y="5732463"/>
          <p14:tracePt t="27120" x="5705475" y="5732463"/>
          <p14:tracePt t="27137" x="5822950" y="5732463"/>
          <p14:tracePt t="27154" x="5902325" y="5732463"/>
          <p14:tracePt t="27170" x="5946775" y="5732463"/>
          <p14:tracePt t="27187" x="6000750" y="5741988"/>
          <p14:tracePt t="27203" x="6027738" y="5751513"/>
          <p14:tracePt t="27220" x="6037263" y="5751513"/>
          <p14:tracePt t="27762" x="6037263" y="5759450"/>
          <p14:tracePt t="27770" x="6037263" y="5768975"/>
          <p14:tracePt t="27842" x="6037263" y="5776913"/>
          <p14:tracePt t="28378" x="6027738" y="5776913"/>
          <p14:tracePt t="28402" x="6018213" y="5776913"/>
          <p14:tracePt t="28410" x="6010275" y="5776913"/>
          <p14:tracePt t="28421" x="5991225" y="5776913"/>
          <p14:tracePt t="28438" x="5956300" y="5776913"/>
          <p14:tracePt t="28454" x="5929313" y="5776913"/>
          <p14:tracePt t="28471" x="5884863" y="5776913"/>
          <p14:tracePt t="28488" x="5840413" y="5768975"/>
          <p14:tracePt t="28505" x="5795963" y="5768975"/>
          <p14:tracePt t="28506" x="5786438" y="5768975"/>
          <p14:tracePt t="28521" x="5759450" y="5759450"/>
          <p14:tracePt t="28538" x="5715000" y="5759450"/>
          <p14:tracePt t="28555" x="5697538" y="5759450"/>
          <p14:tracePt t="28571" x="5680075" y="5759450"/>
          <p14:tracePt t="28588" x="5661025" y="5759450"/>
          <p14:tracePt t="28605" x="5626100" y="5759450"/>
          <p14:tracePt t="28621" x="5599113" y="5759450"/>
          <p14:tracePt t="28638" x="5581650" y="5759450"/>
          <p14:tracePt t="28655" x="5554663" y="5759450"/>
          <p14:tracePt t="28671" x="5537200" y="5759450"/>
          <p14:tracePt t="28688" x="5491163" y="5759450"/>
          <p14:tracePt t="28705" x="5446713" y="5759450"/>
          <p14:tracePt t="28722" x="5340350" y="5759450"/>
          <p14:tracePt t="28738" x="5276850" y="5759450"/>
          <p14:tracePt t="28755" x="5232400" y="5759450"/>
          <p14:tracePt t="28771" x="5205413" y="5759450"/>
          <p14:tracePt t="28788" x="5187950" y="5759450"/>
          <p14:tracePt t="28805" x="5180013" y="5759450"/>
          <p14:tracePt t="28838" x="5143500" y="5759450"/>
          <p14:tracePt t="28855" x="5126038" y="5768975"/>
          <p14:tracePt t="28871" x="5099050" y="5768975"/>
          <p14:tracePt t="28888" x="5081588" y="5768975"/>
          <p14:tracePt t="30763" x="5081588" y="5759450"/>
          <p14:tracePt t="31763" x="5089525" y="5759450"/>
          <p14:tracePt t="31780" x="5089525" y="5751513"/>
          <p14:tracePt t="31956" x="5099050" y="5732463"/>
          <p14:tracePt t="31972" x="5099050" y="5724525"/>
          <p14:tracePt t="31980" x="5099050" y="5715000"/>
          <p14:tracePt t="31991" x="5099050" y="5688013"/>
          <p14:tracePt t="32007" x="5099050" y="5608638"/>
          <p14:tracePt t="32024" x="5099050" y="5483225"/>
          <p14:tracePt t="32041" x="5062538" y="5322888"/>
          <p14:tracePt t="32058" x="4956175" y="5045075"/>
          <p14:tracePt t="32074" x="4848225" y="4803775"/>
          <p14:tracePt t="32091" x="4768850" y="4608513"/>
          <p14:tracePt t="32108" x="4660900" y="4384675"/>
          <p14:tracePt t="32124" x="4616450" y="4276725"/>
          <p14:tracePt t="32141" x="4608513" y="4214813"/>
          <p14:tracePt t="32158" x="4589463" y="4179888"/>
          <p14:tracePt t="32175" x="4589463" y="4152900"/>
          <p14:tracePt t="32208" x="4589463" y="4143375"/>
          <p14:tracePt t="32228" x="4589463" y="4125913"/>
          <p14:tracePt t="32244" x="4589463" y="4116388"/>
          <p14:tracePt t="32258" x="4589463" y="4098925"/>
          <p14:tracePt t="32274" x="4589463" y="4089400"/>
          <p14:tracePt t="32291" x="4589463" y="4062413"/>
          <p14:tracePt t="32308" x="4589463" y="4027488"/>
          <p14:tracePt t="32324" x="4589463" y="3965575"/>
          <p14:tracePt t="32341" x="4589463" y="3857625"/>
          <p14:tracePt t="32358" x="4545013" y="3732213"/>
          <p14:tracePt t="32375" x="4491038" y="3616325"/>
          <p14:tracePt t="32391" x="4438650" y="3517900"/>
          <p14:tracePt t="32408" x="4419600" y="3482975"/>
          <p14:tracePt t="32424" x="4411663" y="3473450"/>
          <p14:tracePt t="32540" x="4419600" y="3473450"/>
          <p14:tracePt t="32548" x="4429125" y="3473450"/>
          <p14:tracePt t="32558" x="4446588" y="3473450"/>
          <p14:tracePt t="32575" x="4456113" y="3473450"/>
          <p14:tracePt t="32591" x="4473575" y="3473450"/>
          <p14:tracePt t="32608" x="4491038" y="3473450"/>
          <p14:tracePt t="32625" x="4537075" y="3473450"/>
          <p14:tracePt t="32641" x="4616450" y="3482975"/>
          <p14:tracePt t="32658" x="4732338" y="3482975"/>
          <p14:tracePt t="32675" x="4929188" y="3500438"/>
          <p14:tracePt t="32691" x="5126038" y="3500438"/>
          <p14:tracePt t="32708" x="5438775" y="3500438"/>
          <p14:tracePt t="32725" x="5653088" y="3500438"/>
          <p14:tracePt t="32741" x="5803900" y="3500438"/>
          <p14:tracePt t="32758" x="5956300" y="3500438"/>
          <p14:tracePt t="32775" x="6062663" y="3500438"/>
          <p14:tracePt t="32792" x="6161088" y="3500438"/>
          <p14:tracePt t="32808" x="6251575" y="3500438"/>
          <p14:tracePt t="32825" x="6323013" y="3509963"/>
          <p14:tracePt t="32842" x="6348413" y="3509963"/>
          <p14:tracePt t="32858" x="6384925" y="3517900"/>
          <p14:tracePt t="32875" x="6456363" y="3527425"/>
          <p14:tracePt t="32892" x="6554788" y="3544888"/>
          <p14:tracePt t="32908" x="6608763" y="3554413"/>
          <p14:tracePt t="32925" x="6634163" y="3554413"/>
          <p14:tracePt t="32942" x="6670675" y="3562350"/>
          <p14:tracePt t="32958" x="6680200" y="3562350"/>
          <p14:tracePt t="32992" x="6688138" y="3562350"/>
          <p14:tracePt t="33172" x="6688138" y="3571875"/>
          <p14:tracePt t="33180" x="6732588" y="3571875"/>
          <p14:tracePt t="33192" x="6813550" y="3571875"/>
          <p14:tracePt t="33209" x="7037388" y="3571875"/>
          <p14:tracePt t="33225" x="7394575" y="3517900"/>
          <p14:tracePt t="33242" x="7724775" y="3482975"/>
          <p14:tracePt t="33259" x="8027988" y="3465513"/>
          <p14:tracePt t="33276" x="8197850" y="3465513"/>
          <p14:tracePt t="33292" x="8269288" y="3465513"/>
          <p14:tracePt t="34597" x="8224838" y="3465513"/>
          <p14:tracePt t="34605" x="8161338" y="3465513"/>
          <p14:tracePt t="34613" x="8045450" y="3465513"/>
          <p14:tracePt t="34626" x="7840663" y="3465513"/>
          <p14:tracePt t="34643" x="7099300" y="3402013"/>
          <p14:tracePt t="34660" x="6161088" y="3259138"/>
          <p14:tracePt t="34677" x="5081588" y="3116263"/>
          <p14:tracePt t="34693" x="4759325" y="3108325"/>
          <p14:tracePt t="34710" x="4581525" y="3108325"/>
          <p14:tracePt t="34726" x="4438650" y="3152775"/>
          <p14:tracePt t="34743" x="4348163" y="3205163"/>
          <p14:tracePt t="34760" x="4205288" y="3268663"/>
          <p14:tracePt t="34777" x="4044950" y="3357563"/>
          <p14:tracePt t="34793" x="3911600" y="3429000"/>
          <p14:tracePt t="34810" x="3795713" y="3490913"/>
          <p14:tracePt t="34827" x="3705225" y="3554413"/>
          <p14:tracePt t="34843" x="3660775" y="3598863"/>
          <p14:tracePt t="34860" x="3616325" y="3633788"/>
          <p14:tracePt t="34877" x="3536950" y="3670300"/>
          <p14:tracePt t="34893" x="3438525" y="3697288"/>
          <p14:tracePt t="34910" x="3322638" y="3732213"/>
          <p14:tracePt t="34927" x="3251200" y="3751263"/>
          <p14:tracePt t="34943" x="3187700" y="3759200"/>
          <p14:tracePt t="34960" x="3133725" y="3759200"/>
          <p14:tracePt t="34977" x="3116263" y="3759200"/>
          <p14:tracePt t="35077" x="3116263" y="3768725"/>
          <p14:tracePt t="35085" x="3116263" y="3776663"/>
          <p14:tracePt t="35093" x="3133725" y="3795713"/>
          <p14:tracePt t="35110" x="3205163" y="3875088"/>
          <p14:tracePt t="35127" x="3313113" y="3946525"/>
          <p14:tracePt t="35143" x="3473450" y="4000500"/>
          <p14:tracePt t="35160" x="3660775" y="4062413"/>
          <p14:tracePt t="35177" x="3857625" y="4108450"/>
          <p14:tracePt t="35194" x="4017963" y="4170363"/>
          <p14:tracePt t="35210" x="4187825" y="4205288"/>
          <p14:tracePt t="35227" x="4357688" y="4232275"/>
          <p14:tracePt t="35244" x="4510088" y="4251325"/>
          <p14:tracePt t="35260" x="4687888" y="4276725"/>
          <p14:tracePt t="35277" x="4867275" y="4303713"/>
          <p14:tracePt t="35294" x="5018088" y="4340225"/>
          <p14:tracePt t="35310" x="5160963" y="4348163"/>
          <p14:tracePt t="35327" x="5330825" y="4375150"/>
          <p14:tracePt t="35344" x="5465763" y="4384675"/>
          <p14:tracePt t="35360" x="5554663" y="4402138"/>
          <p14:tracePt t="35377" x="5608638" y="4402138"/>
          <p14:tracePt t="35394" x="5643563" y="4411663"/>
          <p14:tracePt t="35410" x="5680075" y="4411663"/>
          <p14:tracePt t="35427" x="5732463" y="4411663"/>
          <p14:tracePt t="35444" x="5776913" y="4411663"/>
          <p14:tracePt t="35461" x="5848350" y="4411663"/>
          <p14:tracePt t="35477" x="5867400" y="4411663"/>
          <p14:tracePt t="35494" x="5875338" y="4411663"/>
          <p14:tracePt t="35510" x="5902325" y="4411663"/>
          <p14:tracePt t="35527" x="5929313" y="4411663"/>
          <p14:tracePt t="35544" x="5965825" y="4411663"/>
          <p14:tracePt t="35561" x="6010275" y="4419600"/>
          <p14:tracePt t="35577" x="6062663" y="4429125"/>
          <p14:tracePt t="35594" x="6126163" y="4429125"/>
          <p14:tracePt t="35611" x="6197600" y="4429125"/>
          <p14:tracePt t="35627" x="6296025" y="4446588"/>
          <p14:tracePt t="35644" x="6411913" y="4456113"/>
          <p14:tracePt t="35661" x="6510338" y="4473575"/>
          <p14:tracePt t="35677" x="6680200" y="4491038"/>
          <p14:tracePt t="35694" x="6823075" y="4491038"/>
          <p14:tracePt t="35711" x="6991350" y="4491038"/>
          <p14:tracePt t="35727" x="7134225" y="4491038"/>
          <p14:tracePt t="35744" x="7277100" y="4491038"/>
          <p14:tracePt t="35761" x="7375525" y="4491038"/>
          <p14:tracePt t="35778" x="7429500" y="4491038"/>
          <p14:tracePt t="35794" x="7456488" y="4491038"/>
          <p14:tracePt t="35811" x="7466013" y="4491038"/>
          <p14:tracePt t="35844" x="7483475" y="4491038"/>
          <p14:tracePt t="35861" x="7500938" y="4483100"/>
          <p14:tracePt t="35878" x="7562850" y="4483100"/>
          <p14:tracePt t="35894" x="7599363" y="4483100"/>
          <p14:tracePt t="35911" x="7661275" y="4483100"/>
          <p14:tracePt t="35927" x="7732713" y="4456113"/>
          <p14:tracePt t="35944" x="7823200" y="4438650"/>
          <p14:tracePt t="35961" x="7929563" y="4411663"/>
          <p14:tracePt t="35978" x="8099425" y="4357688"/>
          <p14:tracePt t="35994" x="8232775" y="4330700"/>
          <p14:tracePt t="36011" x="8402638" y="4313238"/>
          <p14:tracePt t="36028" x="8582025" y="4303713"/>
          <p14:tracePt t="36044" x="8751888" y="4303713"/>
          <p14:tracePt t="36061" x="8813800" y="4303713"/>
          <p14:tracePt t="36078" x="8831263" y="4303713"/>
          <p14:tracePt t="36094" x="8867775" y="4303713"/>
          <p14:tracePt t="36798" x="8875713" y="4303713"/>
          <p14:tracePt t="36822" x="8831263" y="4303713"/>
          <p14:tracePt t="36830" x="8786813" y="4330700"/>
          <p14:tracePt t="36838" x="8742363" y="4357688"/>
          <p14:tracePt t="36846" x="8688388" y="4375150"/>
          <p14:tracePt t="36862" x="8537575" y="4465638"/>
          <p14:tracePt t="36878" x="8402638" y="4545013"/>
          <p14:tracePt t="36895" x="8232775" y="4625975"/>
          <p14:tracePt t="36912" x="8072438" y="4697413"/>
          <p14:tracePt t="36928" x="7929563" y="4724400"/>
          <p14:tracePt t="36945" x="7769225" y="4768850"/>
          <p14:tracePt t="36962" x="7616825" y="4786313"/>
          <p14:tracePt t="36978" x="7429500" y="4803775"/>
          <p14:tracePt t="36995" x="7170738" y="4867275"/>
          <p14:tracePt t="37012" x="6902450" y="4911725"/>
          <p14:tracePt t="37014" x="6759575" y="4956175"/>
          <p14:tracePt t="37028" x="6643688" y="4965700"/>
          <p14:tracePt t="37045" x="6402388" y="5010150"/>
          <p14:tracePt t="37062" x="6180138" y="5089525"/>
          <p14:tracePt t="37079" x="6116638" y="5099050"/>
          <p14:tracePt t="37095" x="6054725" y="5108575"/>
          <p14:tracePt t="37112" x="5973763" y="5133975"/>
          <p14:tracePt t="37128" x="5884863" y="5170488"/>
          <p14:tracePt t="37145" x="5751513" y="5214938"/>
          <p14:tracePt t="37162" x="5608638" y="5276850"/>
          <p14:tracePt t="37179" x="5483225" y="5330825"/>
          <p14:tracePt t="37195" x="5322888" y="5402263"/>
          <p14:tracePt t="37212" x="5160963" y="5465763"/>
          <p14:tracePt t="37229" x="5054600" y="5500688"/>
          <p14:tracePt t="37245" x="4965700" y="5537200"/>
          <p14:tracePt t="37262" x="4902200" y="5554663"/>
          <p14:tracePt t="37279" x="4884738" y="5562600"/>
          <p14:tracePt t="37295" x="4884738" y="5572125"/>
          <p14:tracePt t="37312" x="4867275" y="5581650"/>
          <p14:tracePt t="37454" x="4875213" y="5581650"/>
          <p14:tracePt t="37462" x="4902200" y="5581650"/>
          <p14:tracePt t="37470" x="4911725" y="5599113"/>
          <p14:tracePt t="37479" x="4938713" y="5608638"/>
          <p14:tracePt t="37496" x="5000625" y="5608638"/>
          <p14:tracePt t="37512" x="5081588" y="5616575"/>
          <p14:tracePt t="37529" x="5126038" y="5616575"/>
          <p14:tracePt t="37545" x="5232400" y="5634038"/>
          <p14:tracePt t="37562" x="5384800" y="5653088"/>
          <p14:tracePt t="37579" x="5554663" y="5705475"/>
          <p14:tracePt t="37596" x="5724525" y="5759450"/>
          <p14:tracePt t="37612" x="5911850" y="5830888"/>
          <p14:tracePt t="37629" x="6108700" y="5884863"/>
          <p14:tracePt t="37646" x="6419850" y="5983288"/>
          <p14:tracePt t="37663" x="6616700" y="6072188"/>
          <p14:tracePt t="37679" x="6769100" y="6126163"/>
          <p14:tracePt t="37696" x="6956425" y="6188075"/>
          <p14:tracePt t="37712" x="7143750" y="6242050"/>
          <p14:tracePt t="37729" x="7340600" y="6296025"/>
          <p14:tracePt t="37746" x="7483475" y="6340475"/>
          <p14:tracePt t="37762" x="7562850" y="6411913"/>
          <p14:tracePt t="37779" x="7626350" y="6446838"/>
          <p14:tracePt t="37796" x="7661275" y="6465888"/>
          <p14:tracePt t="37812" x="7705725" y="6483350"/>
          <p14:tracePt t="37829" x="7751763" y="6500813"/>
          <p14:tracePt t="37846" x="7840663" y="6537325"/>
          <p14:tracePt t="37863" x="7867650" y="6554788"/>
          <p14:tracePt t="37879" x="7894638" y="6562725"/>
          <p14:tracePt t="38583" x="7885113" y="6562725"/>
          <p14:tracePt t="38599" x="7867650" y="6562725"/>
          <p14:tracePt t="38615" x="7858125" y="6562725"/>
          <p14:tracePt t="38623" x="7848600" y="6572250"/>
          <p14:tracePt t="38631" x="7840663" y="6581775"/>
          <p14:tracePt t="38655" x="7823200" y="6589713"/>
          <p14:tracePt t="38671" x="7813675" y="6589713"/>
          <p14:tracePt t="38680" x="7777163" y="6608763"/>
          <p14:tracePt t="38703" x="7769225" y="6616700"/>
          <p14:tracePt t="38713" x="7759700" y="6616700"/>
          <p14:tracePt t="38730" x="7751763" y="6616700"/>
          <p14:tracePt t="38815" x="7742238" y="6616700"/>
          <p14:tracePt t="38823" x="7732713" y="6626225"/>
          <p14:tracePt t="38839" x="7715250" y="6634163"/>
          <p14:tracePt t="38863" x="7705725" y="6643688"/>
          <p14:tracePt t="38895" x="7688263" y="6643688"/>
          <p14:tracePt t="38911" x="7661275" y="6653213"/>
          <p14:tracePt t="38927" x="7634288" y="6670675"/>
          <p14:tracePt t="38935" x="7626350" y="6670675"/>
          <p14:tracePt t="38947" x="7608888" y="6680200"/>
          <p14:tracePt t="38964" x="7581900" y="6688138"/>
          <p14:tracePt t="38980" x="7572375" y="6688138"/>
          <p14:tracePt t="39031" x="7572375" y="6697663"/>
          <p14:tracePt t="39359" x="7554913" y="6697663"/>
          <p14:tracePt t="39383" x="7545388" y="6697663"/>
          <p14:tracePt t="39391" x="7545388" y="6705600"/>
          <p14:tracePt t="39399" x="7537450" y="6705600"/>
          <p14:tracePt t="39414" x="7527925" y="6715125"/>
          <p14:tracePt t="39471" x="7518400" y="6715125"/>
          <p14:tracePt t="39791" x="7483475" y="6715125"/>
          <p14:tracePt t="39799" x="7286625" y="6715125"/>
          <p14:tracePt t="39807" x="6894513" y="6715125"/>
          <p14:tracePt t="39815" x="6438900" y="6715125"/>
          <p14:tracePt t="39831" x="5661025" y="6715125"/>
          <p14:tracePt t="39848" x="4375150" y="6804025"/>
          <p14:tracePt t="39864" x="2803525" y="6848475"/>
          <p14:tracePt t="39881" x="990600" y="68484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013" y="153070"/>
            <a:ext cx="7276565" cy="6561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5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04"/>
    </mc:Choice>
    <mc:Fallback>
      <p:transition spd="slow" advTm="61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6" x="1241425" y="6375400"/>
          <p14:tracePt t="922" x="1490663" y="6018213"/>
          <p14:tracePt t="938" x="1724025" y="5554663"/>
          <p14:tracePt t="954" x="1973263" y="5000625"/>
          <p14:tracePt t="971" x="2081213" y="4518025"/>
          <p14:tracePt t="988" x="2125663" y="4017963"/>
          <p14:tracePt t="1005" x="2125663" y="3536950"/>
          <p14:tracePt t="1022" x="2125663" y="3143250"/>
          <p14:tracePt t="1038" x="2125663" y="2867025"/>
          <p14:tracePt t="1055" x="2143125" y="2652713"/>
          <p14:tracePt t="1071" x="2143125" y="2482850"/>
          <p14:tracePt t="1088" x="2133600" y="2347913"/>
          <p14:tracePt t="1105" x="2089150" y="2259013"/>
          <p14:tracePt t="1122" x="2044700" y="2152650"/>
          <p14:tracePt t="1138" x="2044700" y="2143125"/>
          <p14:tracePt t="1177" x="2054225" y="2143125"/>
          <p14:tracePt t="1186" x="2133600" y="2143125"/>
          <p14:tracePt t="1193" x="2232025" y="2143125"/>
          <p14:tracePt t="1205" x="2347913" y="2143125"/>
          <p14:tracePt t="1222" x="2697163" y="2160588"/>
          <p14:tracePt t="1238" x="3473450" y="2160588"/>
          <p14:tracePt t="1255" x="4438650" y="2160588"/>
          <p14:tracePt t="1272" x="5608638" y="2259013"/>
          <p14:tracePt t="1288" x="6742113" y="2401888"/>
          <p14:tracePt t="1305" x="7804150" y="2562225"/>
          <p14:tracePt t="1322" x="9037638" y="2894013"/>
          <p14:tracePt t="1338" x="9590088" y="3036888"/>
          <p14:tracePt t="1355" x="9885363" y="3116263"/>
          <p14:tracePt t="1372" x="10063163" y="3133725"/>
          <p14:tracePt t="1388" x="10188575" y="3125788"/>
          <p14:tracePt t="1405" x="10277475" y="3027363"/>
          <p14:tracePt t="1422" x="10348913" y="2901950"/>
          <p14:tracePt t="1438" x="10385425" y="2776538"/>
          <p14:tracePt t="1455" x="10385425" y="2633663"/>
          <p14:tracePt t="1472" x="10385425" y="2428875"/>
          <p14:tracePt t="1488" x="10375900" y="2205038"/>
          <p14:tracePt t="1506" x="10161588" y="1822450"/>
          <p14:tracePt t="1522" x="9947275" y="1571625"/>
          <p14:tracePt t="1539" x="9634538" y="1339850"/>
          <p14:tracePt t="1555" x="9286875" y="1160463"/>
          <p14:tracePt t="1572" x="8813800" y="1000125"/>
          <p14:tracePt t="1588" x="8375650" y="938213"/>
          <p14:tracePt t="1605" x="7885113" y="919163"/>
          <p14:tracePt t="1622" x="7394575" y="911225"/>
          <p14:tracePt t="1639" x="7027863" y="911225"/>
          <p14:tracePt t="1655" x="6608763" y="911225"/>
          <p14:tracePt t="1672" x="6099175" y="911225"/>
          <p14:tracePt t="1688" x="5634038" y="911225"/>
          <p14:tracePt t="1706" x="4983163" y="946150"/>
          <p14:tracePt t="1722" x="4724400" y="1044575"/>
          <p14:tracePt t="1739" x="4562475" y="1169988"/>
          <p14:tracePt t="1755" x="4510088" y="1330325"/>
          <p14:tracePt t="1772" x="4500563" y="1536700"/>
          <p14:tracePt t="1789" x="4500563" y="1768475"/>
          <p14:tracePt t="1805" x="4500563" y="2017713"/>
          <p14:tracePt t="1822" x="4500563" y="2268538"/>
          <p14:tracePt t="1839" x="4491038" y="2473325"/>
          <p14:tracePt t="1855" x="4465638" y="2643188"/>
          <p14:tracePt t="1872" x="4456113" y="2776538"/>
          <p14:tracePt t="1889" x="4429125" y="2965450"/>
          <p14:tracePt t="1906" x="4438650" y="3276600"/>
          <p14:tracePt t="1922" x="4518025" y="3509963"/>
          <p14:tracePt t="1939" x="4633913" y="3714750"/>
          <p14:tracePt t="1955" x="4786313" y="3894138"/>
          <p14:tracePt t="1972" x="4983163" y="4062413"/>
          <p14:tracePt t="1989" x="5367338" y="4303713"/>
          <p14:tracePt t="2006" x="5938838" y="4518025"/>
          <p14:tracePt t="2022" x="6572250" y="4705350"/>
          <p14:tracePt t="2039" x="7081838" y="4857750"/>
          <p14:tracePt t="2055" x="7491413" y="4956175"/>
          <p14:tracePt t="2072" x="7786688" y="4983163"/>
          <p14:tracePt t="2089" x="8045450" y="4991100"/>
          <p14:tracePt t="2106" x="8501063" y="4946650"/>
          <p14:tracePt t="2122" x="8769350" y="4830763"/>
          <p14:tracePt t="2139" x="8947150" y="4705350"/>
          <p14:tracePt t="2156" x="9117013" y="4537075"/>
          <p14:tracePt t="2172" x="9232900" y="4322763"/>
          <p14:tracePt t="2189" x="9269413" y="4179888"/>
          <p14:tracePt t="2206" x="9296400" y="4000500"/>
          <p14:tracePt t="2222" x="9296400" y="3830638"/>
          <p14:tracePt t="2239" x="9277350" y="3714750"/>
          <p14:tracePt t="2256" x="9224963" y="3608388"/>
          <p14:tracePt t="2272" x="9134475" y="3473450"/>
          <p14:tracePt t="2289" x="9018588" y="3322638"/>
          <p14:tracePt t="2306" x="8786813" y="3054350"/>
          <p14:tracePt t="2322" x="8626475" y="2884488"/>
          <p14:tracePt t="2340" x="8537575" y="2795588"/>
          <p14:tracePt t="2356" x="8447088" y="2714625"/>
          <p14:tracePt t="2372" x="8375650" y="2660650"/>
          <p14:tracePt t="2389" x="8358188" y="2652713"/>
          <p14:tracePt t="2406" x="8340725" y="2633663"/>
          <p14:tracePt t="2422" x="8331200" y="2633663"/>
          <p14:tracePt t="2439" x="8313738" y="2616200"/>
          <p14:tracePt t="2456" x="8251825" y="2581275"/>
          <p14:tracePt t="2472" x="8161338" y="2527300"/>
          <p14:tracePt t="2489" x="8062913" y="2473325"/>
          <p14:tracePt t="2506" x="7875588" y="2339975"/>
          <p14:tracePt t="2523" x="7759700" y="2268538"/>
          <p14:tracePt t="2539" x="7653338" y="2197100"/>
          <p14:tracePt t="2556" x="7545388" y="2143125"/>
          <p14:tracePt t="2573" x="7429500" y="2071688"/>
          <p14:tracePt t="2589" x="7331075" y="2009775"/>
          <p14:tracePt t="2606" x="7215188" y="1928813"/>
          <p14:tracePt t="2622" x="7081838" y="1866900"/>
          <p14:tracePt t="2639" x="6965950" y="1785938"/>
          <p14:tracePt t="2656" x="6848475" y="1741488"/>
          <p14:tracePt t="2673" x="6705600" y="1679575"/>
          <p14:tracePt t="2689" x="6562725" y="1625600"/>
          <p14:tracePt t="2706" x="6348413" y="1562100"/>
          <p14:tracePt t="2723" x="6224588" y="1544638"/>
          <p14:tracePt t="2739" x="6089650" y="1517650"/>
          <p14:tracePt t="2756" x="5973763" y="1517650"/>
          <p14:tracePt t="2773" x="5884863" y="1517650"/>
          <p14:tracePt t="2789" x="5795963" y="1517650"/>
          <p14:tracePt t="2806" x="5759450" y="1517650"/>
          <p14:tracePt t="2823" x="5724525" y="1517650"/>
          <p14:tracePt t="2840" x="5705475" y="1536700"/>
          <p14:tracePt t="2856" x="5670550" y="1581150"/>
          <p14:tracePt t="2873" x="5643563" y="1625600"/>
          <p14:tracePt t="2889" x="5608638" y="1687513"/>
          <p14:tracePt t="2906" x="5562600" y="1803400"/>
          <p14:tracePt t="2923" x="5537200" y="1901825"/>
          <p14:tracePt t="2939" x="5518150" y="2054225"/>
          <p14:tracePt t="2956" x="5518150" y="2232025"/>
          <p14:tracePt t="2973" x="5537200" y="2419350"/>
          <p14:tracePt t="2990" x="5616575" y="2616200"/>
          <p14:tracePt t="3006" x="5697538" y="2803525"/>
          <p14:tracePt t="3023" x="5786438" y="2990850"/>
          <p14:tracePt t="3040" x="5875338" y="3152775"/>
          <p14:tracePt t="3056" x="5894388" y="3232150"/>
          <p14:tracePt t="3073" x="5965825" y="3375025"/>
          <p14:tracePt t="3090" x="6081713" y="3536950"/>
          <p14:tracePt t="3106" x="6313488" y="3776663"/>
          <p14:tracePt t="3123" x="6491288" y="3919538"/>
          <p14:tracePt t="3140" x="6697663" y="4071938"/>
          <p14:tracePt t="3156" x="6875463" y="4187825"/>
          <p14:tracePt t="3173" x="7054850" y="4276725"/>
          <p14:tracePt t="3190" x="7197725" y="4340225"/>
          <p14:tracePt t="3207" x="7331075" y="4394200"/>
          <p14:tracePt t="3223" x="7483475" y="4411663"/>
          <p14:tracePt t="3240" x="7634288" y="4438650"/>
          <p14:tracePt t="3257" x="7732713" y="4446588"/>
          <p14:tracePt t="3273" x="7823200" y="4446588"/>
          <p14:tracePt t="3290" x="7867650" y="4429125"/>
          <p14:tracePt t="3307" x="7902575" y="4384675"/>
          <p14:tracePt t="3323" x="7902575" y="4330700"/>
          <p14:tracePt t="3340" x="7902575" y="4276725"/>
          <p14:tracePt t="3357" x="7902575" y="4259263"/>
          <p14:tracePt t="3373" x="7902575" y="4241800"/>
          <p14:tracePt t="3390" x="7902575" y="4224338"/>
          <p14:tracePt t="3407" x="7902575" y="4214813"/>
          <p14:tracePt t="3423" x="7902575" y="4197350"/>
          <p14:tracePt t="3440" x="7894638" y="4179888"/>
          <p14:tracePt t="3457" x="7867650" y="4125913"/>
          <p14:tracePt t="3473" x="7858125" y="4108450"/>
          <p14:tracePt t="3490" x="7840663" y="4071938"/>
          <p14:tracePt t="3507" x="7831138" y="4071938"/>
          <p14:tracePt t="3603" x="7831138" y="4062413"/>
          <p14:tracePt t="3627" x="7831138" y="4054475"/>
          <p14:tracePt t="3635" x="7831138" y="4044950"/>
          <p14:tracePt t="3643" x="7831138" y="4037013"/>
          <p14:tracePt t="3657" x="7831138" y="4017963"/>
          <p14:tracePt t="3674" x="7813675" y="4000500"/>
          <p14:tracePt t="3691" x="7804150" y="3965575"/>
          <p14:tracePt t="3707" x="7796213" y="3919538"/>
          <p14:tracePt t="3724" x="7759700" y="3867150"/>
          <p14:tracePt t="3740" x="7688263" y="3759200"/>
          <p14:tracePt t="3757" x="7572375" y="3608388"/>
          <p14:tracePt t="3774" x="7439025" y="3446463"/>
          <p14:tracePt t="3790" x="7269163" y="3322638"/>
          <p14:tracePt t="3807" x="7081838" y="3170238"/>
          <p14:tracePt t="3824" x="6884988" y="2982913"/>
          <p14:tracePt t="3840" x="6680200" y="2813050"/>
          <p14:tracePt t="3857" x="6483350" y="2652713"/>
          <p14:tracePt t="3874" x="6348413" y="2554288"/>
          <p14:tracePt t="3891" x="6232525" y="2455863"/>
          <p14:tracePt t="3907" x="6188075" y="2411413"/>
          <p14:tracePt t="3924" x="6180138" y="2393950"/>
          <p14:tracePt t="3940" x="6161088" y="2374900"/>
          <p14:tracePt t="3957" x="6153150" y="2357438"/>
          <p14:tracePt t="3974" x="6116638" y="2330450"/>
          <p14:tracePt t="3991" x="6072188" y="2303463"/>
          <p14:tracePt t="4008" x="6037263" y="2259013"/>
          <p14:tracePt t="4024" x="6018213" y="2241550"/>
          <p14:tracePt t="4041" x="6010275" y="2232025"/>
          <p14:tracePt t="4347" x="6000750" y="2232025"/>
          <p14:tracePt t="4355" x="5991225" y="2232025"/>
          <p14:tracePt t="4371" x="5983288" y="2232025"/>
          <p14:tracePt t="4395" x="5973763" y="2214563"/>
          <p14:tracePt t="4403" x="5965825" y="2187575"/>
          <p14:tracePt t="4411" x="5965825" y="2170113"/>
          <p14:tracePt t="4424" x="5956300" y="2133600"/>
          <p14:tracePt t="4441" x="5929313" y="2054225"/>
          <p14:tracePt t="4458" x="5911850" y="1919288"/>
          <p14:tracePt t="4474" x="5875338" y="1758950"/>
          <p14:tracePt t="4491" x="5795963" y="1562100"/>
          <p14:tracePt t="4508" x="5732463" y="1438275"/>
          <p14:tracePt t="4524" x="5670550" y="1366838"/>
          <p14:tracePt t="4541" x="5616575" y="1303338"/>
          <p14:tracePt t="4558" x="5572125" y="1268413"/>
          <p14:tracePt t="4574" x="5518150" y="1223963"/>
          <p14:tracePt t="4591" x="5473700" y="1187450"/>
          <p14:tracePt t="4608" x="5375275" y="1152525"/>
          <p14:tracePt t="4624" x="5330825" y="1125538"/>
          <p14:tracePt t="4641" x="5286375" y="1108075"/>
          <p14:tracePt t="4658" x="5268913" y="1098550"/>
          <p14:tracePt t="4699" x="5268913" y="1089025"/>
          <p14:tracePt t="4708" x="5268913" y="1081088"/>
          <p14:tracePt t="4724" x="5276850" y="1062038"/>
          <p14:tracePt t="4741" x="5394325" y="1027113"/>
          <p14:tracePt t="4758" x="5626100" y="1000125"/>
          <p14:tracePt t="4774" x="5956300" y="955675"/>
          <p14:tracePt t="4791" x="6180138" y="911225"/>
          <p14:tracePt t="4808" x="6411913" y="884238"/>
          <p14:tracePt t="4824" x="6670675" y="866775"/>
          <p14:tracePt t="4841" x="6848475" y="866775"/>
          <p14:tracePt t="4858" x="6938963" y="866775"/>
          <p14:tracePt t="4875" x="7153275" y="901700"/>
          <p14:tracePt t="4891" x="7688263" y="1098550"/>
          <p14:tracePt t="4908" x="8089900" y="1303338"/>
          <p14:tracePt t="4924" x="8412163" y="1536700"/>
          <p14:tracePt t="4941" x="8724900" y="1785938"/>
          <p14:tracePt t="4958" x="8912225" y="1965325"/>
          <p14:tracePt t="4975" x="9072563" y="2089150"/>
          <p14:tracePt t="4991" x="9161463" y="2179638"/>
          <p14:tracePt t="5008" x="9170988" y="2214563"/>
          <p14:tracePt t="5025" x="9180513" y="2259013"/>
          <p14:tracePt t="5041" x="9180513" y="2303463"/>
          <p14:tracePt t="5058" x="9180513" y="2339975"/>
          <p14:tracePt t="5075" x="9197975" y="2374900"/>
          <p14:tracePt t="5092" x="9197975" y="2419350"/>
          <p14:tracePt t="5108" x="9205913" y="2455863"/>
          <p14:tracePt t="5125" x="9215438" y="2509838"/>
          <p14:tracePt t="5141" x="9232900" y="2589213"/>
          <p14:tracePt t="5158" x="9242425" y="2679700"/>
          <p14:tracePt t="5175" x="9251950" y="2751138"/>
          <p14:tracePt t="5192" x="9269413" y="2822575"/>
          <p14:tracePt t="5208" x="9277350" y="2857500"/>
          <p14:tracePt t="5225" x="9277350" y="2884488"/>
          <p14:tracePt t="5258" x="9277350" y="2894013"/>
          <p14:tracePt t="5339" x="9286875" y="2901950"/>
          <p14:tracePt t="5411" x="9286875" y="2894013"/>
          <p14:tracePt t="5468" x="9286875" y="2884488"/>
          <p14:tracePt t="5700" x="9286875" y="2874963"/>
          <p14:tracePt t="5708" x="9286875" y="2867025"/>
          <p14:tracePt t="5716" x="9286875" y="2840038"/>
          <p14:tracePt t="5725" x="9277350" y="2786063"/>
          <p14:tracePt t="5742" x="9224963" y="2660650"/>
          <p14:tracePt t="5759" x="9090025" y="2366963"/>
          <p14:tracePt t="5775" x="8894763" y="2036763"/>
          <p14:tracePt t="5792" x="8688388" y="1803400"/>
          <p14:tracePt t="5809" x="8439150" y="1544638"/>
          <p14:tracePt t="5825" x="8045450" y="1268413"/>
          <p14:tracePt t="5842" x="7680325" y="1009650"/>
          <p14:tracePt t="5859" x="7385050" y="839788"/>
          <p14:tracePt t="5876" x="7197725" y="731838"/>
          <p14:tracePt t="5892" x="7188200" y="731838"/>
          <p14:tracePt t="6020" x="7197725" y="723900"/>
          <p14:tracePt t="6036" x="7197725" y="714375"/>
          <p14:tracePt t="6044" x="7197725" y="687388"/>
          <p14:tracePt t="6052" x="7188200" y="660400"/>
          <p14:tracePt t="6060" x="7170738" y="633413"/>
          <p14:tracePt t="6076" x="7081838" y="554038"/>
          <p14:tracePt t="6092" x="6956425" y="482600"/>
          <p14:tracePt t="6109" x="6786563" y="401638"/>
          <p14:tracePt t="6126" x="6616700" y="330200"/>
          <p14:tracePt t="6142" x="6446838" y="276225"/>
          <p14:tracePt t="6159" x="6296025" y="214313"/>
          <p14:tracePt t="6176" x="6180138" y="187325"/>
          <p14:tracePt t="6193" x="6143625" y="179388"/>
          <p14:tracePt t="6276" x="6126163" y="179388"/>
          <p14:tracePt t="6284" x="6116638" y="179388"/>
          <p14:tracePt t="6300" x="6108700" y="179388"/>
          <p14:tracePt t="6316" x="6099175" y="179388"/>
          <p14:tracePt t="6420" x="6126163" y="187325"/>
          <p14:tracePt t="6428" x="6224588" y="250825"/>
          <p14:tracePt t="6436" x="6402388" y="312738"/>
          <p14:tracePt t="6444" x="6643688" y="384175"/>
          <p14:tracePt t="6460" x="6929438" y="455613"/>
          <p14:tracePt t="6476" x="7974013" y="768350"/>
          <p14:tracePt t="6493" x="8555038" y="938213"/>
          <p14:tracePt t="6509" x="8956675" y="1071563"/>
          <p14:tracePt t="6526" x="9188450" y="1196975"/>
          <p14:tracePt t="6543" x="9296400" y="1258888"/>
          <p14:tracePt t="6559" x="9348788" y="1312863"/>
          <p14:tracePt t="6576" x="9367838" y="1366838"/>
          <p14:tracePt t="6593" x="9394825" y="1446213"/>
          <p14:tracePt t="6609" x="9394825" y="1517650"/>
          <p14:tracePt t="6626" x="9402763" y="1589088"/>
          <p14:tracePt t="6643" x="9420225" y="1660525"/>
          <p14:tracePt t="6660" x="9474200" y="1803400"/>
          <p14:tracePt t="6676" x="9518650" y="1884363"/>
          <p14:tracePt t="6693" x="9555163" y="1938338"/>
          <p14:tracePt t="6709" x="9582150" y="1990725"/>
          <p14:tracePt t="6726" x="9599613" y="2036763"/>
          <p14:tracePt t="6743" x="9617075" y="2089150"/>
          <p14:tracePt t="6759" x="9617075" y="2133600"/>
          <p14:tracePt t="6776" x="9626600" y="2179638"/>
          <p14:tracePt t="6793" x="9626600" y="2251075"/>
          <p14:tracePt t="6809" x="9626600" y="2330450"/>
          <p14:tracePt t="6826" x="9626600" y="2419350"/>
          <p14:tracePt t="6843" x="9626600" y="2490788"/>
          <p14:tracePt t="6860" x="9626600" y="2527300"/>
          <p14:tracePt t="6876" x="9617075" y="2581275"/>
          <p14:tracePt t="6893" x="9609138" y="2589213"/>
          <p14:tracePt t="6910" x="9599613" y="2608263"/>
          <p14:tracePt t="6926" x="9572625" y="2608263"/>
          <p14:tracePt t="6943" x="9537700" y="2608263"/>
          <p14:tracePt t="6960" x="9466263" y="2608263"/>
          <p14:tracePt t="6976" x="9358313" y="2598738"/>
          <p14:tracePt t="6993" x="9232900" y="2544763"/>
          <p14:tracePt t="7010" x="9153525" y="2544763"/>
          <p14:tracePt t="7026" x="9126538" y="2536825"/>
          <p14:tracePt t="7043" x="9109075" y="2536825"/>
          <p14:tracePt t="7060" x="9090025" y="2536825"/>
          <p14:tracePt t="7076" x="9082088" y="2536825"/>
          <p14:tracePt t="7110" x="9063038" y="2536825"/>
          <p14:tracePt t="7126" x="9037638" y="2536825"/>
          <p14:tracePt t="7143" x="9010650" y="2554288"/>
          <p14:tracePt t="7160" x="8983663" y="2554288"/>
          <p14:tracePt t="7193" x="8966200" y="2562225"/>
          <p14:tracePt t="7210" x="8947150" y="2581275"/>
          <p14:tracePt t="7227" x="8929688" y="2616200"/>
          <p14:tracePt t="7228" x="8920163" y="2643188"/>
          <p14:tracePt t="7243" x="8920163" y="2679700"/>
          <p14:tracePt t="7260" x="8920163" y="2847975"/>
          <p14:tracePt t="7277" x="8920163" y="2973388"/>
          <p14:tracePt t="7293" x="8920163" y="3116263"/>
          <p14:tracePt t="7310" x="8920163" y="3241675"/>
          <p14:tracePt t="7327" x="8920163" y="3348038"/>
          <p14:tracePt t="7343" x="8929688" y="3482975"/>
          <p14:tracePt t="7360" x="8991600" y="3625850"/>
          <p14:tracePt t="7377" x="9045575" y="3741738"/>
          <p14:tracePt t="7393" x="9109075" y="3822700"/>
          <p14:tracePt t="7410" x="9161463" y="3875088"/>
          <p14:tracePt t="7427" x="9205913" y="3919538"/>
          <p14:tracePt t="7443" x="9259888" y="3946525"/>
          <p14:tracePt t="7460" x="9331325" y="3973513"/>
          <p14:tracePt t="7477" x="9412288" y="3990975"/>
          <p14:tracePt t="7494" x="9510713" y="3990975"/>
          <p14:tracePt t="7510" x="9555163" y="3990975"/>
          <p14:tracePt t="7527" x="9609138" y="3929063"/>
          <p14:tracePt t="7544" x="9634538" y="3786188"/>
          <p14:tracePt t="7560" x="9626600" y="3589338"/>
          <p14:tracePt t="7577" x="9582150" y="3482975"/>
          <p14:tracePt t="7594" x="9545638" y="3411538"/>
          <p14:tracePt t="7610" x="9491663" y="3330575"/>
          <p14:tracePt t="7627" x="9439275" y="3214688"/>
          <p14:tracePt t="7643" x="9412288" y="3125788"/>
          <p14:tracePt t="7660" x="9367838" y="2955925"/>
          <p14:tracePt t="7677" x="9313863" y="2830513"/>
          <p14:tracePt t="7694" x="9232900" y="2714625"/>
          <p14:tracePt t="7710" x="9161463" y="2616200"/>
          <p14:tracePt t="7727" x="9037638" y="2536825"/>
          <p14:tracePt t="7744" x="8939213" y="2465388"/>
          <p14:tracePt t="7760" x="8867775" y="2419350"/>
          <p14:tracePt t="7777" x="8858250" y="2419350"/>
          <p14:tracePt t="7813" x="8848725" y="2419350"/>
          <p14:tracePt t="7827" x="8840788" y="2419350"/>
          <p14:tracePt t="7844" x="8813800" y="2465388"/>
          <p14:tracePt t="7861" x="8759825" y="2625725"/>
          <p14:tracePt t="7877" x="8759825" y="2705100"/>
          <p14:tracePt t="7894" x="8742363" y="2786063"/>
          <p14:tracePt t="7911" x="8742363" y="2867025"/>
          <p14:tracePt t="7927" x="8751888" y="2990850"/>
          <p14:tracePt t="7944" x="8796338" y="3098800"/>
          <p14:tracePt t="7960" x="8875713" y="3214688"/>
          <p14:tracePt t="7977" x="8983663" y="3367088"/>
          <p14:tracePt t="7994" x="9055100" y="3455988"/>
          <p14:tracePt t="8010" x="9109075" y="3490913"/>
          <p14:tracePt t="8044" x="9117013" y="3509963"/>
          <p14:tracePt t="8061" x="9126538" y="3517900"/>
          <p14:tracePt t="8269" x="9134475" y="3517900"/>
          <p14:tracePt t="8285" x="9144000" y="3517900"/>
          <p14:tracePt t="8293" x="9153525" y="3517900"/>
          <p14:tracePt t="8477" x="9153525" y="3509963"/>
          <p14:tracePt t="10638" x="9153525" y="3500438"/>
          <p14:tracePt t="10646" x="9153525" y="3482975"/>
          <p14:tracePt t="10654" x="9153525" y="3455988"/>
          <p14:tracePt t="10663" x="9134475" y="3438525"/>
          <p14:tracePt t="10680" x="9126538" y="3438525"/>
          <p14:tracePt t="10696" x="9055100" y="3429000"/>
          <p14:tracePt t="10713" x="9001125" y="3419475"/>
          <p14:tracePt t="10729" x="8956675" y="3419475"/>
          <p14:tracePt t="10746" x="8920163" y="3419475"/>
          <p14:tracePt t="10763" x="8894763" y="3419475"/>
          <p14:tracePt t="10780" x="8848725" y="3411538"/>
          <p14:tracePt t="10796" x="8769350" y="3394075"/>
          <p14:tracePt t="10813" x="8697913" y="3375025"/>
          <p14:tracePt t="10830" x="8626475" y="3348038"/>
          <p14:tracePt t="10846" x="8589963" y="3340100"/>
          <p14:tracePt t="10863" x="8572500" y="3330575"/>
          <p14:tracePt t="10880" x="8545513" y="3330575"/>
          <p14:tracePt t="10896" x="8528050" y="3322638"/>
          <p14:tracePt t="10913" x="8466138" y="3295650"/>
          <p14:tracePt t="10930" x="8367713" y="3276600"/>
          <p14:tracePt t="10946" x="8251825" y="3224213"/>
          <p14:tracePt t="10963" x="8134350" y="3179763"/>
          <p14:tracePt t="10980" x="8045450" y="3133725"/>
          <p14:tracePt t="10997" x="8010525" y="3116263"/>
          <p14:tracePt t="11046" x="8001000" y="3116263"/>
          <p14:tracePt t="11110" x="7991475" y="3116263"/>
          <p14:tracePt t="11126" x="7983538" y="3116263"/>
          <p14:tracePt t="11222" x="7991475" y="3116263"/>
          <p14:tracePt t="11230" x="8037513" y="3116263"/>
          <p14:tracePt t="11238" x="8099425" y="3116263"/>
          <p14:tracePt t="11247" x="8161338" y="3116263"/>
          <p14:tracePt t="11263" x="8242300" y="3116263"/>
          <p14:tracePt t="11280" x="8296275" y="3116263"/>
          <p14:tracePt t="11297" x="8313738" y="3116263"/>
          <p14:tracePt t="11358" x="8323263" y="3116263"/>
          <p14:tracePt t="11382" x="8323263" y="3125788"/>
          <p14:tracePt t="11398" x="8304213" y="3125788"/>
          <p14:tracePt t="11406" x="8296275" y="3125788"/>
          <p14:tracePt t="11470" x="8331200" y="3125788"/>
          <p14:tracePt t="11478" x="8375650" y="3125788"/>
          <p14:tracePt t="11486" x="8474075" y="3143250"/>
          <p14:tracePt t="11497" x="8518525" y="3152775"/>
          <p14:tracePt t="11513" x="8599488" y="3160713"/>
          <p14:tracePt t="11530" x="8616950" y="3160713"/>
          <p14:tracePt t="11750" x="8626475" y="3160713"/>
          <p14:tracePt t="11838" x="8626475" y="3170238"/>
          <p14:tracePt t="11854" x="8616950" y="3170238"/>
          <p14:tracePt t="11862" x="8589963" y="3170238"/>
          <p14:tracePt t="11870" x="8555038" y="3170238"/>
          <p14:tracePt t="11881" x="8501063" y="3170238"/>
          <p14:tracePt t="11897" x="8313738" y="3170238"/>
          <p14:tracePt t="11914" x="7991475" y="3116263"/>
          <p14:tracePt t="11930" x="7439025" y="3054350"/>
          <p14:tracePt t="11947" x="6688138" y="2955925"/>
          <p14:tracePt t="11964" x="5776913" y="2894013"/>
          <p14:tracePt t="11981" x="4911725" y="2894013"/>
          <p14:tracePt t="11997" x="4017963" y="2894013"/>
          <p14:tracePt t="12014" x="2901950" y="2894013"/>
          <p14:tracePt t="12031" x="2455863" y="2894013"/>
          <p14:tracePt t="12048" x="2224088" y="2946400"/>
          <p14:tracePt t="12064" x="2108200" y="2982913"/>
          <p14:tracePt t="12081" x="2081213" y="3009900"/>
          <p14:tracePt t="12097" x="2081213" y="3027363"/>
          <p14:tracePt t="12114" x="2081213" y="3036888"/>
          <p14:tracePt t="12131" x="2081213" y="3044825"/>
          <p14:tracePt t="12148" x="2081213" y="3062288"/>
          <p14:tracePt t="12164" x="2071688" y="3062288"/>
          <p14:tracePt t="12181" x="2071688" y="3071813"/>
          <p14:tracePt t="12198" x="2062163" y="3081338"/>
          <p14:tracePt t="12214" x="2054225" y="3098800"/>
          <p14:tracePt t="12231" x="2036763" y="3108325"/>
          <p14:tracePt t="12248" x="2017713" y="3108325"/>
          <p14:tracePt t="12264" x="2000250" y="3108325"/>
          <p14:tracePt t="12281" x="1990725" y="3108325"/>
          <p14:tracePt t="12391" x="2000250" y="3108325"/>
          <p14:tracePt t="12399" x="2027238" y="3108325"/>
          <p14:tracePt t="12407" x="2071688" y="3108325"/>
          <p14:tracePt t="12415" x="2108200" y="3108325"/>
          <p14:tracePt t="12431" x="2224088" y="3108325"/>
          <p14:tracePt t="12448" x="2295525" y="3108325"/>
          <p14:tracePt t="12464" x="2322513" y="3108325"/>
          <p14:tracePt t="12481" x="2339975" y="3108325"/>
          <p14:tracePt t="12498" x="2347913" y="3108325"/>
          <p14:tracePt t="12514" x="2357438" y="3108325"/>
          <p14:tracePt t="12531" x="2374900" y="3108325"/>
          <p14:tracePt t="12548" x="2401888" y="3108325"/>
          <p14:tracePt t="12564" x="2446338" y="3125788"/>
          <p14:tracePt t="12581" x="2490788" y="3133725"/>
          <p14:tracePt t="12598" x="2544763" y="3133725"/>
          <p14:tracePt t="12615" x="2625725" y="3133725"/>
          <p14:tracePt t="12631" x="2652713" y="3143250"/>
          <p14:tracePt t="12648" x="2679700" y="3143250"/>
          <p14:tracePt t="12664" x="2697163" y="3152775"/>
          <p14:tracePt t="12681" x="2705100" y="3152775"/>
          <p14:tracePt t="12698" x="2714625" y="3152775"/>
          <p14:tracePt t="12815" x="2705100" y="3152775"/>
          <p14:tracePt t="12823" x="2679700" y="3152775"/>
          <p14:tracePt t="12831" x="2643188" y="3143250"/>
          <p14:tracePt t="12848" x="2581275" y="3125788"/>
          <p14:tracePt t="12865" x="2536825" y="3116263"/>
          <p14:tracePt t="12911" x="2536825" y="3108325"/>
          <p14:tracePt t="12935" x="2571750" y="3108325"/>
          <p14:tracePt t="12943" x="2608263" y="3108325"/>
          <p14:tracePt t="12951" x="2643188" y="3108325"/>
          <p14:tracePt t="12965" x="2670175" y="3108325"/>
          <p14:tracePt t="12981" x="2687638" y="3108325"/>
          <p14:tracePt t="12998" x="2697163" y="3108325"/>
          <p14:tracePt t="13063" x="2697163" y="3116263"/>
          <p14:tracePt t="13095" x="2687638" y="3116263"/>
          <p14:tracePt t="13167" x="2714625" y="3116263"/>
          <p14:tracePt t="13175" x="2768600" y="3125788"/>
          <p14:tracePt t="13183" x="2795588" y="3125788"/>
          <p14:tracePt t="13198" x="2813050" y="3133725"/>
          <p14:tracePt t="13464" x="2813050" y="3143250"/>
          <p14:tracePt t="13480" x="2795588" y="3143250"/>
          <p14:tracePt t="13495" x="2786063" y="3143250"/>
          <p14:tracePt t="13567" x="2795588" y="3143250"/>
          <p14:tracePt t="13575" x="2830513" y="3143250"/>
          <p14:tracePt t="13583" x="2847975" y="3143250"/>
          <p14:tracePt t="13599" x="2857500" y="3143250"/>
          <p14:tracePt t="13623" x="2867025" y="3143250"/>
          <p14:tracePt t="13655" x="2857500" y="3152775"/>
          <p14:tracePt t="13663" x="2830513" y="3152775"/>
          <p14:tracePt t="13671" x="2822575" y="3152775"/>
          <p14:tracePt t="13682" x="2795588" y="3152775"/>
          <p14:tracePt t="13699" x="2786063" y="3152775"/>
          <p14:tracePt t="13715" x="2768600" y="3152775"/>
          <p14:tracePt t="13775" x="2768600" y="3143250"/>
          <p14:tracePt t="13783" x="2786063" y="3143250"/>
          <p14:tracePt t="13791" x="2822575" y="3143250"/>
          <p14:tracePt t="13799" x="2874963" y="3143250"/>
          <p14:tracePt t="13816" x="2911475" y="3143250"/>
          <p14:tracePt t="13879" x="2884488" y="3143250"/>
          <p14:tracePt t="13887" x="2867025" y="3143250"/>
          <p14:tracePt t="13899" x="2847975" y="3143250"/>
          <p14:tracePt t="13916" x="2803525" y="3143250"/>
          <p14:tracePt t="13932" x="2786063" y="3143250"/>
          <p14:tracePt t="14096" x="2776538" y="3143250"/>
          <p14:tracePt t="14104" x="2759075" y="3143250"/>
          <p14:tracePt t="14116" x="2751138" y="3143250"/>
          <p14:tracePt t="14132" x="2697163" y="3143250"/>
          <p14:tracePt t="14149" x="2660650" y="3133725"/>
          <p14:tracePt t="14166" x="2652713" y="3125788"/>
          <p14:tracePt t="14182" x="2643188" y="3125788"/>
          <p14:tracePt t="14304" x="2633663" y="3125788"/>
          <p14:tracePt t="14312" x="2625725" y="3125788"/>
          <p14:tracePt t="14320" x="2608263" y="3125788"/>
          <p14:tracePt t="14333" x="2589213" y="3133725"/>
          <p14:tracePt t="14350" x="2562225" y="3143250"/>
          <p14:tracePt t="14366" x="2554288" y="3152775"/>
          <p14:tracePt t="14383" x="2536825" y="3160713"/>
          <p14:tracePt t="14440" x="2536825" y="3170238"/>
          <p14:tracePt t="14448" x="2536825" y="3187700"/>
          <p14:tracePt t="14456" x="2536825" y="3214688"/>
          <p14:tracePt t="14466" x="2536825" y="3224213"/>
          <p14:tracePt t="14483" x="2536825" y="3276600"/>
          <p14:tracePt t="14499" x="2536825" y="3322638"/>
          <p14:tracePt t="14516" x="2562225" y="3402013"/>
          <p14:tracePt t="14533" x="2625725" y="3509963"/>
          <p14:tracePt t="14550" x="2759075" y="3660775"/>
          <p14:tracePt t="14566" x="2973388" y="3884613"/>
          <p14:tracePt t="14583" x="3133725" y="4116388"/>
          <p14:tracePt t="14599" x="3473450" y="4518025"/>
          <p14:tracePt t="14616" x="3589338" y="4670425"/>
          <p14:tracePt t="14633" x="3714750" y="4813300"/>
          <p14:tracePt t="14650" x="3822700" y="4919663"/>
          <p14:tracePt t="14666" x="3956050" y="5018088"/>
          <p14:tracePt t="14683" x="4081463" y="5116513"/>
          <p14:tracePt t="14700" x="4251325" y="5251450"/>
          <p14:tracePt t="14716" x="4545013" y="5473700"/>
          <p14:tracePt t="14733" x="4776788" y="5634038"/>
          <p14:tracePt t="14750" x="4938713" y="5759450"/>
          <p14:tracePt t="14766" x="5108575" y="5884863"/>
          <p14:tracePt t="14783" x="5205413" y="5973763"/>
          <p14:tracePt t="14800" x="5357813" y="6116638"/>
          <p14:tracePt t="14817" x="5483225" y="6205538"/>
          <p14:tracePt t="14833" x="5589588" y="6303963"/>
          <p14:tracePt t="14850" x="5661025" y="6357938"/>
          <p14:tracePt t="14866" x="5715000" y="6394450"/>
          <p14:tracePt t="14883" x="5724525" y="6411913"/>
          <p14:tracePt t="14900" x="5732463" y="6419850"/>
          <p14:tracePt t="14916" x="5732463" y="6446838"/>
          <p14:tracePt t="14933" x="5732463" y="6500813"/>
          <p14:tracePt t="14950" x="5741988" y="6589713"/>
          <p14:tracePt t="14966" x="5776913" y="6653213"/>
          <p14:tracePt t="14983" x="5813425" y="6751638"/>
          <p14:tracePt t="15000" x="5884863" y="6848475"/>
          <p14:tracePt t="15017" x="5929313" y="6848475"/>
          <p14:tracePt t="15033" x="5965825" y="6848475"/>
          <p14:tracePt t="15050" x="5983288" y="6848475"/>
          <p14:tracePt t="15088" x="5983288" y="6831013"/>
          <p14:tracePt t="15100" x="5983288" y="6823075"/>
          <p14:tracePt t="15117" x="5983288" y="6796088"/>
          <p14:tracePt t="15133" x="5965825" y="6759575"/>
          <p14:tracePt t="15150" x="5965825" y="6751638"/>
          <p14:tracePt t="15167" x="5965825" y="6732588"/>
          <p14:tracePt t="15183" x="5956300" y="6724650"/>
          <p14:tracePt t="15200" x="5946775" y="6705600"/>
          <p14:tracePt t="15217" x="5938838" y="6697663"/>
          <p14:tracePt t="15250" x="5919788" y="6680200"/>
          <p14:tracePt t="15267" x="5911850" y="6670675"/>
          <p14:tracePt t="15283" x="5884863" y="6653213"/>
          <p14:tracePt t="15300" x="5848350" y="6634163"/>
          <p14:tracePt t="15317" x="5822950" y="6616700"/>
          <p14:tracePt t="15334" x="5776913" y="6589713"/>
          <p14:tracePt t="15350" x="5768975" y="6589713"/>
          <p14:tracePt t="15367" x="5759450" y="6581775"/>
          <p14:tracePt t="15384" x="5751513" y="6581775"/>
          <p14:tracePt t="15400" x="5751513" y="6572250"/>
          <p14:tracePt t="15417" x="5751513" y="6562725"/>
          <p14:tracePt t="15434" x="5751513" y="6554788"/>
          <p14:tracePt t="15450" x="5741988" y="6527800"/>
          <p14:tracePt t="15467" x="5732463" y="6518275"/>
          <p14:tracePt t="15484" x="5732463" y="6510338"/>
          <p14:tracePt t="15500" x="5724525" y="6500813"/>
          <p14:tracePt t="15534" x="5724525" y="6491288"/>
          <p14:tracePt t="15656" x="5715000" y="6483350"/>
          <p14:tracePt t="15952" x="5705475" y="6473825"/>
          <p14:tracePt t="15985" x="5705475" y="6456363"/>
          <p14:tracePt t="15992" x="5705475" y="6446838"/>
          <p14:tracePt t="16008" x="5705475" y="6429375"/>
          <p14:tracePt t="16017" x="5715000" y="6419850"/>
          <p14:tracePt t="16034" x="5715000" y="6402388"/>
          <p14:tracePt t="16051" x="5732463" y="6357938"/>
          <p14:tracePt t="16067" x="5732463" y="6323013"/>
          <p14:tracePt t="16084" x="5741988" y="6259513"/>
          <p14:tracePt t="16101" x="5741988" y="6224588"/>
          <p14:tracePt t="16117" x="5741988" y="6197600"/>
          <p14:tracePt t="16134" x="5741988" y="6188075"/>
          <p14:tracePt t="16167" x="5741988" y="6180138"/>
          <p14:tracePt t="16184" x="5741988" y="6170613"/>
          <p14:tracePt t="16201" x="5741988" y="6161088"/>
          <p14:tracePt t="16218" x="5741988" y="6143625"/>
          <p14:tracePt t="16234" x="5751513" y="6134100"/>
          <p14:tracePt t="16251" x="5759450" y="6108700"/>
          <p14:tracePt t="16267" x="5768975" y="6072188"/>
          <p14:tracePt t="16284" x="5776913" y="6054725"/>
          <p14:tracePt t="16301" x="5795963" y="6010275"/>
          <p14:tracePt t="16318" x="5795963" y="5965825"/>
          <p14:tracePt t="16335" x="5795963" y="5894388"/>
          <p14:tracePt t="16351" x="5803900" y="5822950"/>
          <p14:tracePt t="16368" x="5803900" y="5741988"/>
          <p14:tracePt t="16384" x="5803900" y="5653088"/>
          <p14:tracePt t="16401" x="5803900" y="5589588"/>
          <p14:tracePt t="16418" x="5803900" y="5510213"/>
          <p14:tracePt t="16435" x="5795963" y="5446713"/>
          <p14:tracePt t="16451" x="5786438" y="5384800"/>
          <p14:tracePt t="16468" x="5776913" y="5313363"/>
          <p14:tracePt t="16485" x="5776913" y="5251450"/>
          <p14:tracePt t="16501" x="5776913" y="5187950"/>
          <p14:tracePt t="16518" x="5776913" y="5116513"/>
          <p14:tracePt t="16535" x="5776913" y="5010150"/>
          <p14:tracePt t="16551" x="5776913" y="4911725"/>
          <p14:tracePt t="16568" x="5776913" y="4795838"/>
          <p14:tracePt t="16585" x="5751513" y="4670425"/>
          <p14:tracePt t="16601" x="5732463" y="4581525"/>
          <p14:tracePt t="16618" x="5715000" y="4500563"/>
          <p14:tracePt t="16635" x="5697538" y="4411663"/>
          <p14:tracePt t="16651" x="5680075" y="4348163"/>
          <p14:tracePt t="16668" x="5670550" y="4251325"/>
          <p14:tracePt t="16685" x="5670550" y="4170363"/>
          <p14:tracePt t="16701" x="5661025" y="4098925"/>
          <p14:tracePt t="16718" x="5661025" y="4044950"/>
          <p14:tracePt t="16735" x="5661025" y="3990975"/>
          <p14:tracePt t="16736" x="5661025" y="3946525"/>
          <p14:tracePt t="16751" x="5661025" y="3911600"/>
          <p14:tracePt t="16768" x="5661025" y="3840163"/>
          <p14:tracePt t="16785" x="5661025" y="3679825"/>
          <p14:tracePt t="16801" x="5643563" y="3581400"/>
          <p14:tracePt t="16818" x="5643563" y="3500438"/>
          <p14:tracePt t="16835" x="5643563" y="3375025"/>
          <p14:tracePt t="16851" x="5643563" y="3268663"/>
          <p14:tracePt t="16868" x="5643563" y="3170238"/>
          <p14:tracePt t="16885" x="5643563" y="3089275"/>
          <p14:tracePt t="16901" x="5643563" y="3009900"/>
          <p14:tracePt t="16918" x="5643563" y="2894013"/>
          <p14:tracePt t="16935" x="5680075" y="2776538"/>
          <p14:tracePt t="16951" x="5697538" y="2670175"/>
          <p14:tracePt t="16968" x="5724525" y="2554288"/>
          <p14:tracePt t="16985" x="5741988" y="2455863"/>
          <p14:tracePt t="17002" x="5741988" y="2374900"/>
          <p14:tracePt t="17018" x="5741988" y="2322513"/>
          <p14:tracePt t="17035" x="5741988" y="2295525"/>
          <p14:tracePt t="17052" x="5759450" y="2251075"/>
          <p14:tracePt t="17068" x="5776913" y="2187575"/>
          <p14:tracePt t="17085" x="5776913" y="2133600"/>
          <p14:tracePt t="17102" x="5803900" y="2071688"/>
          <p14:tracePt t="17118" x="5813425" y="2044700"/>
          <p14:tracePt t="17135" x="5813425" y="1990725"/>
          <p14:tracePt t="17152" x="5840413" y="1946275"/>
          <p14:tracePt t="17169" x="5840413" y="1839913"/>
          <p14:tracePt t="17185" x="5848350" y="1704975"/>
          <p14:tracePt t="17202" x="5848350" y="1598613"/>
          <p14:tracePt t="17218" x="5848350" y="1500188"/>
          <p14:tracePt t="17235" x="5848350" y="1419225"/>
          <p14:tracePt t="17252" x="5867400" y="1366838"/>
          <p14:tracePt t="17268" x="5875338" y="1339850"/>
          <p14:tracePt t="17285" x="5875338" y="1285875"/>
          <p14:tracePt t="17302" x="5884863" y="1231900"/>
          <p14:tracePt t="17319" x="5884863" y="1187450"/>
          <p14:tracePt t="17335" x="5884863" y="1160463"/>
          <p14:tracePt t="17352" x="5884863" y="1125538"/>
          <p14:tracePt t="17369" x="5884863" y="1062038"/>
          <p14:tracePt t="17385" x="5884863" y="1000125"/>
          <p14:tracePt t="17402" x="5884863" y="965200"/>
          <p14:tracePt t="17419" x="5884863" y="928688"/>
          <p14:tracePt t="17435" x="5884863" y="874713"/>
          <p14:tracePt t="17452" x="5867400" y="857250"/>
          <p14:tracePt t="17468" x="5867400" y="839788"/>
          <p14:tracePt t="17485" x="5867400" y="812800"/>
          <p14:tracePt t="17502" x="5867400" y="785813"/>
          <p14:tracePt t="17519" x="5857875" y="741363"/>
          <p14:tracePt t="17536" x="5857875" y="687388"/>
          <p14:tracePt t="17552" x="5840413" y="652463"/>
          <p14:tracePt t="17569" x="5840413" y="608013"/>
          <p14:tracePt t="17585" x="5830888" y="598488"/>
          <p14:tracePt t="17689" x="5822950" y="598488"/>
          <p14:tracePt t="17697" x="5813425" y="625475"/>
          <p14:tracePt t="17705" x="5803900" y="660400"/>
          <p14:tracePt t="17719" x="5803900" y="741363"/>
          <p14:tracePt t="17736" x="5786438" y="884238"/>
          <p14:tracePt t="17752" x="5759450" y="1054100"/>
          <p14:tracePt t="17769" x="5741988" y="1322388"/>
          <p14:tracePt t="17786" x="5741988" y="1536700"/>
          <p14:tracePt t="17802" x="5741988" y="1741488"/>
          <p14:tracePt t="17819" x="5741988" y="1946275"/>
          <p14:tracePt t="17836" x="5741988" y="2170113"/>
          <p14:tracePt t="17852" x="5741988" y="2384425"/>
          <p14:tracePt t="17869" x="5741988" y="2598738"/>
          <p14:tracePt t="17886" x="5768975" y="2768600"/>
          <p14:tracePt t="17902" x="5786438" y="2938463"/>
          <p14:tracePt t="17919" x="5822950" y="3108325"/>
          <p14:tracePt t="17936" x="5830888" y="3259138"/>
          <p14:tracePt t="17952" x="5848350" y="3411538"/>
          <p14:tracePt t="17969" x="5848350" y="3625850"/>
          <p14:tracePt t="17986" x="5867400" y="3795713"/>
          <p14:tracePt t="18002" x="5884863" y="3946525"/>
          <p14:tracePt t="18019" x="5884863" y="4125913"/>
          <p14:tracePt t="18036" x="5902325" y="4268788"/>
          <p14:tracePt t="18052" x="5902325" y="4394200"/>
          <p14:tracePt t="18069" x="5902325" y="4473575"/>
          <p14:tracePt t="18086" x="5902325" y="4545013"/>
          <p14:tracePt t="18102" x="5902325" y="4625975"/>
          <p14:tracePt t="18119" x="5902325" y="4724400"/>
          <p14:tracePt t="18136" x="5894388" y="4840288"/>
          <p14:tracePt t="18152" x="5857875" y="4956175"/>
          <p14:tracePt t="18169" x="5795963" y="5133975"/>
          <p14:tracePt t="18186" x="5751513" y="5224463"/>
          <p14:tracePt t="18202" x="5705475" y="5313363"/>
          <p14:tracePt t="18219" x="5680075" y="5375275"/>
          <p14:tracePt t="18236" x="5653088" y="5438775"/>
          <p14:tracePt t="18253" x="5634038" y="5491163"/>
          <p14:tracePt t="18269" x="5616575" y="5537200"/>
          <p14:tracePt t="18286" x="5589588" y="5589588"/>
          <p14:tracePt t="18303" x="5562600" y="5643563"/>
          <p14:tracePt t="18319" x="5537200" y="5715000"/>
          <p14:tracePt t="18336" x="5491163" y="5813425"/>
          <p14:tracePt t="18353" x="5456238" y="5875338"/>
          <p14:tracePt t="18370" x="5419725" y="5991225"/>
          <p14:tracePt t="18386" x="5402263" y="6045200"/>
          <p14:tracePt t="18403" x="5384800" y="6089650"/>
          <p14:tracePt t="18419" x="5375275" y="6126163"/>
          <p14:tracePt t="18436" x="5375275" y="6161088"/>
          <p14:tracePt t="18453" x="5367338" y="6188075"/>
          <p14:tracePt t="18469" x="5367338" y="6224588"/>
          <p14:tracePt t="18486" x="5367338" y="6259513"/>
          <p14:tracePt t="18503" x="5367338" y="6296025"/>
          <p14:tracePt t="18519" x="5367338" y="6340475"/>
          <p14:tracePt t="18536" x="5367338" y="6357938"/>
          <p14:tracePt t="18553" x="5367338" y="6384925"/>
          <p14:tracePt t="18570" x="5367338" y="6402388"/>
          <p14:tracePt t="18586" x="5367338" y="6411913"/>
          <p14:tracePt t="18603" x="5375275" y="6429375"/>
          <p14:tracePt t="18620" x="5375275" y="6438900"/>
          <p14:tracePt t="18653" x="5375275" y="6456363"/>
          <p14:tracePt t="18670" x="5384800" y="6456363"/>
          <p14:tracePt t="19338" x="5384800" y="6465888"/>
          <p14:tracePt t="19346" x="5402263" y="6465888"/>
          <p14:tracePt t="19354" x="5429250" y="6429375"/>
          <p14:tracePt t="19370" x="5473700" y="6303963"/>
          <p14:tracePt t="19387" x="5634038" y="5965825"/>
          <p14:tracePt t="19404" x="5795963" y="5340350"/>
          <p14:tracePt t="19420" x="5991225" y="4616450"/>
          <p14:tracePt t="19437" x="6116638" y="3929063"/>
          <p14:tracePt t="19454" x="6134100" y="3241675"/>
          <p14:tracePt t="19470" x="6134100" y="2446338"/>
          <p14:tracePt t="19487" x="6134100" y="1500188"/>
          <p14:tracePt t="19504" x="6089650" y="554038"/>
          <p14:tracePt t="19520" x="6099175" y="0"/>
          <p14:tracePt t="19537" x="6010275" y="0"/>
          <p14:tracePt t="19554" x="5867400" y="0"/>
          <p14:tracePt t="19570" x="5776913" y="0"/>
          <p14:tracePt t="19587" x="5680075" y="0"/>
          <p14:tracePt t="19604" x="5608638" y="0"/>
          <p14:tracePt t="19620" x="5554663" y="0"/>
          <p14:tracePt t="19637" x="5537200" y="0"/>
          <p14:tracePt t="19654" x="5518150" y="0"/>
          <p14:tracePt t="19670" x="5491163" y="0"/>
          <p14:tracePt t="19687" x="5465763" y="0"/>
          <p14:tracePt t="19704" x="5456238" y="0"/>
          <p14:tracePt t="19721" x="5446713" y="9525"/>
          <p14:tracePt t="19737" x="5438775" y="26988"/>
          <p14:tracePt t="19739" x="5429250" y="53975"/>
          <p14:tracePt t="19754" x="5394325" y="142875"/>
          <p14:tracePt t="19771" x="5367338" y="231775"/>
          <p14:tracePt t="19787" x="5367338" y="330200"/>
          <p14:tracePt t="19804" x="5357813" y="428625"/>
          <p14:tracePt t="19821" x="5357813" y="490538"/>
          <p14:tracePt t="19838" x="5357813" y="509588"/>
          <p14:tracePt t="19854" x="5357813" y="527050"/>
          <p14:tracePt t="19871" x="5367338" y="544513"/>
          <p14:tracePt t="19887" x="5402263" y="544513"/>
          <p14:tracePt t="19904" x="5465763" y="544513"/>
          <p14:tracePt t="19921" x="5510213" y="554038"/>
          <p14:tracePt t="19937" x="5554663" y="581025"/>
          <p14:tracePt t="19954" x="5581650" y="588963"/>
          <p14:tracePt t="19971" x="5599113" y="598488"/>
          <p14:tracePt t="19988" x="5608638" y="598488"/>
          <p14:tracePt t="20005" x="5634038" y="598488"/>
          <p14:tracePt t="20021" x="5688013" y="598488"/>
          <p14:tracePt t="20038" x="5741988" y="581025"/>
          <p14:tracePt t="20054" x="5822950" y="554038"/>
          <p14:tracePt t="20071" x="5857875" y="536575"/>
          <p14:tracePt t="20088" x="5884863" y="527050"/>
          <p14:tracePt t="20104" x="5894388" y="517525"/>
          <p14:tracePt t="20121" x="5911850" y="500063"/>
          <p14:tracePt t="20138" x="5919788" y="455613"/>
          <p14:tracePt t="20154" x="5938838" y="419100"/>
          <p14:tracePt t="20171" x="5938838" y="401638"/>
          <p14:tracePt t="20188" x="5938838" y="384175"/>
          <p14:tracePt t="20204" x="5938838" y="366713"/>
          <p14:tracePt t="20221" x="5938838" y="339725"/>
          <p14:tracePt t="20238" x="5938838" y="303213"/>
          <p14:tracePt t="20254" x="5938838" y="276225"/>
          <p14:tracePt t="20271" x="5929313" y="241300"/>
          <p14:tracePt t="20288" x="5919788" y="214313"/>
          <p14:tracePt t="20305" x="5902325" y="187325"/>
          <p14:tracePt t="20321" x="5894388" y="169863"/>
          <p14:tracePt t="20338" x="5875338" y="152400"/>
          <p14:tracePt t="20354" x="5857875" y="125413"/>
          <p14:tracePt t="20371" x="5822950" y="98425"/>
          <p14:tracePt t="20388" x="5803900" y="88900"/>
          <p14:tracePt t="20405" x="5768975" y="61913"/>
          <p14:tracePt t="20421" x="5741988" y="44450"/>
          <p14:tracePt t="20438" x="5705475" y="36513"/>
          <p14:tracePt t="20454" x="5653088" y="17463"/>
          <p14:tracePt t="20471" x="5572125" y="17463"/>
          <p14:tracePt t="20488" x="5491163" y="0"/>
          <p14:tracePt t="20505" x="5438775" y="0"/>
          <p14:tracePt t="20521" x="5419725" y="0"/>
          <p14:tracePt t="20538" x="5402263" y="0"/>
          <p14:tracePt t="20555" x="5384800" y="9525"/>
          <p14:tracePt t="20571" x="5367338" y="36513"/>
          <p14:tracePt t="20588" x="5348288" y="71438"/>
          <p14:tracePt t="20605" x="5340350" y="98425"/>
          <p14:tracePt t="20621" x="5340350" y="133350"/>
          <p14:tracePt t="20638" x="5340350" y="187325"/>
          <p14:tracePt t="20655" x="5340350" y="231775"/>
          <p14:tracePt t="20671" x="5340350" y="303213"/>
          <p14:tracePt t="20688" x="5367338" y="384175"/>
          <p14:tracePt t="20705" x="5419725" y="473075"/>
          <p14:tracePt t="20721" x="5500688" y="561975"/>
          <p14:tracePt t="20738" x="5527675" y="581025"/>
          <p14:tracePt t="20755" x="5616575" y="633413"/>
          <p14:tracePt t="20771" x="5759450" y="669925"/>
          <p14:tracePt t="20788" x="5884863" y="679450"/>
          <p14:tracePt t="20805" x="5983288" y="679450"/>
          <p14:tracePt t="20821" x="6027738" y="679450"/>
          <p14:tracePt t="20838" x="6054725" y="669925"/>
          <p14:tracePt t="20855" x="6072188" y="615950"/>
          <p14:tracePt t="20871" x="6081713" y="561975"/>
          <p14:tracePt t="20888" x="6081713" y="465138"/>
          <p14:tracePt t="20905" x="6081713" y="374650"/>
          <p14:tracePt t="20921" x="6081713" y="285750"/>
          <p14:tracePt t="20938" x="6081713" y="152400"/>
          <p14:tracePt t="20955" x="6037263" y="71438"/>
          <p14:tracePt t="20971" x="5983288" y="0"/>
          <p14:tracePt t="20988" x="5902325" y="0"/>
          <p14:tracePt t="21005" x="5840413" y="0"/>
          <p14:tracePt t="21022" x="5776913" y="0"/>
          <p14:tracePt t="21039" x="5724525" y="0"/>
          <p14:tracePt t="21055" x="5670550" y="0"/>
          <p14:tracePt t="21072" x="5616575" y="0"/>
          <p14:tracePt t="21088" x="5581650" y="0"/>
          <p14:tracePt t="21105" x="5554663" y="0"/>
          <p14:tracePt t="21122" x="5527675" y="0"/>
          <p14:tracePt t="21139" x="5473700" y="26988"/>
          <p14:tracePt t="21155" x="5446713" y="44450"/>
          <p14:tracePt t="21172" x="5419725" y="80963"/>
          <p14:tracePt t="21188" x="5411788" y="142875"/>
          <p14:tracePt t="21206" x="5394325" y="179388"/>
          <p14:tracePt t="21222" x="5394325" y="223838"/>
          <p14:tracePt t="21239" x="5419725" y="312738"/>
          <p14:tracePt t="21255" x="5465763" y="374650"/>
          <p14:tracePt t="21272" x="5500688" y="411163"/>
          <p14:tracePt t="21289" x="5572125" y="438150"/>
          <p14:tracePt t="21305" x="5661025" y="455613"/>
          <p14:tracePt t="21322" x="5724525" y="465138"/>
          <p14:tracePt t="21339" x="5795963" y="482600"/>
          <p14:tracePt t="21355" x="5857875" y="482600"/>
          <p14:tracePt t="21372" x="5894388" y="482600"/>
          <p14:tracePt t="21389" x="5938838" y="455613"/>
          <p14:tracePt t="21405" x="5983288" y="419100"/>
          <p14:tracePt t="21422" x="6000750" y="384175"/>
          <p14:tracePt t="21439" x="6010275" y="357188"/>
          <p14:tracePt t="21455" x="6010275" y="312738"/>
          <p14:tracePt t="21472" x="6010275" y="285750"/>
          <p14:tracePt t="21489" x="6010275" y="268288"/>
          <p14:tracePt t="21506" x="6010275" y="258763"/>
          <p14:tracePt t="21522" x="6010275" y="231775"/>
          <p14:tracePt t="21539" x="6000750" y="223838"/>
          <p14:tracePt t="21587" x="5983288" y="223838"/>
          <p14:tracePt t="21715" x="5973763" y="223838"/>
          <p14:tracePt t="21731" x="5956300" y="223838"/>
          <p14:tracePt t="21747" x="5946775" y="223838"/>
          <p14:tracePt t="21867" x="5929313" y="223838"/>
          <p14:tracePt t="21875" x="5919788" y="223838"/>
          <p14:tracePt t="21883" x="5884863" y="223838"/>
          <p14:tracePt t="21891" x="5857875" y="204788"/>
          <p14:tracePt t="21906" x="5822950" y="204788"/>
          <p14:tracePt t="21922" x="5759450" y="196850"/>
          <p14:tracePt t="21939" x="5661025" y="187325"/>
          <p14:tracePt t="21956" x="5599113" y="187325"/>
          <p14:tracePt t="21972" x="5572125" y="187325"/>
          <p14:tracePt t="21989" x="5562600" y="187325"/>
          <p14:tracePt t="22006" x="5537200" y="196850"/>
          <p14:tracePt t="22022" x="5527675" y="231775"/>
          <p14:tracePt t="22039" x="5510213" y="268288"/>
          <p14:tracePt t="22056" x="5510213" y="322263"/>
          <p14:tracePt t="22072" x="5510213" y="384175"/>
          <p14:tracePt t="22089" x="5510213" y="455613"/>
          <p14:tracePt t="22106" x="5545138" y="527050"/>
          <p14:tracePt t="22123" x="5643563" y="633413"/>
          <p14:tracePt t="22140" x="5715000" y="679450"/>
          <p14:tracePt t="22156" x="5803900" y="696913"/>
          <p14:tracePt t="22173" x="5875338" y="696913"/>
          <p14:tracePt t="22189" x="5946775" y="696913"/>
          <p14:tracePt t="22206" x="5973763" y="696913"/>
          <p14:tracePt t="22223" x="5991225" y="652463"/>
          <p14:tracePt t="22239" x="5991225" y="608013"/>
          <p14:tracePt t="22256" x="5991225" y="544513"/>
          <p14:tracePt t="22273" x="5991225" y="473075"/>
          <p14:tracePt t="22289" x="5991225" y="393700"/>
          <p14:tracePt t="22306" x="5983288" y="322263"/>
          <p14:tracePt t="22323" x="5946775" y="223838"/>
          <p14:tracePt t="22340" x="5911850" y="169863"/>
          <p14:tracePt t="22356" x="5857875" y="133350"/>
          <p14:tracePt t="22373" x="5822950" y="107950"/>
          <p14:tracePt t="22389" x="5786438" y="107950"/>
          <p14:tracePt t="22406" x="5724525" y="107950"/>
          <p14:tracePt t="22423" x="5661025" y="107950"/>
          <p14:tracePt t="22440" x="5599113" y="107950"/>
          <p14:tracePt t="22456" x="5545138" y="107950"/>
          <p14:tracePt t="22473" x="5500688" y="107950"/>
          <p14:tracePt t="22490" x="5491163" y="107950"/>
          <p14:tracePt t="22506" x="5473700" y="107950"/>
          <p14:tracePt t="22523" x="5456238" y="133350"/>
          <p14:tracePt t="22540" x="5438775" y="152400"/>
          <p14:tracePt t="22556" x="5419725" y="196850"/>
          <p14:tracePt t="22573" x="5419725" y="231775"/>
          <p14:tracePt t="22590" x="5419725" y="276225"/>
          <p14:tracePt t="22607" x="5419725" y="330200"/>
          <p14:tracePt t="22623" x="5438775" y="374650"/>
          <p14:tracePt t="22640" x="5483225" y="419100"/>
          <p14:tracePt t="22656" x="5554663" y="446088"/>
          <p14:tracePt t="22673" x="5616575" y="455613"/>
          <p14:tracePt t="22690" x="5705475" y="473075"/>
          <p14:tracePt t="22707" x="5768975" y="482600"/>
          <p14:tracePt t="22723" x="5830888" y="482600"/>
          <p14:tracePt t="22740" x="5857875" y="482600"/>
          <p14:tracePt t="22756" x="5867400" y="482600"/>
          <p14:tracePt t="22773" x="5875338" y="473075"/>
          <p14:tracePt t="22790" x="5894388" y="419100"/>
          <p14:tracePt t="22807" x="5894388" y="374650"/>
          <p14:tracePt t="22823" x="5902325" y="312738"/>
          <p14:tracePt t="22840" x="5911850" y="276225"/>
          <p14:tracePt t="22856" x="5911850" y="223838"/>
          <p14:tracePt t="22873" x="5911850" y="214313"/>
          <p14:tracePt t="22890" x="5911850" y="204788"/>
          <p14:tracePt t="22923" x="5911850" y="196850"/>
          <p14:tracePt t="22940" x="5884863" y="187325"/>
          <p14:tracePt t="22957" x="5875338" y="187325"/>
          <p14:tracePt t="22973" x="5867400" y="179388"/>
          <p14:tracePt t="22990" x="5857875" y="179388"/>
          <p14:tracePt t="23023" x="5840413" y="169863"/>
          <p14:tracePt t="23040" x="5840413" y="160338"/>
          <p14:tracePt t="23516" x="5830888" y="160338"/>
          <p14:tracePt t="23548" x="5822950" y="160338"/>
          <p14:tracePt t="23724" x="5813425" y="160338"/>
          <p14:tracePt t="23732" x="5803900" y="160338"/>
          <p14:tracePt t="23748" x="5795963" y="160338"/>
          <p14:tracePt t="23757" x="5786438" y="160338"/>
          <p14:tracePt t="23774" x="5768975" y="160338"/>
          <p14:tracePt t="23791" x="5759450" y="160338"/>
          <p14:tracePt t="23807" x="5724525" y="160338"/>
          <p14:tracePt t="23824" x="5715000" y="160338"/>
          <p14:tracePt t="25957" x="5688013" y="179388"/>
          <p14:tracePt t="25965" x="5680075" y="187325"/>
          <p14:tracePt t="25976" x="5670550" y="187325"/>
          <p14:tracePt t="25993" x="5661025" y="204788"/>
          <p14:tracePt t="26009" x="5643563" y="223838"/>
          <p14:tracePt t="26026" x="5643563" y="231775"/>
          <p14:tracePt t="26043" x="5634038" y="231775"/>
          <p14:tracePt t="26141" x="5634038" y="241300"/>
          <p14:tracePt t="26149" x="5616575" y="231775"/>
          <p14:tracePt t="26181" x="5608638" y="231775"/>
          <p14:tracePt t="26229" x="5608638" y="223838"/>
          <p14:tracePt t="26301" x="5608638" y="214313"/>
          <p14:tracePt t="26654" x="5616575" y="214313"/>
          <p14:tracePt t="26661" x="5634038" y="223838"/>
          <p14:tracePt t="26669" x="5643563" y="223838"/>
          <p14:tracePt t="26677" x="5688013" y="241300"/>
          <p14:tracePt t="26693" x="5759450" y="250825"/>
          <p14:tracePt t="26710" x="5894388" y="295275"/>
          <p14:tracePt t="26726" x="6062663" y="357188"/>
          <p14:tracePt t="26743" x="6251575" y="428625"/>
          <p14:tracePt t="26760" x="6429375" y="490538"/>
          <p14:tracePt t="26776" x="6634163" y="581025"/>
          <p14:tracePt t="26793" x="6831013" y="679450"/>
          <p14:tracePt t="26810" x="7054850" y="785813"/>
          <p14:tracePt t="26826" x="7251700" y="901700"/>
          <p14:tracePt t="26843" x="7402513" y="1017588"/>
          <p14:tracePt t="26860" x="7554913" y="1133475"/>
          <p14:tracePt t="26877" x="7697788" y="1250950"/>
          <p14:tracePt t="26894" x="7912100" y="1438275"/>
          <p14:tracePt t="26910" x="8045450" y="1544638"/>
          <p14:tracePt t="26927" x="8116888" y="1625600"/>
          <p14:tracePt t="26943" x="8153400" y="1687513"/>
          <p14:tracePt t="26960" x="8180388" y="1741488"/>
          <p14:tracePt t="26977" x="8205788" y="1822450"/>
          <p14:tracePt t="26994" x="8205788" y="1866900"/>
          <p14:tracePt t="27010" x="8215313" y="1911350"/>
          <p14:tracePt t="27027" x="8232775" y="1973263"/>
          <p14:tracePt t="27043" x="8259763" y="2044700"/>
          <p14:tracePt t="27060" x="8296275" y="2116138"/>
          <p14:tracePt t="27077" x="8331200" y="2179638"/>
          <p14:tracePt t="27094" x="8447088" y="2312988"/>
          <p14:tracePt t="27110" x="8537575" y="2401888"/>
          <p14:tracePt t="27127" x="8626475" y="2500313"/>
          <p14:tracePt t="27143" x="8705850" y="2598738"/>
          <p14:tracePt t="27160" x="8796338" y="2697163"/>
          <p14:tracePt t="27177" x="8858250" y="2751138"/>
          <p14:tracePt t="27194" x="8920163" y="2822575"/>
          <p14:tracePt t="27210" x="8956675" y="2867025"/>
          <p14:tracePt t="27227" x="8983663" y="2894013"/>
          <p14:tracePt t="27244" x="8991600" y="2919413"/>
          <p14:tracePt t="27260" x="9001125" y="2928938"/>
          <p14:tracePt t="27277" x="9001125" y="2938463"/>
          <p14:tracePt t="27318" x="9001125" y="2955925"/>
          <p14:tracePt t="27342" x="9001125" y="2965450"/>
          <p14:tracePt t="27414" x="9001125" y="2982913"/>
          <p14:tracePt t="27430" x="9001125" y="2990850"/>
          <p14:tracePt t="27446" x="9001125" y="3009900"/>
          <p14:tracePt t="27470" x="9010650" y="3017838"/>
          <p14:tracePt t="29007" x="9001125" y="3017838"/>
          <p14:tracePt t="29030" x="8991600" y="3017838"/>
          <p14:tracePt t="29079" x="8983663" y="3017838"/>
          <p14:tracePt t="29087" x="8966200" y="3017838"/>
          <p14:tracePt t="29095" x="8956675" y="3027363"/>
          <p14:tracePt t="29112" x="8939213" y="3036888"/>
          <p14:tracePt t="29128" x="8929688" y="3044825"/>
          <p14:tracePt t="29145" x="8902700" y="3054350"/>
          <p14:tracePt t="29162" x="8848725" y="3108325"/>
          <p14:tracePt t="29179" x="8813800" y="3160713"/>
          <p14:tracePt t="29195" x="8732838" y="3276600"/>
          <p14:tracePt t="29212" x="8616950" y="3482975"/>
          <p14:tracePt t="29229" x="8466138" y="3786188"/>
          <p14:tracePt t="29245" x="8358188" y="3990975"/>
          <p14:tracePt t="29262" x="8089900" y="4510088"/>
          <p14:tracePt t="29279" x="7929563" y="4795838"/>
          <p14:tracePt t="29295" x="7831138" y="4991100"/>
          <p14:tracePt t="29312" x="7751763" y="5153025"/>
          <p14:tracePt t="29329" x="7680325" y="5295900"/>
          <p14:tracePt t="29345" x="7608888" y="5438775"/>
          <p14:tracePt t="29362" x="7581900" y="5500688"/>
          <p14:tracePt t="29379" x="7510463" y="5599113"/>
          <p14:tracePt t="29395" x="7394575" y="5732463"/>
          <p14:tracePt t="29412" x="7215188" y="5911850"/>
          <p14:tracePt t="29429" x="7045325" y="6089650"/>
          <p14:tracePt t="29445" x="6796088" y="6323013"/>
          <p14:tracePt t="29462" x="6429375" y="6661150"/>
          <p14:tracePt t="29479" x="6286500" y="6813550"/>
          <p14:tracePt t="29496" x="6153150" y="6848475"/>
          <p14:tracePt t="29512" x="6045200" y="6848475"/>
          <p14:tracePt t="29529" x="5983288" y="6848475"/>
          <p14:tracePt t="29546" x="5946775" y="6848475"/>
          <p14:tracePt t="29562" x="5919788" y="6848475"/>
          <p14:tracePt t="29579" x="5867400" y="6840538"/>
          <p14:tracePt t="29596" x="5751513" y="6796088"/>
          <p14:tracePt t="29612" x="5670550" y="6759575"/>
          <p14:tracePt t="29629" x="5616575" y="6751638"/>
          <p14:tracePt t="29646" x="5572125" y="6732588"/>
          <p14:tracePt t="29662" x="5545138" y="6724650"/>
          <p14:tracePt t="29679" x="5527675" y="6724650"/>
          <p14:tracePt t="29751" x="5527675" y="6715125"/>
          <p14:tracePt t="29775" x="5527675" y="6705600"/>
          <p14:tracePt t="29799" x="5527675" y="6697663"/>
          <p14:tracePt t="29815" x="5537200" y="6680200"/>
          <p14:tracePt t="29831" x="5537200" y="6670675"/>
          <p14:tracePt t="29847" x="5545138" y="6653213"/>
          <p14:tracePt t="29863" x="5545138" y="6643688"/>
          <p14:tracePt t="29871" x="5562600" y="6616700"/>
          <p14:tracePt t="29895" x="5572125" y="6608763"/>
          <p14:tracePt t="29903" x="5572125" y="6599238"/>
          <p14:tracePt t="29919" x="5581650" y="6589713"/>
          <p14:tracePt t="29929" x="5589588" y="6589713"/>
          <p14:tracePt t="29946" x="5599113" y="6581775"/>
          <p14:tracePt t="29962" x="5599113" y="6572250"/>
          <p14:tracePt t="29996" x="5608638" y="6572250"/>
          <p14:tracePt t="32048" x="5616575" y="6572250"/>
          <p14:tracePt t="32056" x="5634038" y="6562725"/>
          <p14:tracePt t="32064" x="5653088" y="6562725"/>
          <p14:tracePt t="32081" x="5705475" y="6554788"/>
          <p14:tracePt t="32098" x="5776913" y="6537325"/>
          <p14:tracePt t="32114" x="5822950" y="6527800"/>
          <p14:tracePt t="32131" x="5830888" y="6527800"/>
          <p14:tracePt t="32148" x="5848350" y="6500813"/>
          <p14:tracePt t="32164" x="5911850" y="6473825"/>
          <p14:tracePt t="32181" x="5946775" y="6429375"/>
          <p14:tracePt t="32198" x="5983288" y="6394450"/>
          <p14:tracePt t="32214" x="5991225" y="6367463"/>
          <p14:tracePt t="32231" x="6010275" y="6330950"/>
          <p14:tracePt t="32248" x="6010275" y="6286500"/>
          <p14:tracePt t="32264" x="6010275" y="6224588"/>
          <p14:tracePt t="32281" x="6010275" y="6108700"/>
          <p14:tracePt t="32298" x="6010275" y="5983288"/>
          <p14:tracePt t="32315" x="6010275" y="5857875"/>
          <p14:tracePt t="32331" x="6010275" y="5732463"/>
          <p14:tracePt t="32348" x="6010275" y="5599113"/>
          <p14:tracePt t="32365" x="5991225" y="5411788"/>
          <p14:tracePt t="32381" x="5991225" y="5160963"/>
          <p14:tracePt t="32398" x="5991225" y="4911725"/>
          <p14:tracePt t="32415" x="5946775" y="4670425"/>
          <p14:tracePt t="32431" x="5902325" y="4446588"/>
          <p14:tracePt t="32448" x="5795963" y="4098925"/>
          <p14:tracePt t="32465" x="5741988" y="3894138"/>
          <p14:tracePt t="32481" x="5697538" y="3697288"/>
          <p14:tracePt t="32498" x="5661025" y="3482975"/>
          <p14:tracePt t="32515" x="5661025" y="3259138"/>
          <p14:tracePt t="32531" x="5688013" y="3017838"/>
          <p14:tracePt t="32548" x="5715000" y="2776538"/>
          <p14:tracePt t="32565" x="5715000" y="2500313"/>
          <p14:tracePt t="32581" x="5715000" y="2160588"/>
          <p14:tracePt t="32598" x="5715000" y="1911350"/>
          <p14:tracePt t="32615" x="5670550" y="1679575"/>
          <p14:tracePt t="32632" x="5643563" y="1419225"/>
          <p14:tracePt t="32648" x="5626100" y="1295400"/>
          <p14:tracePt t="32665" x="5616575" y="1196975"/>
          <p14:tracePt t="32682" x="5608638" y="1108075"/>
          <p14:tracePt t="32698" x="5608638" y="1044575"/>
          <p14:tracePt t="32715" x="5589588" y="982663"/>
          <p14:tracePt t="32732" x="5581650" y="928688"/>
          <p14:tracePt t="32748" x="5572125" y="893763"/>
          <p14:tracePt t="32765" x="5572125" y="857250"/>
          <p14:tracePt t="32782" x="5572125" y="822325"/>
          <p14:tracePt t="32798" x="5562600" y="768350"/>
          <p14:tracePt t="32815" x="5554663" y="723900"/>
          <p14:tracePt t="32832" x="5554663" y="625475"/>
          <p14:tracePt t="32848" x="5554663" y="561975"/>
          <p14:tracePt t="32865" x="5554663" y="527050"/>
          <p14:tracePt t="32882" x="5562600" y="482600"/>
          <p14:tracePt t="32898" x="5562600" y="473075"/>
          <p14:tracePt t="32915" x="5562600" y="465138"/>
          <p14:tracePt t="33097" x="5581650" y="482600"/>
          <p14:tracePt t="33104" x="5581650" y="517525"/>
          <p14:tracePt t="33115" x="5581650" y="554038"/>
          <p14:tracePt t="33132" x="5581650" y="660400"/>
          <p14:tracePt t="33149" x="5581650" y="822325"/>
          <p14:tracePt t="33165" x="5581650" y="973138"/>
          <p14:tracePt t="33182" x="5599113" y="1133475"/>
          <p14:tracePt t="33199" x="5626100" y="1285875"/>
          <p14:tracePt t="33215" x="5643563" y="1419225"/>
          <p14:tracePt t="33232" x="5705475" y="1625600"/>
          <p14:tracePt t="33249" x="5732463" y="1724025"/>
          <p14:tracePt t="33265" x="5732463" y="1795463"/>
          <p14:tracePt t="33282" x="5732463" y="1874838"/>
          <p14:tracePt t="33299" x="5732463" y="1955800"/>
          <p14:tracePt t="33316" x="5732463" y="2089150"/>
          <p14:tracePt t="33332" x="5732463" y="2268538"/>
          <p14:tracePt t="33349" x="5732463" y="2446338"/>
          <p14:tracePt t="33365" x="5732463" y="2625725"/>
          <p14:tracePt t="33382" x="5732463" y="2776538"/>
          <p14:tracePt t="33399" x="5732463" y="2919413"/>
          <p14:tracePt t="33416" x="5732463" y="3054350"/>
          <p14:tracePt t="33432" x="5732463" y="3224213"/>
          <p14:tracePt t="33449" x="5732463" y="3322638"/>
          <p14:tracePt t="33465" x="5732463" y="3429000"/>
          <p14:tracePt t="33482" x="5724525" y="3554413"/>
          <p14:tracePt t="33499" x="5715000" y="3608388"/>
          <p14:tracePt t="33516" x="5697538" y="3705225"/>
          <p14:tracePt t="33532" x="5697538" y="3813175"/>
          <p14:tracePt t="33549" x="5680075" y="3902075"/>
          <p14:tracePt t="33566" x="5680075" y="4017963"/>
          <p14:tracePt t="33582" x="5680075" y="4160838"/>
          <p14:tracePt t="33599" x="5680075" y="4251325"/>
          <p14:tracePt t="33616" x="5680075" y="4303713"/>
          <p14:tracePt t="33632" x="5670550" y="4367213"/>
          <p14:tracePt t="33649" x="5670550" y="4402138"/>
          <p14:tracePt t="33666" x="5670550" y="4411663"/>
          <p14:tracePt t="33682" x="5661025" y="4429125"/>
          <p14:tracePt t="33699" x="5661025" y="4456113"/>
          <p14:tracePt t="33716" x="5661025" y="4500563"/>
          <p14:tracePt t="33732" x="5661025" y="4537075"/>
          <p14:tracePt t="33749" x="5661025" y="4581525"/>
          <p14:tracePt t="33766" x="5661025" y="4643438"/>
          <p14:tracePt t="33782" x="5680075" y="4705350"/>
          <p14:tracePt t="33799" x="5680075" y="4732338"/>
          <p14:tracePt t="33816" x="5688013" y="4741863"/>
          <p14:tracePt t="34529" x="5688013" y="4732338"/>
          <p14:tracePt t="34537" x="5688013" y="4679950"/>
          <p14:tracePt t="34545" x="5688013" y="4633913"/>
          <p14:tracePt t="34553" x="5688013" y="4572000"/>
          <p14:tracePt t="34566" x="5688013" y="4500563"/>
          <p14:tracePt t="34583" x="5697538" y="4303713"/>
          <p14:tracePt t="34600" x="5697538" y="4116388"/>
          <p14:tracePt t="34617" x="5697538" y="3894138"/>
          <p14:tracePt t="34633" x="5697538" y="3803650"/>
          <p14:tracePt t="34650" x="5697538" y="3741738"/>
          <p14:tracePt t="34666" x="5705475" y="3697288"/>
          <p14:tracePt t="34683" x="5705475" y="3670300"/>
          <p14:tracePt t="34716" x="5705475" y="3660775"/>
          <p14:tracePt t="34733" x="5705475" y="3652838"/>
          <p14:tracePt t="34750" x="5705475" y="3643313"/>
          <p14:tracePt t="34769" x="5705475" y="3633788"/>
          <p14:tracePt t="34897" x="5705475" y="3643313"/>
          <p14:tracePt t="34905" x="5705475" y="3670300"/>
          <p14:tracePt t="34917" x="5705475" y="3705225"/>
          <p14:tracePt t="34933" x="5705475" y="3786188"/>
          <p14:tracePt t="34950" x="5705475" y="3884613"/>
          <p14:tracePt t="34967" x="5705475" y="4010025"/>
          <p14:tracePt t="34983" x="5705475" y="4089400"/>
          <p14:tracePt t="35000" x="5705475" y="4160838"/>
          <p14:tracePt t="35017" x="5705475" y="4251325"/>
          <p14:tracePt t="35034" x="5705475" y="4303713"/>
          <p14:tracePt t="35050" x="5705475" y="4348163"/>
          <p14:tracePt t="35067" x="5705475" y="4402138"/>
          <p14:tracePt t="35084" x="5697538" y="4446588"/>
          <p14:tracePt t="35100" x="5697538" y="4483100"/>
          <p14:tracePt t="35117" x="5688013" y="4510088"/>
          <p14:tracePt t="35134" x="5688013" y="4518025"/>
          <p14:tracePt t="35265" x="5688013" y="4500563"/>
          <p14:tracePt t="35273" x="5688013" y="4491038"/>
          <p14:tracePt t="35284" x="5688013" y="4465638"/>
          <p14:tracePt t="35301" x="5680075" y="4429125"/>
          <p14:tracePt t="35317" x="5680075" y="4384675"/>
          <p14:tracePt t="35334" x="5680075" y="4340225"/>
          <p14:tracePt t="35351" x="5680075" y="4313238"/>
          <p14:tracePt t="35367" x="5680075" y="4276725"/>
          <p14:tracePt t="35384" x="5680075" y="4232275"/>
          <p14:tracePt t="35401" x="5680075" y="4170363"/>
          <p14:tracePt t="35417" x="5688013" y="3973513"/>
          <p14:tracePt t="35434" x="5697538" y="3795713"/>
          <p14:tracePt t="35450" x="5705475" y="3608388"/>
          <p14:tracePt t="35467" x="5705475" y="3357563"/>
          <p14:tracePt t="35484" x="5724525" y="3071813"/>
          <p14:tracePt t="35501" x="5724525" y="2732088"/>
          <p14:tracePt t="35517" x="5724525" y="2411413"/>
          <p14:tracePt t="35534" x="5724525" y="2179638"/>
          <p14:tracePt t="35551" x="5715000" y="1982788"/>
          <p14:tracePt t="35567" x="5715000" y="1830388"/>
          <p14:tracePt t="35584" x="5715000" y="1697038"/>
          <p14:tracePt t="35601" x="5724525" y="1581150"/>
          <p14:tracePt t="35617" x="5786438" y="1401763"/>
          <p14:tracePt t="35634" x="5840413" y="1285875"/>
          <p14:tracePt t="35651" x="5894388" y="1125538"/>
          <p14:tracePt t="35667" x="5938838" y="965200"/>
          <p14:tracePt t="35684" x="5965825" y="803275"/>
          <p14:tracePt t="35701" x="5983288" y="669925"/>
          <p14:tracePt t="35717" x="6010275" y="544513"/>
          <p14:tracePt t="35734" x="6045200" y="465138"/>
          <p14:tracePt t="35751" x="6099175" y="384175"/>
          <p14:tracePt t="35767" x="6188075" y="339725"/>
          <p14:tracePt t="35784" x="6323013" y="312738"/>
          <p14:tracePt t="35801" x="6384925" y="312738"/>
          <p14:tracePt t="35818" x="6589713" y="339725"/>
          <p14:tracePt t="35834" x="6742113" y="438150"/>
          <p14:tracePt t="35851" x="6875463" y="571500"/>
          <p14:tracePt t="35868" x="6965950" y="723900"/>
          <p14:tracePt t="35884" x="7045325" y="928688"/>
          <p14:tracePt t="35901" x="7062788" y="1125538"/>
          <p14:tracePt t="35918" x="7089775" y="1285875"/>
          <p14:tracePt t="35934" x="7126288" y="1465263"/>
          <p14:tracePt t="35951" x="7143750" y="1633538"/>
          <p14:tracePt t="35968" x="7180263" y="1822450"/>
          <p14:tracePt t="35984" x="7205663" y="2054225"/>
          <p14:tracePt t="36001" x="7205663" y="2312988"/>
          <p14:tracePt t="36018" x="7205663" y="2438400"/>
          <p14:tracePt t="36034" x="7205663" y="2581275"/>
          <p14:tracePt t="36051" x="7205663" y="2768600"/>
          <p14:tracePt t="36068" x="7188200" y="2938463"/>
          <p14:tracePt t="36084" x="7170738" y="3116263"/>
          <p14:tracePt t="36101" x="7161213" y="3259138"/>
          <p14:tracePt t="36118" x="7143750" y="3330575"/>
          <p14:tracePt t="36134" x="7143750" y="3482975"/>
          <p14:tracePt t="36151" x="7143750" y="3616325"/>
          <p14:tracePt t="36168" x="7134225" y="3714750"/>
          <p14:tracePt t="36184" x="7116763" y="3776663"/>
          <p14:tracePt t="36202" x="7116763" y="3840163"/>
          <p14:tracePt t="36218" x="7108825" y="3867150"/>
          <p14:tracePt t="36235" x="7099300" y="3902075"/>
          <p14:tracePt t="36251" x="7099300" y="3919538"/>
          <p14:tracePt t="36268" x="7099300" y="3929063"/>
          <p14:tracePt t="36301" x="7099300" y="3938588"/>
          <p14:tracePt t="36442" x="7099300" y="3911600"/>
          <p14:tracePt t="36450" x="7099300" y="3884613"/>
          <p14:tracePt t="36458" x="7099300" y="3848100"/>
          <p14:tracePt t="36468" x="7099300" y="3822700"/>
          <p14:tracePt t="36485" x="7099300" y="3759200"/>
          <p14:tracePt t="36502" x="7099300" y="3732213"/>
          <p14:tracePt t="36518" x="7089775" y="3687763"/>
          <p14:tracePt t="36535" x="7072313" y="3679825"/>
          <p14:tracePt t="36552" x="7027863" y="3643313"/>
          <p14:tracePt t="36568" x="6973888" y="3608388"/>
          <p14:tracePt t="36585" x="6884988" y="3544888"/>
          <p14:tracePt t="36602" x="6688138" y="3419475"/>
          <p14:tracePt t="36618" x="6545263" y="3357563"/>
          <p14:tracePt t="36635" x="6419850" y="3313113"/>
          <p14:tracePt t="36652" x="6313488" y="3295650"/>
          <p14:tracePt t="36668" x="6259513" y="3286125"/>
          <p14:tracePt t="36685" x="6232525" y="3286125"/>
          <p14:tracePt t="36702" x="6180138" y="3313113"/>
          <p14:tracePt t="36718" x="6161088" y="3330575"/>
          <p14:tracePt t="36735" x="6116638" y="3357563"/>
          <p14:tracePt t="36752" x="6099175" y="3384550"/>
          <p14:tracePt t="36768" x="6081713" y="3429000"/>
          <p14:tracePt t="36785" x="6081713" y="3490913"/>
          <p14:tracePt t="36802" x="6081713" y="3643313"/>
          <p14:tracePt t="36818" x="6081713" y="3768725"/>
          <p14:tracePt t="36835" x="6116638" y="3911600"/>
          <p14:tracePt t="36852" x="6170613" y="4037013"/>
          <p14:tracePt t="36868" x="6251575" y="4143375"/>
          <p14:tracePt t="36885" x="6367463" y="4214813"/>
          <p14:tracePt t="36902" x="6572250" y="4286250"/>
          <p14:tracePt t="36918" x="6867525" y="4367213"/>
          <p14:tracePt t="36935" x="7412038" y="4402138"/>
          <p14:tracePt t="36952" x="7742238" y="4402138"/>
          <p14:tracePt t="36968" x="7956550" y="4402138"/>
          <p14:tracePt t="36985" x="8089900" y="4340225"/>
          <p14:tracePt t="37002" x="8215313" y="4232275"/>
          <p14:tracePt t="37019" x="8224838" y="4125913"/>
          <p14:tracePt t="37035" x="8242300" y="3983038"/>
          <p14:tracePt t="37052" x="8242300" y="3848100"/>
          <p14:tracePt t="37069" x="8232775" y="3768725"/>
          <p14:tracePt t="37085" x="8188325" y="3714750"/>
          <p14:tracePt t="37102" x="8116888" y="3625850"/>
          <p14:tracePt t="37119" x="8027988" y="3509963"/>
          <p14:tracePt t="37135" x="7920038" y="3411538"/>
          <p14:tracePt t="37152" x="7777163" y="3330575"/>
          <p14:tracePt t="37169" x="7616825" y="3241675"/>
          <p14:tracePt t="37185" x="7358063" y="3160713"/>
          <p14:tracePt t="37202" x="6973888" y="3108325"/>
          <p14:tracePt t="37219" x="6777038" y="3081338"/>
          <p14:tracePt t="37235" x="6616700" y="3081338"/>
          <p14:tracePt t="37252" x="6473825" y="3133725"/>
          <p14:tracePt t="37269" x="6375400" y="3187700"/>
          <p14:tracePt t="37286" x="6296025" y="3268663"/>
          <p14:tracePt t="37302" x="6224588" y="3375025"/>
          <p14:tracePt t="37319" x="6170613" y="3490913"/>
          <p14:tracePt t="37335" x="6126163" y="3608388"/>
          <p14:tracePt t="37352" x="6089650" y="3714750"/>
          <p14:tracePt t="37369" x="6089650" y="3830638"/>
          <p14:tracePt t="37386" x="6089650" y="3956050"/>
          <p14:tracePt t="37402" x="6161088" y="4133850"/>
          <p14:tracePt t="37419" x="6286500" y="4241800"/>
          <p14:tracePt t="37436" x="6483350" y="4348163"/>
          <p14:tracePt t="37452" x="6705600" y="4429125"/>
          <p14:tracePt t="37469" x="7000875" y="4473575"/>
          <p14:tracePt t="37486" x="7340600" y="4473575"/>
          <p14:tracePt t="37503" x="7724775" y="4394200"/>
          <p14:tracePt t="37519" x="7929563" y="4259263"/>
          <p14:tracePt t="37536" x="8045450" y="4081463"/>
          <p14:tracePt t="37552" x="8089900" y="3902075"/>
          <p14:tracePt t="37569" x="8089900" y="3687763"/>
          <p14:tracePt t="37586" x="8062913" y="3500438"/>
          <p14:tracePt t="37603" x="7956550" y="3276600"/>
          <p14:tracePt t="37619" x="7848600" y="3170238"/>
          <p14:tracePt t="37636" x="7751763" y="3089275"/>
          <p14:tracePt t="37652" x="7554913" y="3017838"/>
          <p14:tracePt t="37669" x="7296150" y="3000375"/>
          <p14:tracePt t="37686" x="6946900" y="2938463"/>
          <p14:tracePt t="37703" x="6670675" y="2938463"/>
          <p14:tracePt t="37719" x="6438900" y="2938463"/>
          <p14:tracePt t="37736" x="6303963" y="2946400"/>
          <p14:tracePt t="37753" x="6232525" y="3000375"/>
          <p14:tracePt t="37769" x="6205538" y="3062288"/>
          <p14:tracePt t="37786" x="6188075" y="3187700"/>
          <p14:tracePt t="37803" x="6224588" y="3295650"/>
          <p14:tracePt t="37819" x="6269038" y="3375025"/>
          <p14:tracePt t="37836" x="6296025" y="3411538"/>
          <p14:tracePt t="37852" x="6313488" y="3429000"/>
          <p14:tracePt t="37869" x="6313488" y="3438525"/>
          <p14:tracePt t="38099" x="6330950" y="3438525"/>
          <p14:tracePt t="38107" x="6367463" y="3438525"/>
          <p14:tracePt t="38115" x="6438900" y="3438525"/>
          <p14:tracePt t="38123" x="6491288" y="3438525"/>
          <p14:tracePt t="38136" x="6554788" y="3402013"/>
          <p14:tracePt t="38153" x="6680200" y="3295650"/>
          <p14:tracePt t="38170" x="6804025" y="3143250"/>
          <p14:tracePt t="38186" x="6929438" y="2822575"/>
          <p14:tracePt t="38203" x="6929438" y="2643188"/>
          <p14:tracePt t="38220" x="6911975" y="2482850"/>
          <p14:tracePt t="38236" x="6840538" y="2339975"/>
          <p14:tracePt t="38253" x="6777038" y="2224088"/>
          <p14:tracePt t="38270" x="6688138" y="2081213"/>
          <p14:tracePt t="38286" x="6626225" y="1990725"/>
          <p14:tracePt t="38303" x="6562725" y="1901825"/>
          <p14:tracePt t="38320" x="6527800" y="1857375"/>
          <p14:tracePt t="38336" x="6491288" y="1803400"/>
          <p14:tracePt t="38353" x="6473825" y="1776413"/>
          <p14:tracePt t="38370" x="6438900" y="1741488"/>
          <p14:tracePt t="38387" x="6384925" y="1679575"/>
          <p14:tracePt t="38403" x="6340475" y="1652588"/>
          <p14:tracePt t="38420" x="6323013" y="1633538"/>
          <p14:tracePt t="38436" x="6313488" y="1625600"/>
          <p14:tracePt t="38453" x="6286500" y="1581150"/>
          <p14:tracePt t="38470" x="6259513" y="1517650"/>
          <p14:tracePt t="38486" x="6224588" y="1446213"/>
          <p14:tracePt t="38503" x="6161088" y="1374775"/>
          <p14:tracePt t="38520" x="6126163" y="1295400"/>
          <p14:tracePt t="38536" x="6081713" y="1223963"/>
          <p14:tracePt t="38553" x="6037263" y="1160463"/>
          <p14:tracePt t="38570" x="6000750" y="1108075"/>
          <p14:tracePt t="38587" x="5983288" y="1081088"/>
          <p14:tracePt t="38620" x="5973763" y="1071563"/>
          <p14:tracePt t="38683" x="5973763" y="1062038"/>
          <p14:tracePt t="38699" x="5973763" y="1054100"/>
          <p14:tracePt t="38715" x="5973763" y="1044575"/>
          <p14:tracePt t="38771" x="5973763" y="1036638"/>
          <p14:tracePt t="38779" x="5965825" y="1027113"/>
          <p14:tracePt t="38891" x="5956300" y="1027113"/>
          <p14:tracePt t="38899" x="5946775" y="1027113"/>
          <p14:tracePt t="38915" x="5938838" y="1027113"/>
          <p14:tracePt t="38971" x="5929313" y="1027113"/>
          <p14:tracePt t="39075" x="5919788" y="1027113"/>
          <p14:tracePt t="39843" x="5919788" y="1036638"/>
          <p14:tracePt t="39851" x="5983288" y="1054100"/>
          <p14:tracePt t="39859" x="6081713" y="1081088"/>
          <p14:tracePt t="39871" x="6188075" y="1116013"/>
          <p14:tracePt t="39888" x="6419850" y="1196975"/>
          <p14:tracePt t="39904" x="6608763" y="1295400"/>
          <p14:tracePt t="39921" x="6742113" y="1374775"/>
          <p14:tracePt t="39938" x="6823075" y="1455738"/>
          <p14:tracePt t="39954" x="6919913" y="1581150"/>
          <p14:tracePt t="39971" x="7081838" y="1785938"/>
          <p14:tracePt t="39988" x="7170738" y="1911350"/>
          <p14:tracePt t="40004" x="7242175" y="1990725"/>
          <p14:tracePt t="40021" x="7277100" y="2062163"/>
          <p14:tracePt t="40038" x="7304088" y="2089150"/>
          <p14:tracePt t="40055" x="7313613" y="2108200"/>
          <p14:tracePt t="40071" x="7313613" y="2125663"/>
          <p14:tracePt t="40088" x="7331075" y="2170113"/>
          <p14:tracePt t="40105" x="7385050" y="2286000"/>
          <p14:tracePt t="40121" x="7446963" y="2438400"/>
          <p14:tracePt t="40138" x="7554913" y="2625725"/>
          <p14:tracePt t="40155" x="7680325" y="2786063"/>
          <p14:tracePt t="40171" x="7831138" y="2973388"/>
          <p14:tracePt t="40188" x="7894638" y="3054350"/>
          <p14:tracePt t="40205" x="7902575" y="3089275"/>
          <p14:tracePt t="40221" x="7920038" y="3108325"/>
          <p14:tracePt t="40238" x="7920038" y="3116263"/>
          <p14:tracePt t="40532" x="7929563" y="3116263"/>
          <p14:tracePt t="40540" x="7929563" y="3133725"/>
          <p14:tracePt t="40556" x="7939088" y="3143250"/>
          <p14:tracePt t="40564" x="7947025" y="3143250"/>
          <p14:tracePt t="40572" x="7956550" y="3152775"/>
          <p14:tracePt t="40588" x="7956550" y="3160713"/>
          <p14:tracePt t="40756" x="7974013" y="3160713"/>
          <p14:tracePt t="40772" x="7983538" y="3160713"/>
          <p14:tracePt t="40788" x="8001000" y="3160713"/>
          <p14:tracePt t="40804" x="8010525" y="3152775"/>
          <p14:tracePt t="42517" x="7983538" y="3152775"/>
          <p14:tracePt t="42525" x="7920038" y="3116263"/>
          <p14:tracePt t="42533" x="7867650" y="3116263"/>
          <p14:tracePt t="42541" x="7769225" y="3062288"/>
          <p14:tracePt t="42557" x="7562850" y="2928938"/>
          <p14:tracePt t="42573" x="7277100" y="2687638"/>
          <p14:tracePt t="42590" x="6894513" y="2384425"/>
          <p14:tracePt t="42607" x="6518275" y="1990725"/>
          <p14:tracePt t="42623" x="6205538" y="1714500"/>
          <p14:tracePt t="42640" x="6010275" y="1527175"/>
          <p14:tracePt t="42657" x="5867400" y="1401763"/>
          <p14:tracePt t="42673" x="5759450" y="1339850"/>
          <p14:tracePt t="42690" x="5732463" y="1312863"/>
          <p14:tracePt t="42885" x="5724525" y="1312863"/>
          <p14:tracePt t="42925" x="5732463" y="1312863"/>
          <p14:tracePt t="42933" x="5759450" y="1330325"/>
          <p14:tracePt t="42941" x="5813425" y="1366838"/>
          <p14:tracePt t="42957" x="5956300" y="1465263"/>
          <p14:tracePt t="42974" x="6161088" y="1625600"/>
          <p14:tracePt t="42990" x="6419850" y="1822450"/>
          <p14:tracePt t="43007" x="6634163" y="1990725"/>
          <p14:tracePt t="43024" x="6867525" y="2224088"/>
          <p14:tracePt t="43040" x="7027863" y="2393950"/>
          <p14:tracePt t="43057" x="7153275" y="2554288"/>
          <p14:tracePt t="43074" x="7251700" y="2697163"/>
          <p14:tracePt t="43090" x="7304088" y="2813050"/>
          <p14:tracePt t="43107" x="7331075" y="2928938"/>
          <p14:tracePt t="43124" x="7348538" y="3009900"/>
          <p14:tracePt t="43141" x="7385050" y="3152775"/>
          <p14:tracePt t="43157" x="7402513" y="3259138"/>
          <p14:tracePt t="43174" x="7429500" y="3348038"/>
          <p14:tracePt t="43190" x="7439025" y="3429000"/>
          <p14:tracePt t="43207" x="7466013" y="3509963"/>
          <p14:tracePt t="43224" x="7483475" y="3598863"/>
          <p14:tracePt t="43240" x="7518400" y="3724275"/>
          <p14:tracePt t="43257" x="7554913" y="3813175"/>
          <p14:tracePt t="43274" x="7589838" y="3919538"/>
          <p14:tracePt t="43291" x="7599363" y="3973513"/>
          <p14:tracePt t="43307" x="7608888" y="4017963"/>
          <p14:tracePt t="43324" x="7626350" y="4071938"/>
          <p14:tracePt t="43340" x="7643813" y="4089400"/>
          <p14:tracePt t="43357" x="7643813" y="4098925"/>
          <p14:tracePt t="43374" x="7643813" y="4116388"/>
          <p14:tracePt t="45590" x="7608888" y="4125913"/>
          <p14:tracePt t="45598" x="7537450" y="4143375"/>
          <p14:tracePt t="45609" x="7527925" y="4143375"/>
          <p14:tracePt t="45626" x="7375525" y="4179888"/>
          <p14:tracePt t="45643" x="7205663" y="4241800"/>
          <p14:tracePt t="45659" x="7018338" y="4330700"/>
          <p14:tracePt t="45676" x="6823075" y="4438650"/>
          <p14:tracePt t="45693" x="6527800" y="4598988"/>
          <p14:tracePt t="45709" x="6313488" y="4732338"/>
          <p14:tracePt t="45726" x="6072188" y="4902200"/>
          <p14:tracePt t="45743" x="5902325" y="5000625"/>
          <p14:tracePt t="45759" x="5776913" y="5081588"/>
          <p14:tracePt t="45776" x="5680075" y="5133975"/>
          <p14:tracePt t="45793" x="5626100" y="5160963"/>
          <p14:tracePt t="45809" x="5581650" y="5180013"/>
          <p14:tracePt t="45826" x="5537200" y="5205413"/>
          <p14:tracePt t="45843" x="5465763" y="5232400"/>
          <p14:tracePt t="45859" x="5384800" y="5251450"/>
          <p14:tracePt t="45876" x="5330825" y="5268913"/>
          <p14:tracePt t="45893" x="5276850" y="5286375"/>
          <p14:tracePt t="45909" x="5268913" y="5295900"/>
          <p14:tracePt t="45926" x="5241925" y="5303838"/>
          <p14:tracePt t="45943" x="5214938" y="5313363"/>
          <p14:tracePt t="45982" x="5214938" y="5322888"/>
          <p14:tracePt t="45993" x="5197475" y="5330825"/>
          <p14:tracePt t="46010" x="5170488" y="5330825"/>
          <p14:tracePt t="46026" x="5126038" y="5313363"/>
          <p14:tracePt t="46043" x="5072063" y="5259388"/>
          <p14:tracePt t="46060" x="5027613" y="5170488"/>
          <p14:tracePt t="46076" x="4929188" y="5054600"/>
          <p14:tracePt t="46093" x="4803775" y="4884738"/>
          <p14:tracePt t="46110" x="4652963" y="4679950"/>
          <p14:tracePt t="46127" x="4473575" y="4348163"/>
          <p14:tracePt t="46143" x="4367213" y="4081463"/>
          <p14:tracePt t="46160" x="4251325" y="3795713"/>
          <p14:tracePt t="46176" x="4179888" y="3625850"/>
          <p14:tracePt t="46193" x="4152900" y="3517900"/>
          <p14:tracePt t="46210" x="4125913" y="3429000"/>
          <p14:tracePt t="46226" x="4108450" y="3367088"/>
          <p14:tracePt t="46243" x="4089400" y="3330575"/>
          <p14:tracePt t="46260" x="4089400" y="3295650"/>
          <p14:tracePt t="46276" x="4089400" y="3268663"/>
          <p14:tracePt t="46293" x="4089400" y="3241675"/>
          <p14:tracePt t="46295" x="4089400" y="3197225"/>
          <p14:tracePt t="46310" x="4108450" y="3098800"/>
          <p14:tracePt t="46326" x="4116388" y="3009900"/>
          <p14:tracePt t="46343" x="4143375" y="2928938"/>
          <p14:tracePt t="46360" x="4152900" y="2857500"/>
          <p14:tracePt t="46376" x="4160838" y="2813050"/>
          <p14:tracePt t="46393" x="4170363" y="2776538"/>
          <p14:tracePt t="46410" x="4179888" y="2705100"/>
          <p14:tracePt t="46427" x="4187825" y="2608263"/>
          <p14:tracePt t="46443" x="4224338" y="2517775"/>
          <p14:tracePt t="46460" x="4241800" y="2438400"/>
          <p14:tracePt t="46477" x="4268788" y="2384425"/>
          <p14:tracePt t="46493" x="4286250" y="2347913"/>
          <p14:tracePt t="46510" x="4303713" y="2303463"/>
          <p14:tracePt t="46527" x="4313238" y="2286000"/>
          <p14:tracePt t="46543" x="4330700" y="2259013"/>
          <p14:tracePt t="46560" x="4367213" y="2232025"/>
          <p14:tracePt t="46577" x="4394200" y="2205038"/>
          <p14:tracePt t="46593" x="4411663" y="2197100"/>
          <p14:tracePt t="46610" x="4419600" y="2187575"/>
          <p14:tracePt t="47311" x="4402138" y="2205038"/>
          <p14:tracePt t="47319" x="4375150" y="2224088"/>
          <p14:tracePt t="47327" x="4348163" y="2232025"/>
          <p14:tracePt t="47344" x="4303713" y="2276475"/>
          <p14:tracePt t="47361" x="4224338" y="2330450"/>
          <p14:tracePt t="47377" x="4160838" y="2393950"/>
          <p14:tracePt t="47394" x="4116388" y="2438400"/>
          <p14:tracePt t="47411" x="4071938" y="2509838"/>
          <p14:tracePt t="47427" x="4044950" y="2571750"/>
          <p14:tracePt t="47444" x="4010025" y="2633663"/>
          <p14:tracePt t="47461" x="3983038" y="2705100"/>
          <p14:tracePt t="47477" x="3946525" y="2751138"/>
          <p14:tracePt t="47494" x="3911600" y="2822575"/>
          <p14:tracePt t="47511" x="3884613" y="2884488"/>
          <p14:tracePt t="47528" x="3867150" y="2911475"/>
          <p14:tracePt t="47544" x="3857625" y="2928938"/>
          <p14:tracePt t="47561" x="3857625" y="2946400"/>
          <p14:tracePt t="47577" x="3848100" y="2973388"/>
          <p14:tracePt t="47594" x="3848100" y="2990850"/>
          <p14:tracePt t="47611" x="3840163" y="3017838"/>
          <p14:tracePt t="47628" x="3840163" y="3027363"/>
          <p14:tracePt t="47644" x="3830638" y="3036888"/>
          <p14:tracePt t="47911" x="3830638" y="3044825"/>
          <p14:tracePt t="47919" x="3822700" y="3044825"/>
          <p14:tracePt t="47928" x="3822700" y="3054350"/>
          <p14:tracePt t="47944" x="3813175" y="3054350"/>
          <p14:tracePt t="48087" x="3813175" y="3044825"/>
          <p14:tracePt t="48096" x="3840163" y="3017838"/>
          <p14:tracePt t="48103" x="3884613" y="2973388"/>
          <p14:tracePt t="48112" x="3946525" y="2901950"/>
          <p14:tracePt t="48128" x="4044950" y="2786063"/>
          <p14:tracePt t="48145" x="4187825" y="2608263"/>
          <p14:tracePt t="48161" x="4313238" y="2411413"/>
          <p14:tracePt t="48178" x="4446588" y="2241550"/>
          <p14:tracePt t="48195" x="4537075" y="2098675"/>
          <p14:tracePt t="48211" x="4633913" y="1982788"/>
          <p14:tracePt t="48228" x="4670425" y="1928813"/>
          <p14:tracePt t="48245" x="4687888" y="1893888"/>
          <p14:tracePt t="48262" x="4697413" y="1884363"/>
          <p14:tracePt t="48295" x="4705350" y="1866900"/>
          <p14:tracePt t="48312" x="4741863" y="1830388"/>
          <p14:tracePt t="48328" x="4751388" y="1822450"/>
          <p14:tracePt t="48345" x="4776788" y="1803400"/>
          <p14:tracePt t="48378" x="4776788" y="1795463"/>
          <p14:tracePt t="48395" x="4813300" y="1768475"/>
          <p14:tracePt t="48412" x="4867275" y="1724025"/>
          <p14:tracePt t="48428" x="4956175" y="1660525"/>
          <p14:tracePt t="48445" x="5027613" y="1608138"/>
          <p14:tracePt t="48462" x="5089525" y="1571625"/>
          <p14:tracePt t="48478" x="5116513" y="1562100"/>
          <p14:tracePt t="48512" x="5126038" y="1554163"/>
          <p14:tracePt t="48528" x="5133975" y="1544638"/>
          <p14:tracePt t="48545" x="5153025" y="1517650"/>
          <p14:tracePt t="48562" x="5160963" y="1509713"/>
          <p14:tracePt t="48578" x="5180013" y="1500188"/>
          <p14:tracePt t="48595" x="5205413" y="1490663"/>
          <p14:tracePt t="48612" x="5224463" y="1482725"/>
          <p14:tracePt t="48628" x="5251450" y="1455738"/>
          <p14:tracePt t="48645" x="5276850" y="1455738"/>
          <p14:tracePt t="48840" x="5276850" y="1465263"/>
          <p14:tracePt t="48864" x="5276850" y="1473200"/>
          <p14:tracePt t="48880" x="5276850" y="1482725"/>
          <p14:tracePt t="48888" x="5259388" y="1500188"/>
          <p14:tracePt t="48896" x="5251450" y="1509713"/>
          <p14:tracePt t="48912" x="5241925" y="1527175"/>
          <p14:tracePt t="48929" x="5214938" y="1562100"/>
          <p14:tracePt t="48945" x="5187950" y="1616075"/>
          <p14:tracePt t="48962" x="5160963" y="1652588"/>
          <p14:tracePt t="48979" x="5143500" y="1679575"/>
          <p14:tracePt t="48995" x="5116513" y="1714500"/>
          <p14:tracePt t="49012" x="5089525" y="1731963"/>
          <p14:tracePt t="49029" x="5054600" y="1776413"/>
          <p14:tracePt t="49045" x="5027613" y="1822450"/>
          <p14:tracePt t="49062" x="5000625" y="1857375"/>
          <p14:tracePt t="49079" x="4973638" y="1901825"/>
          <p14:tracePt t="49096" x="4946650" y="1973263"/>
          <p14:tracePt t="49112" x="4929188" y="2017713"/>
          <p14:tracePt t="49129" x="4902200" y="2054225"/>
          <p14:tracePt t="49146" x="4884738" y="2108200"/>
          <p14:tracePt t="49162" x="4857750" y="2160588"/>
          <p14:tracePt t="49179" x="4830763" y="2224088"/>
          <p14:tracePt t="49196" x="4803775" y="2303463"/>
          <p14:tracePt t="49212" x="4759325" y="2393950"/>
          <p14:tracePt t="49229" x="4714875" y="2490788"/>
          <p14:tracePt t="49246" x="4687888" y="2589213"/>
          <p14:tracePt t="49262" x="4670425" y="2679700"/>
          <p14:tracePt t="49279" x="4633913" y="2751138"/>
          <p14:tracePt t="49296" x="4562475" y="2867025"/>
          <p14:tracePt t="49313" x="4483100" y="2973388"/>
          <p14:tracePt t="49329" x="4384675" y="3089275"/>
          <p14:tracePt t="49346" x="4286250" y="3214688"/>
          <p14:tracePt t="49362" x="4197350" y="3367088"/>
          <p14:tracePt t="49379" x="4143375" y="3482975"/>
          <p14:tracePt t="49396" x="4116388" y="3571875"/>
          <p14:tracePt t="49412" x="4089400" y="3687763"/>
          <p14:tracePt t="49429" x="4062413" y="3768725"/>
          <p14:tracePt t="49446" x="4054475" y="3813175"/>
          <p14:tracePt t="49463" x="4054475" y="3840163"/>
          <p14:tracePt t="49479" x="4054475" y="3848100"/>
          <p14:tracePt t="49496" x="4037013" y="3867150"/>
          <p14:tracePt t="49513" x="4037013" y="3894138"/>
          <p14:tracePt t="49546" x="4037013" y="3911600"/>
          <p14:tracePt t="49563" x="4037013" y="3919538"/>
          <p14:tracePt t="49752" x="4037013" y="3911600"/>
          <p14:tracePt t="49760" x="4044950" y="3902075"/>
          <p14:tracePt t="49784" x="4054475" y="3884613"/>
          <p14:tracePt t="49792" x="4062413" y="3875088"/>
          <p14:tracePt t="49800" x="4062413" y="3867150"/>
          <p14:tracePt t="49813" x="4062413" y="3848100"/>
          <p14:tracePt t="49829" x="4081463" y="3803650"/>
          <p14:tracePt t="49846" x="4089400" y="3732213"/>
          <p14:tracePt t="49863" x="4116388" y="3660775"/>
          <p14:tracePt t="49880" x="4152900" y="3544888"/>
          <p14:tracePt t="49896" x="4214813" y="3330575"/>
          <p14:tracePt t="49913" x="4251325" y="3232150"/>
          <p14:tracePt t="49930" x="4286250" y="3089275"/>
          <p14:tracePt t="49946" x="4330700" y="2928938"/>
          <p14:tracePt t="49963" x="4384675" y="2759075"/>
          <p14:tracePt t="49980" x="4429125" y="2633663"/>
          <p14:tracePt t="49996" x="4483100" y="2509838"/>
          <p14:tracePt t="50013" x="4527550" y="2411413"/>
          <p14:tracePt t="50030" x="4572000" y="2286000"/>
          <p14:tracePt t="50046" x="4633913" y="2179638"/>
          <p14:tracePt t="50063" x="4687888" y="2054225"/>
          <p14:tracePt t="50080" x="4776788" y="1884363"/>
          <p14:tracePt t="50096" x="4830763" y="1795463"/>
          <p14:tracePt t="50113" x="4875213" y="1731963"/>
          <p14:tracePt t="50130" x="4919663" y="1652588"/>
          <p14:tracePt t="50146" x="4991100" y="1571625"/>
          <p14:tracePt t="50163" x="5081588" y="1455738"/>
          <p14:tracePt t="50180" x="5170488" y="1357313"/>
          <p14:tracePt t="50196" x="5268913" y="1258888"/>
          <p14:tracePt t="50213" x="5384800" y="1169988"/>
          <p14:tracePt t="50230" x="5456238" y="1116013"/>
          <p14:tracePt t="50246" x="5491163" y="1089025"/>
          <p14:tracePt t="50263" x="5500688" y="1081088"/>
          <p14:tracePt t="50432" x="5500688" y="1071563"/>
          <p14:tracePt t="50440" x="5500688" y="1081088"/>
          <p14:tracePt t="50449" x="5491163" y="1089025"/>
          <p14:tracePt t="50463" x="5483225" y="1108075"/>
          <p14:tracePt t="50480" x="5429250" y="1160463"/>
          <p14:tracePt t="50497" x="5419725" y="1214438"/>
          <p14:tracePt t="50513" x="5375275" y="1295400"/>
          <p14:tracePt t="50530" x="5340350" y="1401763"/>
          <p14:tracePt t="50547" x="5295900" y="1482725"/>
          <p14:tracePt t="50564" x="5259388" y="1562100"/>
          <p14:tracePt t="50580" x="5224463" y="1633538"/>
          <p14:tracePt t="50597" x="5197475" y="1697038"/>
          <p14:tracePt t="50613" x="5180013" y="1741488"/>
          <p14:tracePt t="50630" x="5143500" y="1785938"/>
          <p14:tracePt t="50647" x="5116513" y="1839913"/>
          <p14:tracePt t="50664" x="5081588" y="1901825"/>
          <p14:tracePt t="50680" x="5037138" y="1982788"/>
          <p14:tracePt t="50697" x="4991100" y="2054225"/>
          <p14:tracePt t="50714" x="4965700" y="2133600"/>
          <p14:tracePt t="50730" x="4929188" y="2205038"/>
          <p14:tracePt t="50747" x="4884738" y="2303463"/>
          <p14:tracePt t="50764" x="4840288" y="2393950"/>
          <p14:tracePt t="50780" x="4830763" y="2455863"/>
          <p14:tracePt t="50797" x="4795838" y="2571750"/>
          <p14:tracePt t="50814" x="4759325" y="2687638"/>
          <p14:tracePt t="50830" x="4724400" y="2803525"/>
          <p14:tracePt t="50847" x="4697413" y="2928938"/>
          <p14:tracePt t="50864" x="4633913" y="3116263"/>
          <p14:tracePt t="50881" x="4608513" y="3205163"/>
          <p14:tracePt t="50897" x="4581525" y="3286125"/>
          <p14:tracePt t="50914" x="4572000" y="3357563"/>
          <p14:tracePt t="50930" x="4554538" y="3419475"/>
          <p14:tracePt t="50947" x="4537075" y="3455988"/>
          <p14:tracePt t="50964" x="4537075" y="3517900"/>
          <p14:tracePt t="50980" x="4510088" y="3554413"/>
          <p14:tracePt t="50997" x="4510088" y="3571875"/>
          <p14:tracePt t="51014" x="4500563" y="3589338"/>
          <p14:tracePt t="51030" x="4491038" y="3625850"/>
          <p14:tracePt t="51047" x="4483100" y="3652838"/>
          <p14:tracePt t="51064" x="4473575" y="3697288"/>
          <p14:tracePt t="51081" x="4456113" y="3751263"/>
          <p14:tracePt t="51097" x="4446588" y="3795713"/>
          <p14:tracePt t="51114" x="4419600" y="3840163"/>
          <p14:tracePt t="51131" x="4411663" y="3875088"/>
          <p14:tracePt t="51147" x="4402138" y="3902075"/>
          <p14:tracePt t="51164" x="4394200" y="3919538"/>
          <p14:tracePt t="51181" x="4375150" y="3965575"/>
          <p14:tracePt t="51197" x="4313238" y="4037013"/>
          <p14:tracePt t="51214" x="4268788" y="4116388"/>
          <p14:tracePt t="51231" x="4232275" y="4179888"/>
          <p14:tracePt t="51247" x="4214813" y="4197350"/>
          <p14:tracePt t="51264" x="4205288" y="4205288"/>
          <p14:tracePt t="51377" x="4205288" y="4160838"/>
          <p14:tracePt t="51385" x="4214813" y="4081463"/>
          <p14:tracePt t="51393" x="4241800" y="3983038"/>
          <p14:tracePt t="51401" x="4259263" y="3911600"/>
          <p14:tracePt t="51414" x="4295775" y="3830638"/>
          <p14:tracePt t="51431" x="4340225" y="3633788"/>
          <p14:tracePt t="51447" x="4348163" y="3438525"/>
          <p14:tracePt t="51465" x="4419600" y="3116263"/>
          <p14:tracePt t="51481" x="4510088" y="2847975"/>
          <p14:tracePt t="51498" x="4616450" y="2517775"/>
          <p14:tracePt t="51514" x="4687888" y="2312988"/>
          <p14:tracePt t="51531" x="4759325" y="2187575"/>
          <p14:tracePt t="51548" x="4768850" y="2116138"/>
          <p14:tracePt t="51564" x="4776788" y="2089150"/>
          <p14:tracePt t="51581" x="4786313" y="2044700"/>
          <p14:tracePt t="51598" x="4813300" y="1982788"/>
          <p14:tracePt t="51614" x="4840288" y="1901825"/>
          <p14:tracePt t="51631" x="4848225" y="1830388"/>
          <p14:tracePt t="51648" x="4875213" y="1776413"/>
          <p14:tracePt t="51665" x="4884738" y="1751013"/>
          <p14:tracePt t="51681" x="4894263" y="1731963"/>
          <p14:tracePt t="52657" x="4902200" y="1724025"/>
          <p14:tracePt t="52666" x="4902200" y="1714500"/>
          <p14:tracePt t="52673" x="4911725" y="1704975"/>
          <p14:tracePt t="52682" x="4919663" y="1697038"/>
          <p14:tracePt t="52699" x="4938713" y="1679575"/>
          <p14:tracePt t="52715" x="4965700" y="1660525"/>
          <p14:tracePt t="52732" x="4991100" y="1643063"/>
          <p14:tracePt t="52749" x="5037138" y="1608138"/>
          <p14:tracePt t="52765" x="5099050" y="1554163"/>
          <p14:tracePt t="52782" x="5180013" y="1482725"/>
          <p14:tracePt t="52799" x="5276850" y="1401763"/>
          <p14:tracePt t="52815" x="5419725" y="1312863"/>
          <p14:tracePt t="52832" x="5581650" y="1179513"/>
          <p14:tracePt t="52849" x="5759450" y="1062038"/>
          <p14:tracePt t="52866" x="5938838" y="946150"/>
          <p14:tracePt t="52882" x="6010275" y="874713"/>
          <p14:tracePt t="52899" x="6072188" y="839788"/>
          <p14:tracePt t="52915" x="6099175" y="812800"/>
          <p14:tracePt t="52932" x="6108700" y="803275"/>
          <p14:tracePt t="52949" x="6108700" y="795338"/>
          <p14:tracePt t="52982" x="6126163" y="785813"/>
          <p14:tracePt t="53090" x="6153150" y="803275"/>
          <p14:tracePt t="53098" x="6197600" y="847725"/>
          <p14:tracePt t="53106" x="6232525" y="884238"/>
          <p14:tracePt t="53116" x="6303963" y="946150"/>
          <p14:tracePt t="53132" x="6473825" y="1125538"/>
          <p14:tracePt t="53149" x="6697663" y="1339850"/>
          <p14:tracePt t="53166" x="6919913" y="1589088"/>
          <p14:tracePt t="53182" x="7062788" y="1768475"/>
          <p14:tracePt t="53199" x="7180263" y="1919288"/>
          <p14:tracePt t="53216" x="7232650" y="1990725"/>
          <p14:tracePt t="53232" x="7277100" y="2071688"/>
          <p14:tracePt t="53249" x="7323138" y="2160588"/>
          <p14:tracePt t="53266" x="7367588" y="2312988"/>
          <p14:tracePt t="53282" x="7402513" y="2419350"/>
          <p14:tracePt t="53299" x="7419975" y="2554288"/>
          <p14:tracePt t="53316" x="7439025" y="2679700"/>
          <p14:tracePt t="53332" x="7456488" y="2813050"/>
          <p14:tracePt t="53349" x="7466013" y="2928938"/>
          <p14:tracePt t="53366" x="7491413" y="3017838"/>
          <p14:tracePt t="53383" x="7491413" y="3108325"/>
          <p14:tracePt t="53399" x="7491413" y="3187700"/>
          <p14:tracePt t="53416" x="7491413" y="3251200"/>
          <p14:tracePt t="53433" x="7491413" y="3295650"/>
          <p14:tracePt t="53449" x="7491413" y="3348038"/>
          <p14:tracePt t="53466" x="7473950" y="3473450"/>
          <p14:tracePt t="53483" x="7446963" y="3571875"/>
          <p14:tracePt t="53499" x="7419975" y="3679825"/>
          <p14:tracePt t="53516" x="7394575" y="3786188"/>
          <p14:tracePt t="53533" x="7394575" y="3857625"/>
          <p14:tracePt t="53549" x="7385050" y="3956050"/>
          <p14:tracePt t="53567" x="7358063" y="4044950"/>
          <p14:tracePt t="53583" x="7348538" y="4108450"/>
          <p14:tracePt t="53600" x="7331075" y="4179888"/>
          <p14:tracePt t="53616" x="7313613" y="4232275"/>
          <p14:tracePt t="53633" x="7296150" y="4286250"/>
          <p14:tracePt t="53650" x="7251700" y="4411663"/>
          <p14:tracePt t="53666" x="7205663" y="4510088"/>
          <p14:tracePt t="53683" x="7161213" y="4598988"/>
          <p14:tracePt t="53699" x="7099300" y="4705350"/>
          <p14:tracePt t="53716" x="7037388" y="4786313"/>
          <p14:tracePt t="53733" x="6991350" y="4830763"/>
          <p14:tracePt t="53749" x="6965950" y="4867275"/>
          <p14:tracePt t="53766" x="6938963" y="4902200"/>
          <p14:tracePt t="53783" x="6902450" y="4938713"/>
          <p14:tracePt t="53800" x="6858000" y="4973638"/>
          <p14:tracePt t="53816" x="6777038" y="5027613"/>
          <p14:tracePt t="53833" x="6670675" y="5099050"/>
          <p14:tracePt t="53850" x="6545263" y="5170488"/>
          <p14:tracePt t="53866" x="6491288" y="5197475"/>
          <p14:tracePt t="53883" x="6446838" y="5214938"/>
          <p14:tracePt t="53900" x="6429375" y="5214938"/>
          <p14:tracePt t="53916" x="6411913" y="5224463"/>
          <p14:tracePt t="53933" x="6384925" y="5241925"/>
          <p14:tracePt t="53950" x="6367463" y="5241925"/>
          <p14:tracePt t="53967" x="6330950" y="5251450"/>
          <p14:tracePt t="53983" x="6303963" y="5259388"/>
          <p14:tracePt t="54016" x="6286500" y="5259388"/>
          <p14:tracePt t="55267" x="6286500" y="5232400"/>
          <p14:tracePt t="55275" x="6330950" y="5143500"/>
          <p14:tracePt t="55284" x="6384925" y="5037138"/>
          <p14:tracePt t="55301" x="6500813" y="4670425"/>
          <p14:tracePt t="55317" x="6581775" y="4384675"/>
          <p14:tracePt t="55334" x="6697663" y="3956050"/>
          <p14:tracePt t="55351" x="6804025" y="3581400"/>
          <p14:tracePt t="55367" x="6875463" y="3375025"/>
          <p14:tracePt t="55384" x="6965950" y="3089275"/>
          <p14:tracePt t="55401" x="7054850" y="2786063"/>
          <p14:tracePt t="55418" x="7081838" y="2536825"/>
          <p14:tracePt t="55434" x="7089775" y="2286000"/>
          <p14:tracePt t="55451" x="7062788" y="2108200"/>
          <p14:tracePt t="55468" x="6991350" y="1955800"/>
          <p14:tracePt t="55484" x="6938963" y="1812925"/>
          <p14:tracePt t="55501" x="6848475" y="1670050"/>
          <p14:tracePt t="55518" x="6786563" y="1544638"/>
          <p14:tracePt t="55534" x="6742113" y="1393825"/>
          <p14:tracePt t="55551" x="6680200" y="1204913"/>
          <p14:tracePt t="55568" x="6634163" y="1062038"/>
          <p14:tracePt t="55584" x="6572250" y="911225"/>
          <p14:tracePt t="55601" x="6500813" y="812800"/>
          <p14:tracePt t="55618" x="6465888" y="768350"/>
          <p14:tracePt t="55634" x="6446838" y="750888"/>
          <p14:tracePt t="55651" x="6438900" y="750888"/>
          <p14:tracePt t="55731" x="6483350" y="785813"/>
          <p14:tracePt t="55739" x="6562725" y="830263"/>
          <p14:tracePt t="55751" x="6697663" y="911225"/>
          <p14:tracePt t="55768" x="6965950" y="1081088"/>
          <p14:tracePt t="55785" x="7269163" y="1312863"/>
          <p14:tracePt t="55801" x="7500938" y="1562100"/>
          <p14:tracePt t="55803" x="7554913" y="1652588"/>
          <p14:tracePt t="55818" x="7608888" y="1776413"/>
          <p14:tracePt t="55835" x="7742238" y="2125663"/>
          <p14:tracePt t="55852" x="7777163" y="2339975"/>
          <p14:tracePt t="55868" x="7804150" y="2571750"/>
          <p14:tracePt t="55885" x="7840663" y="2795588"/>
          <p14:tracePt t="55901" x="7875588" y="3017838"/>
          <p14:tracePt t="55918" x="7875588" y="3098800"/>
          <p14:tracePt t="55935" x="7875588" y="3313113"/>
          <p14:tracePt t="55951" x="7867650" y="3536950"/>
          <p14:tracePt t="55968" x="7823200" y="3687763"/>
          <p14:tracePt t="55985" x="7742238" y="3902075"/>
          <p14:tracePt t="56001" x="7661275" y="4089400"/>
          <p14:tracePt t="56018" x="7589838" y="4232275"/>
          <p14:tracePt t="56035" x="7483475" y="4394200"/>
          <p14:tracePt t="56052" x="7419975" y="4465638"/>
          <p14:tracePt t="56068" x="7385050" y="4518025"/>
          <p14:tracePt t="56085" x="7323138" y="4598988"/>
          <p14:tracePt t="56102" x="7286625" y="4660900"/>
          <p14:tracePt t="56118" x="7251700" y="4724400"/>
          <p14:tracePt t="56135" x="7215188" y="4768850"/>
          <p14:tracePt t="56151" x="7170738" y="4813300"/>
          <p14:tracePt t="56168" x="7153275" y="4830763"/>
          <p14:tracePt t="56185" x="7143750" y="4848225"/>
          <p14:tracePt t="56202" x="7134225" y="4857750"/>
          <p14:tracePt t="56219" x="7134225" y="4875213"/>
          <p14:tracePt t="56235" x="7134225" y="4884738"/>
          <p14:tracePt t="56252" x="7134225" y="4894263"/>
          <p14:tracePt t="56268" x="7134225" y="4902200"/>
          <p14:tracePt t="56285" x="7134225" y="4911725"/>
          <p14:tracePt t="56302" x="7134225" y="4929188"/>
          <p14:tracePt t="56435" x="7134225" y="4938713"/>
          <p14:tracePt t="56443" x="7126288" y="4938713"/>
          <p14:tracePt t="56452" x="7126288" y="4946650"/>
          <p14:tracePt t="56468" x="7108825" y="4956175"/>
          <p14:tracePt t="56485" x="7099300" y="4965700"/>
          <p14:tracePt t="56519" x="7089775" y="4965700"/>
          <p14:tracePt t="56535" x="7072313" y="4973638"/>
          <p14:tracePt t="56552" x="7054850" y="4983163"/>
          <p14:tracePt t="56569" x="7010400" y="4991100"/>
          <p14:tracePt t="56585" x="6946900" y="5018088"/>
          <p14:tracePt t="56602" x="6875463" y="5037138"/>
          <p14:tracePt t="56619" x="6732588" y="5099050"/>
          <p14:tracePt t="56635" x="6608763" y="5133975"/>
          <p14:tracePt t="56652" x="6419850" y="5187950"/>
          <p14:tracePt t="56669" x="6197600" y="5214938"/>
          <p14:tracePt t="56685" x="5965825" y="5259388"/>
          <p14:tracePt t="56702" x="5813425" y="5268913"/>
          <p14:tracePt t="56719" x="5680075" y="5295900"/>
          <p14:tracePt t="56736" x="5562600" y="5313363"/>
          <p14:tracePt t="56752" x="5491163" y="5313363"/>
          <p14:tracePt t="56769" x="5456238" y="5313363"/>
          <p14:tracePt t="56785" x="5446713" y="5322888"/>
          <p14:tracePt t="56828" x="5456238" y="5348288"/>
          <p14:tracePt t="56836" x="5473700" y="5394325"/>
          <p14:tracePt t="56852" x="5375275" y="5394325"/>
          <p14:tracePt t="56869" x="5286375" y="5384800"/>
          <p14:tracePt t="56885" x="5214938" y="5375275"/>
          <p14:tracePt t="56939" x="5197475" y="5357813"/>
          <p14:tracePt t="56947" x="5187950" y="5348288"/>
          <p14:tracePt t="56956" x="5143500" y="5330825"/>
          <p14:tracePt t="56969" x="5116513" y="5303838"/>
          <p14:tracePt t="56986" x="5027613" y="5259388"/>
          <p14:tracePt t="57002" x="4919663" y="5170488"/>
          <p14:tracePt t="57019" x="4751388" y="5045075"/>
          <p14:tracePt t="57036" x="4652963" y="4973638"/>
          <p14:tracePt t="57052" x="4598988" y="4938713"/>
          <p14:tracePt t="57069" x="4581525" y="4911725"/>
          <p14:tracePt t="57086" x="4562475" y="4894263"/>
          <p14:tracePt t="57102" x="4545013" y="4830763"/>
          <p14:tracePt t="57119" x="4518025" y="4741863"/>
          <p14:tracePt t="57136" x="4483100" y="4581525"/>
          <p14:tracePt t="57153" x="4456113" y="4394200"/>
          <p14:tracePt t="57169" x="4429125" y="4241800"/>
          <p14:tracePt t="57186" x="4367213" y="4062413"/>
          <p14:tracePt t="57202" x="4322763" y="3911600"/>
          <p14:tracePt t="57220" x="4241800" y="3776663"/>
          <p14:tracePt t="57236" x="4214813" y="3714750"/>
          <p14:tracePt t="57253" x="4205288" y="3652838"/>
          <p14:tracePt t="57269" x="4197350" y="3554413"/>
          <p14:tracePt t="57286" x="4170363" y="3429000"/>
          <p14:tracePt t="57303" x="4152900" y="3322638"/>
          <p14:tracePt t="57319" x="4125913" y="3187700"/>
          <p14:tracePt t="57336" x="4098925" y="3071813"/>
          <p14:tracePt t="57353" x="4081463" y="2946400"/>
          <p14:tracePt t="57369" x="4071938" y="2840038"/>
          <p14:tracePt t="57386" x="4062413" y="2714625"/>
          <p14:tracePt t="57403" x="4062413" y="2625725"/>
          <p14:tracePt t="57420" x="4062413" y="2473325"/>
          <p14:tracePt t="57436" x="4062413" y="2393950"/>
          <p14:tracePt t="57453" x="4062413" y="2295525"/>
          <p14:tracePt t="57469" x="4062413" y="2197100"/>
          <p14:tracePt t="57486" x="4062413" y="2089150"/>
          <p14:tracePt t="57503" x="4062413" y="1990725"/>
          <p14:tracePt t="57520" x="4071938" y="1884363"/>
          <p14:tracePt t="57536" x="4089400" y="1803400"/>
          <p14:tracePt t="57553" x="4116388" y="1741488"/>
          <p14:tracePt t="57569" x="4160838" y="1670050"/>
          <p14:tracePt t="57586" x="4205288" y="1589088"/>
          <p14:tracePt t="57603" x="4276725" y="1490663"/>
          <p14:tracePt t="57620" x="4340225" y="1401763"/>
          <p14:tracePt t="57636" x="4367213" y="1357313"/>
          <p14:tracePt t="57653" x="4375150" y="1330325"/>
          <p14:tracePt t="57669" x="4402138" y="1295400"/>
          <p14:tracePt t="57686" x="4429125" y="1268413"/>
          <p14:tracePt t="57703" x="4446588" y="1250950"/>
          <p14:tracePt t="57720" x="4500563" y="1223963"/>
          <p14:tracePt t="57736" x="4554538" y="1214438"/>
          <p14:tracePt t="57753" x="4633913" y="1179513"/>
          <p14:tracePt t="57770" x="4751388" y="1143000"/>
          <p14:tracePt t="57786" x="4840288" y="1125538"/>
          <p14:tracePt t="57803" x="4894263" y="1108075"/>
          <p14:tracePt t="57805" x="4919663" y="1098550"/>
          <p14:tracePt t="57820" x="4946650" y="1089025"/>
          <p14:tracePt t="57836" x="4956175" y="1071563"/>
          <p14:tracePt t="57853" x="4983163" y="1071563"/>
          <p14:tracePt t="57870" x="5000625" y="1062038"/>
          <p14:tracePt t="57886" x="5037138" y="1054100"/>
          <p14:tracePt t="57903" x="5072063" y="1044575"/>
          <p14:tracePt t="57920" x="5133975" y="1027113"/>
          <p14:tracePt t="57936" x="5180013" y="1027113"/>
          <p14:tracePt t="57953" x="5205413" y="1017588"/>
          <p14:tracePt t="57970" x="5224463" y="10175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132" y="0"/>
            <a:ext cx="5161667" cy="6884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5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546"/>
    </mc:Choice>
    <mc:Fallback>
      <p:transition spd="slow" advTm="155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8" x="5241925" y="1017588"/>
          <p14:tracePt t="786" x="5419725" y="1036638"/>
          <p14:tracePt t="794" x="5813425" y="1160463"/>
          <p14:tracePt t="802" x="6205538" y="1295400"/>
          <p14:tracePt t="819" x="7000875" y="1679575"/>
          <p14:tracePt t="836" x="7545388" y="1990725"/>
          <p14:tracePt t="853" x="7902575" y="2187575"/>
          <p14:tracePt t="869" x="8232775" y="2322513"/>
          <p14:tracePt t="886" x="8643938" y="2411413"/>
          <p14:tracePt t="903" x="9232900" y="2517775"/>
          <p14:tracePt t="919" x="9983788" y="2616200"/>
          <p14:tracePt t="936" x="10848975" y="2732088"/>
          <p14:tracePt t="953" x="11653838" y="2867025"/>
          <p14:tracePt t="970" x="12188825" y="2938463"/>
          <p14:tracePt t="986" x="12188825" y="2911475"/>
          <p14:tracePt t="1003" x="12188825" y="2830513"/>
          <p14:tracePt t="1019" x="12180888" y="2732088"/>
          <p14:tracePt t="1036" x="12109450" y="2544763"/>
          <p14:tracePt t="1053" x="12038013" y="2384425"/>
          <p14:tracePt t="1069" x="11966575" y="2259013"/>
          <p14:tracePt t="1086" x="11903075" y="2187575"/>
          <p14:tracePt t="1103" x="11823700" y="2143125"/>
          <p14:tracePt t="1120" x="11671300" y="2089150"/>
          <p14:tracePt t="1136" x="11474450" y="2044700"/>
          <p14:tracePt t="1153" x="11134725" y="1973263"/>
          <p14:tracePt t="1170" x="10456863" y="1847850"/>
          <p14:tracePt t="1186" x="9831388" y="1785938"/>
          <p14:tracePt t="1203" x="9153525" y="1785938"/>
          <p14:tracePt t="1219" x="8518525" y="1785938"/>
          <p14:tracePt t="1236" x="7966075" y="1839913"/>
          <p14:tracePt t="1253" x="7412038" y="1990725"/>
          <p14:tracePt t="1270" x="6902450" y="2214563"/>
          <p14:tracePt t="1286" x="6394450" y="2438400"/>
          <p14:tracePt t="1303" x="5894388" y="2660650"/>
          <p14:tracePt t="1320" x="5483225" y="2822575"/>
          <p14:tracePt t="1337" x="5180013" y="2919413"/>
          <p14:tracePt t="1353" x="5000625" y="2965450"/>
          <p14:tracePt t="1370" x="4946650" y="2990850"/>
          <p14:tracePt t="1386" x="4929188" y="3000375"/>
          <p14:tracePt t="1403" x="4919663" y="3044825"/>
          <p14:tracePt t="1420" x="4919663" y="3089275"/>
          <p14:tracePt t="1436" x="4919663" y="3133725"/>
          <p14:tracePt t="1453" x="4919663" y="3170238"/>
          <p14:tracePt t="1470" x="4919663" y="3205163"/>
          <p14:tracePt t="1486" x="4919663" y="3241675"/>
          <p14:tracePt t="1503" x="4946650" y="3286125"/>
          <p14:tracePt t="1520" x="4973638" y="3322638"/>
          <p14:tracePt t="1536" x="5037138" y="3367088"/>
          <p14:tracePt t="1553" x="5160963" y="3419475"/>
          <p14:tracePt t="1570" x="5483225" y="3482975"/>
          <p14:tracePt t="1586" x="5741988" y="3527425"/>
          <p14:tracePt t="1603" x="6027738" y="3554413"/>
          <p14:tracePt t="1620" x="6296025" y="3589338"/>
          <p14:tracePt t="1637" x="6518275" y="3598863"/>
          <p14:tracePt t="1653" x="6680200" y="3608388"/>
          <p14:tracePt t="1670" x="6786563" y="3608388"/>
          <p14:tracePt t="1686" x="6831013" y="3608388"/>
          <p14:tracePt t="1703" x="6911975" y="3544888"/>
          <p14:tracePt t="1720" x="6965950" y="3446463"/>
          <p14:tracePt t="1737" x="7000875" y="3313113"/>
          <p14:tracePt t="1753" x="7010400" y="3133725"/>
          <p14:tracePt t="1770" x="7010400" y="2901950"/>
          <p14:tracePt t="1787" x="7010400" y="2759075"/>
          <p14:tracePt t="1803" x="7010400" y="2652713"/>
          <p14:tracePt t="1820" x="6965950" y="2562225"/>
          <p14:tracePt t="1837" x="6884988" y="2455863"/>
          <p14:tracePt t="1853" x="6804025" y="2366963"/>
          <p14:tracePt t="1870" x="6670675" y="2276475"/>
          <p14:tracePt t="1887" x="6518275" y="2232025"/>
          <p14:tracePt t="1903" x="6303963" y="2197100"/>
          <p14:tracePt t="1920" x="6089650" y="2187575"/>
          <p14:tracePt t="1937" x="5857875" y="2187575"/>
          <p14:tracePt t="1953" x="5653088" y="2205038"/>
          <p14:tracePt t="1970" x="5330825" y="2330450"/>
          <p14:tracePt t="1987" x="5153025" y="2482850"/>
          <p14:tracePt t="2003" x="4991100" y="2643188"/>
          <p14:tracePt t="2020" x="4875213" y="2874963"/>
          <p14:tracePt t="2037" x="4830763" y="3089275"/>
          <p14:tracePt t="2054" x="4830763" y="3322638"/>
          <p14:tracePt t="2070" x="4902200" y="3598863"/>
          <p14:tracePt t="2087" x="5133975" y="3919538"/>
          <p14:tracePt t="2104" x="5537200" y="4224338"/>
          <p14:tracePt t="2120" x="6153150" y="4545013"/>
          <p14:tracePt t="2137" x="6919913" y="4741863"/>
          <p14:tracePt t="2154" x="8062913" y="4894263"/>
          <p14:tracePt t="2171" x="8724900" y="4894263"/>
          <p14:tracePt t="2187" x="9161463" y="4884738"/>
          <p14:tracePt t="2204" x="9348788" y="4813300"/>
          <p14:tracePt t="2220" x="9439275" y="4660900"/>
          <p14:tracePt t="2237" x="9456738" y="4456113"/>
          <p14:tracePt t="2254" x="9429750" y="4179888"/>
          <p14:tracePt t="2270" x="9340850" y="3938588"/>
          <p14:tracePt t="2287" x="9259888" y="3732213"/>
          <p14:tracePt t="2304" x="9180513" y="3581400"/>
          <p14:tracePt t="2320" x="9117013" y="3455988"/>
          <p14:tracePt t="2337" x="9045575" y="3357563"/>
          <p14:tracePt t="2355" x="8929688" y="3241675"/>
          <p14:tracePt t="2371" x="8848725" y="3187700"/>
          <p14:tracePt t="2387" x="8796338" y="3160713"/>
          <p14:tracePt t="2404" x="8742363" y="3152775"/>
          <p14:tracePt t="2421" x="8732838" y="3143250"/>
          <p14:tracePt t="2437" x="8705850" y="3143250"/>
          <p14:tracePt t="2454" x="8688388" y="3133725"/>
          <p14:tracePt t="2471" x="8670925" y="3116263"/>
          <p14:tracePt t="2563" x="8661400" y="3116263"/>
          <p14:tracePt t="3795" x="8653463" y="3116263"/>
          <p14:tracePt t="5308" x="8670925" y="3116263"/>
          <p14:tracePt t="5316" x="8715375" y="3108325"/>
          <p14:tracePt t="5324" x="8769350" y="3108325"/>
          <p14:tracePt t="5340" x="8912225" y="3108325"/>
          <p14:tracePt t="5356" x="8947150" y="3108325"/>
          <p14:tracePt t="5373" x="8966200" y="3108325"/>
          <p14:tracePt t="5390" x="8974138" y="3098800"/>
          <p14:tracePt t="5407" x="8991600" y="3081338"/>
          <p14:tracePt t="5423" x="8991600" y="3000375"/>
          <p14:tracePt t="5440" x="8983663" y="2884488"/>
          <p14:tracePt t="5456" x="8840788" y="2687638"/>
          <p14:tracePt t="5473" x="8537575" y="2347913"/>
          <p14:tracePt t="5490" x="7983538" y="1982788"/>
          <p14:tracePt t="5507" x="7456488" y="1679575"/>
          <p14:tracePt t="5523" x="6875463" y="1411288"/>
          <p14:tracePt t="5540" x="6429375" y="1214438"/>
          <p14:tracePt t="5557" x="6296025" y="1179513"/>
          <p14:tracePt t="5573" x="6242050" y="1179513"/>
          <p14:tracePt t="5590" x="6161088" y="1179513"/>
          <p14:tracePt t="5607" x="6045200" y="1179513"/>
          <p14:tracePt t="5623" x="5902325" y="1187450"/>
          <p14:tracePt t="5640" x="5724525" y="1204913"/>
          <p14:tracePt t="5657" x="5554663" y="1231900"/>
          <p14:tracePt t="5673" x="5384800" y="1250950"/>
          <p14:tracePt t="5690" x="5241925" y="1276350"/>
          <p14:tracePt t="5707" x="5116513" y="1322388"/>
          <p14:tracePt t="5723" x="5037138" y="1393825"/>
          <p14:tracePt t="5740" x="4983163" y="1490663"/>
          <p14:tracePt t="5757" x="4973638" y="1554163"/>
          <p14:tracePt t="5773" x="4983163" y="1652588"/>
          <p14:tracePt t="5790" x="5018088" y="1724025"/>
          <p14:tracePt t="5807" x="5062538" y="1785938"/>
          <p14:tracePt t="5823" x="5108575" y="1847850"/>
          <p14:tracePt t="5840" x="5160963" y="1874838"/>
          <p14:tracePt t="5857" x="5180013" y="1893888"/>
          <p14:tracePt t="5873" x="5224463" y="1911350"/>
          <p14:tracePt t="5890" x="5286375" y="1928813"/>
          <p14:tracePt t="5907" x="5394325" y="1955800"/>
          <p14:tracePt t="5924" x="5572125" y="2027238"/>
          <p14:tracePt t="5940" x="5705475" y="2081213"/>
          <p14:tracePt t="5957" x="5848350" y="2125663"/>
          <p14:tracePt t="5974" x="5983288" y="2170113"/>
          <p14:tracePt t="5990" x="6081713" y="2205038"/>
          <p14:tracePt t="6007" x="6180138" y="2241550"/>
          <p14:tracePt t="6024" x="6269038" y="2295525"/>
          <p14:tracePt t="6040" x="6375400" y="2357438"/>
          <p14:tracePt t="6057" x="6510338" y="2428875"/>
          <p14:tracePt t="6074" x="6572250" y="2482850"/>
          <p14:tracePt t="6090" x="6643688" y="2509838"/>
          <p14:tracePt t="6107" x="6670675" y="2527300"/>
          <p14:tracePt t="6108" x="6688138" y="2527300"/>
          <p14:tracePt t="6124" x="6697663" y="2527300"/>
          <p14:tracePt t="6156" x="6715125" y="2527300"/>
          <p14:tracePt t="6180" x="6724650" y="2527300"/>
          <p14:tracePt t="6188" x="6742113" y="2527300"/>
          <p14:tracePt t="6196" x="6759575" y="2527300"/>
          <p14:tracePt t="6207" x="6777038" y="2527300"/>
          <p14:tracePt t="6224" x="6804025" y="2527300"/>
          <p14:tracePt t="6240" x="6840538" y="2509838"/>
          <p14:tracePt t="6257" x="6867525" y="2500313"/>
          <p14:tracePt t="6274" x="6867525" y="2490788"/>
          <p14:tracePt t="6290" x="6875463" y="2490788"/>
          <p14:tracePt t="6307" x="6875463" y="2473325"/>
          <p14:tracePt t="6324" x="6875463" y="2428875"/>
          <p14:tracePt t="6341" x="6875463" y="2411413"/>
          <p14:tracePt t="6357" x="6875463" y="2384425"/>
          <p14:tracePt t="6374" x="6867525" y="2357438"/>
          <p14:tracePt t="6391" x="6867525" y="2330450"/>
          <p14:tracePt t="6407" x="6858000" y="2322513"/>
          <p14:tracePt t="6424" x="6848475" y="2303463"/>
          <p14:tracePt t="6441" x="6840538" y="2295525"/>
          <p14:tracePt t="6457" x="6813550" y="2268538"/>
          <p14:tracePt t="6474" x="6777038" y="2251075"/>
          <p14:tracePt t="6491" x="6715125" y="2224088"/>
          <p14:tracePt t="6507" x="6634163" y="2197100"/>
          <p14:tracePt t="6524" x="6545263" y="2160588"/>
          <p14:tracePt t="6541" x="6510338" y="2160588"/>
          <p14:tracePt t="6557" x="6500813" y="2160588"/>
          <p14:tracePt t="6591" x="6500813" y="2152650"/>
          <p14:tracePt t="6612" x="6491288" y="2143125"/>
          <p14:tracePt t="6636" x="6483350" y="2133600"/>
          <p14:tracePt t="6660" x="6473825" y="2125663"/>
          <p14:tracePt t="6677" x="6456363" y="2125663"/>
          <p14:tracePt t="6685" x="6438900" y="2125663"/>
          <p14:tracePt t="6693" x="6429375" y="2125663"/>
          <p14:tracePt t="6708" x="6411913" y="2125663"/>
          <p14:tracePt t="6725" x="6375400" y="2125663"/>
          <p14:tracePt t="6741" x="6357938" y="2125663"/>
          <p14:tracePt t="6758" x="6348413" y="2125663"/>
          <p14:tracePt t="6791" x="6323013" y="2108200"/>
          <p14:tracePt t="6808" x="6323013" y="2081213"/>
          <p14:tracePt t="6824" x="6313488" y="2044700"/>
          <p14:tracePt t="6841" x="6313488" y="2027238"/>
          <p14:tracePt t="6858" x="6303963" y="2027238"/>
          <p14:tracePt t="6874" x="6303963" y="2017713"/>
          <p14:tracePt t="6989" x="6296025" y="2009775"/>
          <p14:tracePt t="6997" x="6296025" y="2000250"/>
          <p14:tracePt t="7008" x="6286500" y="2000250"/>
          <p14:tracePt t="7024" x="6286500" y="1990725"/>
          <p14:tracePt t="7041" x="6269038" y="1965325"/>
          <p14:tracePt t="7109" x="6269038" y="1946275"/>
          <p14:tracePt t="7141" x="6259513" y="1938338"/>
          <p14:tracePt t="7213" x="6251575" y="1938338"/>
          <p14:tracePt t="7245" x="6242050" y="1919288"/>
          <p14:tracePt t="7317" x="6232525" y="1919288"/>
          <p14:tracePt t="7333" x="6224588" y="1928813"/>
          <p14:tracePt t="7341" x="6224588" y="1946275"/>
          <p14:tracePt t="7357" x="6215063" y="1946275"/>
          <p14:tracePt t="7453" x="6205538" y="1946275"/>
          <p14:tracePt t="7501" x="6205538" y="1938338"/>
          <p14:tracePt t="7701" x="6205538" y="1928813"/>
          <p14:tracePt t="8446" x="6188075" y="1928813"/>
          <p14:tracePt t="8453" x="6153150" y="1928813"/>
          <p14:tracePt t="8462" x="6099175" y="1928813"/>
          <p14:tracePt t="8476" x="6062663" y="1928813"/>
          <p14:tracePt t="8493" x="5938838" y="1928813"/>
          <p14:tracePt t="8509" x="5875338" y="1928813"/>
          <p14:tracePt t="8526" x="5848350" y="1928813"/>
          <p14:tracePt t="8542" x="5840413" y="1928813"/>
          <p14:tracePt t="8597" x="5830888" y="1928813"/>
          <p14:tracePt t="8605" x="5822950" y="1928813"/>
          <p14:tracePt t="8621" x="5803900" y="1946275"/>
          <p14:tracePt t="8629" x="5795963" y="1946275"/>
          <p14:tracePt t="8642" x="5776913" y="1946275"/>
          <p14:tracePt t="8659" x="5724525" y="1946275"/>
          <p14:tracePt t="8676" x="5661025" y="1955800"/>
          <p14:tracePt t="8693" x="5589588" y="1982788"/>
          <p14:tracePt t="8710" x="5554663" y="1982788"/>
          <p14:tracePt t="8726" x="5537200" y="1982788"/>
          <p14:tracePt t="8742" x="5527675" y="1982788"/>
          <p14:tracePt t="8759" x="5510213" y="1982788"/>
          <p14:tracePt t="8776" x="5500688" y="1982788"/>
          <p14:tracePt t="8809" x="5473700" y="1982788"/>
          <p14:tracePt t="8826" x="5446713" y="1982788"/>
          <p14:tracePt t="8843" x="5419725" y="1982788"/>
          <p14:tracePt t="9118" x="5438775" y="1982788"/>
          <p14:tracePt t="9126" x="5446713" y="1982788"/>
          <p14:tracePt t="9142" x="5465763" y="1982788"/>
          <p14:tracePt t="9150" x="5483225" y="1982788"/>
          <p14:tracePt t="9160" x="5518150" y="1982788"/>
          <p14:tracePt t="9176" x="5581650" y="1982788"/>
          <p14:tracePt t="9193" x="5616575" y="1982788"/>
          <p14:tracePt t="9210" x="5661025" y="1982788"/>
          <p14:tracePt t="9226" x="5697538" y="1982788"/>
          <p14:tracePt t="9243" x="5724525" y="1982788"/>
          <p14:tracePt t="9406" x="5732463" y="1982788"/>
          <p14:tracePt t="9414" x="5732463" y="1973263"/>
          <p14:tracePt t="9454" x="5751513" y="1973263"/>
          <p14:tracePt t="9630" x="5759450" y="1973263"/>
          <p14:tracePt t="9638" x="5786438" y="1973263"/>
          <p14:tracePt t="9646" x="5795963" y="1973263"/>
          <p14:tracePt t="9660" x="5822950" y="1973263"/>
          <p14:tracePt t="9677" x="5867400" y="1973263"/>
          <p14:tracePt t="9694" x="5946775" y="1973263"/>
          <p14:tracePt t="9710" x="5973763" y="1973263"/>
          <p14:tracePt t="9727" x="5983288" y="1973263"/>
          <p14:tracePt t="9790" x="5991225" y="1973263"/>
          <p14:tracePt t="9806" x="6000750" y="1973263"/>
          <p14:tracePt t="9814" x="6010275" y="1973263"/>
          <p14:tracePt t="9830" x="6018213" y="1973263"/>
          <p14:tracePt t="9838" x="6027738" y="1973263"/>
          <p14:tracePt t="9846" x="6045200" y="1973263"/>
          <p14:tracePt t="9860" x="6054725" y="1973263"/>
          <p14:tracePt t="9877" x="6062663" y="1973263"/>
          <p14:tracePt t="9894" x="6081713" y="1973263"/>
          <p14:tracePt t="10070" x="6099175" y="1973263"/>
          <p14:tracePt t="10086" x="6116638" y="1973263"/>
          <p14:tracePt t="10095" x="6134100" y="1955800"/>
          <p14:tracePt t="10102" x="6153150" y="1955800"/>
          <p14:tracePt t="10110" x="6161088" y="1955800"/>
          <p14:tracePt t="10127" x="6205538" y="1946275"/>
          <p14:tracePt t="10144" x="6215063" y="1946275"/>
          <p14:tracePt t="10161" x="6224588" y="1946275"/>
          <p14:tracePt t="10326" x="6242050" y="1946275"/>
          <p14:tracePt t="10534" x="6251575" y="1946275"/>
          <p14:tracePt t="10542" x="6269038" y="1946275"/>
          <p14:tracePt t="10550" x="6303963" y="1946275"/>
          <p14:tracePt t="10561" x="6375400" y="1946275"/>
          <p14:tracePt t="10577" x="6500813" y="1946275"/>
          <p14:tracePt t="10594" x="6643688" y="1946275"/>
          <p14:tracePt t="10611" x="6715125" y="1946275"/>
          <p14:tracePt t="10628" x="6732588" y="1946275"/>
          <p14:tracePt t="10644" x="6742113" y="1946275"/>
          <p14:tracePt t="10679" x="6751638" y="1938338"/>
          <p14:tracePt t="10727" x="6751638" y="1919288"/>
          <p14:tracePt t="10830" x="6759575" y="1919288"/>
          <p14:tracePt t="10838" x="6786563" y="1919288"/>
          <p14:tracePt t="10847" x="6831013" y="1919288"/>
          <p14:tracePt t="10861" x="6867525" y="1919288"/>
          <p14:tracePt t="10878" x="6965950" y="1928813"/>
          <p14:tracePt t="10895" x="7010400" y="1938338"/>
          <p14:tracePt t="10911" x="7018338" y="1938338"/>
          <p14:tracePt t="10958" x="7027863" y="1946275"/>
          <p14:tracePt t="11006" x="7027863" y="1955800"/>
          <p14:tracePt t="11039" x="7018338" y="1955800"/>
          <p14:tracePt t="11079" x="7018338" y="1965325"/>
          <p14:tracePt t="11191" x="7010400" y="1965325"/>
          <p14:tracePt t="11215" x="7000875" y="1955800"/>
          <p14:tracePt t="11223" x="7000875" y="1928813"/>
          <p14:tracePt t="11231" x="6991350" y="1901825"/>
          <p14:tracePt t="11245" x="6991350" y="1874838"/>
          <p14:tracePt t="11261" x="6973888" y="1822450"/>
          <p14:tracePt t="11278" x="6938963" y="1724025"/>
          <p14:tracePt t="11295" x="6929438" y="1679575"/>
          <p14:tracePt t="11311" x="6919913" y="1652588"/>
          <p14:tracePt t="11328" x="6911975" y="1616075"/>
          <p14:tracePt t="11345" x="6902450" y="1616075"/>
          <p14:tracePt t="11362" x="6902450" y="1608138"/>
          <p14:tracePt t="11378" x="6902450" y="1598613"/>
          <p14:tracePt t="11395" x="6902450" y="1581150"/>
          <p14:tracePt t="11412" x="6902450" y="1562100"/>
          <p14:tracePt t="11428" x="6902450" y="1536700"/>
          <p14:tracePt t="11445" x="6902450" y="1509713"/>
          <p14:tracePt t="11462" x="6902450" y="1500188"/>
          <p14:tracePt t="11479" x="6902450" y="1465263"/>
          <p14:tracePt t="11495" x="6902450" y="1455738"/>
          <p14:tracePt t="11512" x="6894513" y="1446213"/>
          <p14:tracePt t="11559" x="6875463" y="1446213"/>
          <p14:tracePt t="11567" x="6867525" y="1446213"/>
          <p14:tracePt t="11583" x="6848475" y="1446213"/>
          <p14:tracePt t="11595" x="6840538" y="1455738"/>
          <p14:tracePt t="11612" x="6823075" y="1473200"/>
          <p14:tracePt t="11628" x="6796088" y="1509713"/>
          <p14:tracePt t="11645" x="6786563" y="1536700"/>
          <p14:tracePt t="11662" x="6777038" y="1571625"/>
          <p14:tracePt t="11679" x="6777038" y="1616075"/>
          <p14:tracePt t="11695" x="6777038" y="1660525"/>
          <p14:tracePt t="11712" x="6777038" y="1679575"/>
          <p14:tracePt t="11728" x="6777038" y="1714500"/>
          <p14:tracePt t="11745" x="6786563" y="1731963"/>
          <p14:tracePt t="11762" x="6813550" y="1768475"/>
          <p14:tracePt t="11779" x="6823075" y="1795463"/>
          <p14:tracePt t="11796" x="6840538" y="1830388"/>
          <p14:tracePt t="11812" x="6867525" y="1866900"/>
          <p14:tracePt t="11829" x="6894513" y="1893888"/>
          <p14:tracePt t="11845" x="6902450" y="1911350"/>
          <p14:tracePt t="11862" x="6911975" y="1919288"/>
          <p14:tracePt t="11879" x="6919913" y="1946275"/>
          <p14:tracePt t="11896" x="6929438" y="1965325"/>
          <p14:tracePt t="11912" x="6938963" y="1973263"/>
          <p14:tracePt t="11929" x="6946900" y="1990725"/>
          <p14:tracePt t="11945" x="6946900" y="2017713"/>
          <p14:tracePt t="11962" x="6965950" y="2036763"/>
          <p14:tracePt t="11979" x="6973888" y="2062163"/>
          <p14:tracePt t="11996" x="6983413" y="2081213"/>
          <p14:tracePt t="12012" x="6983413" y="2089150"/>
          <p14:tracePt t="12029" x="6991350" y="2098675"/>
          <p14:tracePt t="12062" x="6991350" y="2108200"/>
          <p14:tracePt t="13432" x="6991350" y="2116138"/>
          <p14:tracePt t="13448" x="6991350" y="2125663"/>
          <p14:tracePt t="13464" x="6973888" y="2125663"/>
          <p14:tracePt t="13472" x="6946900" y="2125663"/>
          <p14:tracePt t="13480" x="6902450" y="2125663"/>
          <p14:tracePt t="13497" x="6813550" y="2125663"/>
          <p14:tracePt t="13513" x="6724650" y="2108200"/>
          <p14:tracePt t="13530" x="6626225" y="2098675"/>
          <p14:tracePt t="13547" x="6545263" y="2081213"/>
          <p14:tracePt t="13564" x="6500813" y="2081213"/>
          <p14:tracePt t="13580" x="6483350" y="2062163"/>
          <p14:tracePt t="13597" x="6473825" y="2062163"/>
          <p14:tracePt t="13632" x="6473825" y="2044700"/>
          <p14:tracePt t="13712" x="6465888" y="2036763"/>
          <p14:tracePt t="13720" x="6456363" y="2036763"/>
          <p14:tracePt t="13730" x="6446838" y="2017713"/>
          <p14:tracePt t="13747" x="6419850" y="1990725"/>
          <p14:tracePt t="13764" x="6375400" y="1982788"/>
          <p14:tracePt t="13780" x="6340475" y="1965325"/>
          <p14:tracePt t="13797" x="6303963" y="1965325"/>
          <p14:tracePt t="13814" x="6276975" y="1946275"/>
          <p14:tracePt t="16417" x="6269038" y="1946275"/>
          <p14:tracePt t="16425" x="6259513" y="1946275"/>
          <p14:tracePt t="16441" x="6242050" y="1946275"/>
          <p14:tracePt t="16457" x="6215063" y="1946275"/>
          <p14:tracePt t="16481" x="6215063" y="1955800"/>
          <p14:tracePt t="19394" x="6215063" y="1965325"/>
          <p14:tracePt t="19403" x="6224588" y="1982788"/>
          <p14:tracePt t="19411" x="6286500" y="2009775"/>
          <p14:tracePt t="19419" x="6313488" y="2017713"/>
          <p14:tracePt t="19435" x="6402388" y="2062163"/>
          <p14:tracePt t="19452" x="6510338" y="2098675"/>
          <p14:tracePt t="19468" x="6634163" y="2108200"/>
          <p14:tracePt t="19485" x="6742113" y="2116138"/>
          <p14:tracePt t="19502" x="6875463" y="2116138"/>
          <p14:tracePt t="19518" x="6991350" y="2116138"/>
          <p14:tracePt t="19535" x="7089775" y="2116138"/>
          <p14:tracePt t="19552" x="7153275" y="2116138"/>
          <p14:tracePt t="19568" x="7180263" y="2116138"/>
          <p14:tracePt t="19603" x="7188200" y="2116138"/>
          <p14:tracePt t="19619" x="7197725" y="2116138"/>
          <p14:tracePt t="19635" x="7205663" y="2116138"/>
          <p14:tracePt t="19652" x="7215188" y="2108200"/>
          <p14:tracePt t="19803" x="7205663" y="2108200"/>
          <p14:tracePt t="19819" x="7188200" y="2108200"/>
          <p14:tracePt t="19827" x="7161213" y="2108200"/>
          <p14:tracePt t="19835" x="7153275" y="2108200"/>
          <p14:tracePt t="19852" x="7126288" y="2108200"/>
          <p14:tracePt t="19869" x="7089775" y="2108200"/>
          <p14:tracePt t="19885" x="7062788" y="2108200"/>
          <p14:tracePt t="19902" x="7037388" y="2116138"/>
          <p14:tracePt t="19963" x="7027863" y="2116138"/>
          <p14:tracePt t="19987" x="7018338" y="2116138"/>
          <p14:tracePt t="19995" x="7010400" y="2116138"/>
          <p14:tracePt t="20003" x="7000875" y="2116138"/>
          <p14:tracePt t="20027" x="6991350" y="2116138"/>
          <p14:tracePt t="20036" x="6983413" y="2116138"/>
          <p14:tracePt t="20052" x="6973888" y="2116138"/>
          <p14:tracePt t="20099" x="6956425" y="2116138"/>
          <p14:tracePt t="20107" x="6946900" y="2116138"/>
          <p14:tracePt t="20131" x="6938963" y="2116138"/>
          <p14:tracePt t="20139" x="6929438" y="2116138"/>
          <p14:tracePt t="20163" x="6919913" y="2116138"/>
          <p14:tracePt t="20179" x="6911975" y="2116138"/>
          <p14:tracePt t="20195" x="6902450" y="2116138"/>
          <p14:tracePt t="20331" x="6894513" y="2116138"/>
          <p14:tracePt t="20875" x="6884988" y="2116138"/>
          <p14:tracePt t="20883" x="6884988" y="2108200"/>
          <p14:tracePt t="20891" x="6884988" y="2089150"/>
          <p14:tracePt t="20903" x="6884988" y="2081213"/>
          <p14:tracePt t="20920" x="6884988" y="2071688"/>
          <p14:tracePt t="20936" x="6884988" y="2054225"/>
          <p14:tracePt t="20953" x="6894513" y="2044700"/>
          <p14:tracePt t="20970" x="6894513" y="2036763"/>
          <p14:tracePt t="20986" x="6902450" y="2017713"/>
          <p14:tracePt t="21003" x="6929438" y="2000250"/>
          <p14:tracePt t="21020" x="6956425" y="1973263"/>
          <p14:tracePt t="21036" x="6973888" y="1955800"/>
          <p14:tracePt t="21053" x="7000875" y="1938338"/>
          <p14:tracePt t="21070" x="7037388" y="1919288"/>
          <p14:tracePt t="21086" x="7099300" y="1893888"/>
          <p14:tracePt t="21103" x="7134225" y="1866900"/>
          <p14:tracePt t="21120" x="7180263" y="1847850"/>
          <p14:tracePt t="21136" x="7205663" y="1839913"/>
          <p14:tracePt t="21153" x="7215188" y="1839913"/>
          <p14:tracePt t="21170" x="7224713" y="1839913"/>
          <p14:tracePt t="21315" x="7224713" y="1847850"/>
          <p14:tracePt t="21331" x="7215188" y="1847850"/>
          <p14:tracePt t="21347" x="7215188" y="1857375"/>
          <p14:tracePt t="21379" x="7205663" y="1857375"/>
          <p14:tracePt t="21427" x="7205663" y="1866900"/>
          <p14:tracePt t="21443" x="7205663" y="1874838"/>
          <p14:tracePt t="21452" x="7197725" y="1884363"/>
          <p14:tracePt t="21475" x="7188200" y="1893888"/>
          <p14:tracePt t="21483" x="7188200" y="1901825"/>
          <p14:tracePt t="21500" x="7188200" y="1911350"/>
          <p14:tracePt t="21508" x="7180263" y="1911350"/>
          <p14:tracePt t="21523" x="7180263" y="1928813"/>
          <p14:tracePt t="21537" x="7170738" y="1928813"/>
          <p14:tracePt t="21554" x="7161213" y="1938338"/>
          <p14:tracePt t="21572" x="7161213" y="1955800"/>
          <p14:tracePt t="21603" x="7153275" y="1965325"/>
          <p14:tracePt t="21628" x="7153275" y="1973263"/>
          <p14:tracePt t="21636" x="7143750" y="1982788"/>
          <p14:tracePt t="21652" x="7134225" y="1990725"/>
          <p14:tracePt t="21659" x="7126288" y="1990725"/>
          <p14:tracePt t="21670" x="7126288" y="2000250"/>
          <p14:tracePt t="21687" x="7089775" y="2017713"/>
          <p14:tracePt t="21704" x="7054850" y="2027238"/>
          <p14:tracePt t="21720" x="7027863" y="2027238"/>
          <p14:tracePt t="21737" x="7018338" y="2027238"/>
          <p14:tracePt t="21804" x="7010400" y="2027238"/>
          <p14:tracePt t="21828" x="7000875" y="2027238"/>
          <p14:tracePt t="23628" x="7000875" y="2036763"/>
          <p14:tracePt t="23636" x="7018338" y="2036763"/>
          <p14:tracePt t="23645" x="7027863" y="2044700"/>
          <p14:tracePt t="23655" x="7045325" y="2044700"/>
          <p14:tracePt t="23672" x="7072313" y="2054225"/>
          <p14:tracePt t="23689" x="7081838" y="2062163"/>
          <p14:tracePt t="26702" x="7072313" y="2071688"/>
          <p14:tracePt t="26710" x="7062788" y="2071688"/>
          <p14:tracePt t="27854" x="7054850" y="2081213"/>
          <p14:tracePt t="27863" x="7045325" y="2089150"/>
          <p14:tracePt t="27870" x="7010400" y="2089150"/>
          <p14:tracePt t="27878" x="6965950" y="2116138"/>
          <p14:tracePt t="27892" x="6911975" y="2133600"/>
          <p14:tracePt t="27909" x="6759575" y="2205038"/>
          <p14:tracePt t="27926" x="6599238" y="2268538"/>
          <p14:tracePt t="27942" x="6340475" y="2446338"/>
          <p14:tracePt t="27960" x="6205538" y="2598738"/>
          <p14:tracePt t="27975" x="6108700" y="2813050"/>
          <p14:tracePt t="27993" x="6081713" y="2982913"/>
          <p14:tracePt t="28009" x="6062663" y="3133725"/>
          <p14:tracePt t="28026" x="6054725" y="3295650"/>
          <p14:tracePt t="28042" x="6054725" y="3429000"/>
          <p14:tracePt t="28060" x="6054725" y="3536950"/>
          <p14:tracePt t="28076" x="6062663" y="3633788"/>
          <p14:tracePt t="28092" x="6108700" y="3714750"/>
          <p14:tracePt t="28109" x="6143625" y="3786188"/>
          <p14:tracePt t="28126" x="6188075" y="3840163"/>
          <p14:tracePt t="28142" x="6232525" y="3894138"/>
          <p14:tracePt t="28159" x="6259513" y="3919538"/>
          <p14:tracePt t="28176" x="6276975" y="3938588"/>
          <p14:tracePt t="28192" x="6286500" y="3956050"/>
          <p14:tracePt t="28209" x="6313488" y="3973513"/>
          <p14:tracePt t="28226" x="6330950" y="3990975"/>
          <p14:tracePt t="28243" x="6348413" y="4000500"/>
          <p14:tracePt t="28260" x="6367463" y="4010025"/>
          <p14:tracePt t="28276" x="6375400" y="4010025"/>
          <p14:tracePt t="28293" x="6402388" y="4017963"/>
          <p14:tracePt t="28326" x="6429375" y="4037013"/>
          <p14:tracePt t="28343" x="6554788" y="4116388"/>
          <p14:tracePt t="28360" x="6670675" y="4187825"/>
          <p14:tracePt t="28376" x="6840538" y="4286250"/>
          <p14:tracePt t="28393" x="7027863" y="4411663"/>
          <p14:tracePt t="28409" x="7242175" y="4527550"/>
          <p14:tracePt t="28426" x="7394575" y="4598988"/>
          <p14:tracePt t="28443" x="7466013" y="4625975"/>
          <p14:tracePt t="28460" x="7491413" y="4633913"/>
          <p14:tracePt t="28495" x="7500938" y="4633913"/>
          <p14:tracePt t="28535" x="7510463" y="4633913"/>
          <p14:tracePt t="28575" x="7510463" y="4625975"/>
          <p14:tracePt t="28599" x="7510463" y="4616450"/>
          <p14:tracePt t="28615" x="7510463" y="4608513"/>
          <p14:tracePt t="28631" x="7500938" y="4598988"/>
          <p14:tracePt t="28687" x="7491413" y="4589463"/>
          <p14:tracePt t="28703" x="7491413" y="4581525"/>
          <p14:tracePt t="28727" x="7483475" y="4562475"/>
          <p14:tracePt t="28735" x="7473950" y="4554538"/>
          <p14:tracePt t="28767" x="7473950" y="4537075"/>
          <p14:tracePt t="28775" x="7473950" y="4518025"/>
          <p14:tracePt t="28783" x="7473950" y="4500563"/>
          <p14:tracePt t="28793" x="7473950" y="4491038"/>
          <p14:tracePt t="28810" x="7500938" y="4429125"/>
          <p14:tracePt t="28826" x="7527925" y="4411663"/>
          <p14:tracePt t="28843" x="7537450" y="4394200"/>
          <p14:tracePt t="28860" x="7554913" y="4375150"/>
          <p14:tracePt t="28876" x="7572375" y="4357688"/>
          <p14:tracePt t="28893" x="7572375" y="4340225"/>
          <p14:tracePt t="28910" x="7572375" y="4330700"/>
          <p14:tracePt t="28927" x="7581900" y="4313238"/>
          <p14:tracePt t="28943" x="7581900" y="4295775"/>
          <p14:tracePt t="28960" x="7581900" y="4251325"/>
          <p14:tracePt t="28976" x="7545388" y="4214813"/>
          <p14:tracePt t="28993" x="7500938" y="4187825"/>
          <p14:tracePt t="29010" x="7473950" y="4152900"/>
          <p14:tracePt t="29027" x="7419975" y="4133850"/>
          <p14:tracePt t="29043" x="7394575" y="4125913"/>
          <p14:tracePt t="29060" x="7358063" y="4108450"/>
          <p14:tracePt t="29076" x="7323138" y="4108450"/>
          <p14:tracePt t="29093" x="7286625" y="4108450"/>
          <p14:tracePt t="29110" x="7242175" y="4108450"/>
          <p14:tracePt t="29127" x="7188200" y="4108450"/>
          <p14:tracePt t="29143" x="7161213" y="4098925"/>
          <p14:tracePt t="29160" x="7126288" y="4054475"/>
          <p14:tracePt t="29177" x="7081838" y="4017963"/>
          <p14:tracePt t="29193" x="7010400" y="3938588"/>
          <p14:tracePt t="29210" x="6938963" y="3867150"/>
          <p14:tracePt t="29227" x="6902450" y="3822700"/>
          <p14:tracePt t="29244" x="6867525" y="3768725"/>
          <p14:tracePt t="29260" x="6848475" y="3732213"/>
          <p14:tracePt t="29277" x="6823075" y="3679825"/>
          <p14:tracePt t="29293" x="6804025" y="3625850"/>
          <p14:tracePt t="29310" x="6786563" y="3562350"/>
          <p14:tracePt t="29327" x="6759575" y="3536950"/>
          <p14:tracePt t="29344" x="6732588" y="3500438"/>
          <p14:tracePt t="29360" x="6680200" y="3429000"/>
          <p14:tracePt t="29377" x="6616700" y="3322638"/>
          <p14:tracePt t="29394" x="6554788" y="3205163"/>
          <p14:tracePt t="29410" x="6491288" y="3081338"/>
          <p14:tracePt t="29427" x="6419850" y="2973388"/>
          <p14:tracePt t="29444" x="6384925" y="2911475"/>
          <p14:tracePt t="29460" x="6340475" y="2847975"/>
          <p14:tracePt t="29477" x="6303963" y="2795588"/>
          <p14:tracePt t="29494" x="6296025" y="2759075"/>
          <p14:tracePt t="29510" x="6276975" y="2714625"/>
          <p14:tracePt t="29527" x="6269038" y="2679700"/>
          <p14:tracePt t="29544" x="6259513" y="2679700"/>
          <p14:tracePt t="29560" x="6259513" y="2670175"/>
          <p14:tracePt t="29594" x="6259513" y="2660650"/>
          <p14:tracePt t="29623" x="6251575" y="2652713"/>
          <p14:tracePt t="29783" x="6259513" y="2679700"/>
          <p14:tracePt t="29791" x="6330950" y="2741613"/>
          <p14:tracePt t="29799" x="6384925" y="2786063"/>
          <p14:tracePt t="29810" x="6465888" y="2840038"/>
          <p14:tracePt t="29827" x="6643688" y="2982913"/>
          <p14:tracePt t="29844" x="6823075" y="3125788"/>
          <p14:tracePt t="29861" x="6946900" y="3259138"/>
          <p14:tracePt t="29877" x="7045325" y="3438525"/>
          <p14:tracePt t="29894" x="7180263" y="3732213"/>
          <p14:tracePt t="29911" x="7340600" y="4054475"/>
          <p14:tracePt t="29927" x="7634288" y="4537075"/>
          <p14:tracePt t="29944" x="7804150" y="4751388"/>
          <p14:tracePt t="29961" x="7920038" y="4867275"/>
          <p14:tracePt t="29977" x="8010525" y="4919663"/>
          <p14:tracePt t="29994" x="8037513" y="4929188"/>
          <p14:tracePt t="30011" x="8045450" y="4929188"/>
          <p14:tracePt t="30087" x="8054975" y="4929188"/>
          <p14:tracePt t="30111" x="8062913" y="4919663"/>
          <p14:tracePt t="30119" x="8062913" y="4911725"/>
          <p14:tracePt t="30128" x="8072438" y="4902200"/>
          <p14:tracePt t="30145" x="8072438" y="4894263"/>
          <p14:tracePt t="30161" x="8081963" y="4875213"/>
          <p14:tracePt t="30177" x="8089900" y="4848225"/>
          <p14:tracePt t="30194" x="8108950" y="4813300"/>
          <p14:tracePt t="30211" x="8108950" y="4776788"/>
          <p14:tracePt t="30228" x="8108950" y="4741863"/>
          <p14:tracePt t="30245" x="8108950" y="4705350"/>
          <p14:tracePt t="30261" x="8108950" y="4660900"/>
          <p14:tracePt t="30278" x="8108950" y="4625975"/>
          <p14:tracePt t="30294" x="8108950" y="4598988"/>
          <p14:tracePt t="30311" x="8108950" y="4589463"/>
          <p14:tracePt t="30328" x="8108950" y="4581525"/>
          <p14:tracePt t="30361" x="8108950" y="4572000"/>
          <p14:tracePt t="30400" x="8108950" y="4554538"/>
          <p14:tracePt t="30408" x="8108950" y="4545013"/>
          <p14:tracePt t="30424" x="8108950" y="4537075"/>
          <p14:tracePt t="30440" x="8108950" y="4527550"/>
          <p14:tracePt t="30448" x="8108950" y="4518025"/>
          <p14:tracePt t="30461" x="8108950" y="4510088"/>
          <p14:tracePt t="30536" x="8108950" y="4500563"/>
          <p14:tracePt t="30624" x="8108950" y="4491038"/>
          <p14:tracePt t="30648" x="8108950" y="4483100"/>
          <p14:tracePt t="30664" x="8108950" y="4473575"/>
          <p14:tracePt t="30744" x="8099425" y="4473575"/>
          <p14:tracePt t="30752" x="8099425" y="4465638"/>
          <p14:tracePt t="30768" x="8099425" y="4456113"/>
          <p14:tracePt t="30800" x="8089900" y="4446588"/>
          <p14:tracePt t="31168" x="8081963" y="4446588"/>
          <p14:tracePt t="31192" x="8072438" y="4446588"/>
          <p14:tracePt t="31360" x="8054975" y="4446588"/>
          <p14:tracePt t="31680" x="8045450" y="4438650"/>
          <p14:tracePt t="31728" x="8045450" y="4429125"/>
          <p14:tracePt t="31736" x="8045450" y="4419600"/>
          <p14:tracePt t="31746" x="8054975" y="4411663"/>
          <p14:tracePt t="31776" x="8054975" y="4402138"/>
          <p14:tracePt t="31792" x="8062913" y="4394200"/>
          <p14:tracePt t="31800" x="8072438" y="4394200"/>
          <p14:tracePt t="31812" x="8081963" y="4394200"/>
          <p14:tracePt t="31829" x="8099425" y="4375150"/>
          <p14:tracePt t="31846" x="8134350" y="4357688"/>
          <p14:tracePt t="31862" x="8143875" y="4340225"/>
          <p14:tracePt t="31879" x="8170863" y="4330700"/>
          <p14:tracePt t="31896" x="8197850" y="4303713"/>
          <p14:tracePt t="31913" x="8205788" y="4295775"/>
          <p14:tracePt t="31929" x="8215313" y="4286250"/>
          <p14:tracePt t="31946" x="8224838" y="4286250"/>
          <p14:tracePt t="31984" x="8232775" y="4286250"/>
          <p14:tracePt t="31996" x="8242300" y="4286250"/>
          <p14:tracePt t="32013" x="8242300" y="4276725"/>
          <p14:tracePt t="32032" x="8251825" y="4276725"/>
          <p14:tracePt t="32046" x="8259763" y="4268788"/>
          <p14:tracePt t="32062" x="8269288" y="4268788"/>
          <p14:tracePt t="32079" x="8286750" y="4259263"/>
          <p14:tracePt t="32096" x="8296275" y="4259263"/>
          <p14:tracePt t="33009" x="8296275" y="4295775"/>
          <p14:tracePt t="33017" x="8286750" y="4348163"/>
          <p14:tracePt t="33025" x="8259763" y="4402138"/>
          <p14:tracePt t="33033" x="8242300" y="4456113"/>
          <p14:tracePt t="33047" x="8205788" y="4518025"/>
          <p14:tracePt t="33063" x="8153400" y="4608513"/>
          <p14:tracePt t="33080" x="8081963" y="4697413"/>
          <p14:tracePt t="33097" x="8027988" y="4751388"/>
          <p14:tracePt t="33113" x="8018463" y="4768850"/>
          <p14:tracePt t="33169" x="8001000" y="4768850"/>
          <p14:tracePt t="33177" x="7991475" y="4768850"/>
          <p14:tracePt t="33185" x="7983538" y="4768850"/>
          <p14:tracePt t="33201" x="7974013" y="4768850"/>
          <p14:tracePt t="33214" x="7966075" y="4768850"/>
          <p14:tracePt t="33230" x="7939088" y="4768850"/>
          <p14:tracePt t="33247" x="7885113" y="4776788"/>
          <p14:tracePt t="33263" x="7831138" y="4786313"/>
          <p14:tracePt t="33280" x="7751763" y="4813300"/>
          <p14:tracePt t="33297" x="7626350" y="4857750"/>
          <p14:tracePt t="33314" x="7554913" y="4884738"/>
          <p14:tracePt t="33330" x="7527925" y="4902200"/>
          <p14:tracePt t="33347" x="7518400" y="4919663"/>
          <p14:tracePt t="33364" x="7510463" y="4919663"/>
          <p14:tracePt t="33785" x="7518400" y="4919663"/>
          <p14:tracePt t="33793" x="7562850" y="4919663"/>
          <p14:tracePt t="33801" x="7599363" y="4919663"/>
          <p14:tracePt t="33814" x="7653338" y="4919663"/>
          <p14:tracePt t="33831" x="7742238" y="4919663"/>
          <p14:tracePt t="33847" x="7804150" y="4919663"/>
          <p14:tracePt t="33864" x="7848600" y="4919663"/>
          <p14:tracePt t="33881" x="7867650" y="4919663"/>
          <p14:tracePt t="33961" x="7875588" y="4919663"/>
          <p14:tracePt t="33978" x="7885113" y="4919663"/>
          <p14:tracePt t="33985" x="7902575" y="4919663"/>
          <p14:tracePt t="33997" x="7912100" y="4919663"/>
          <p14:tracePt t="34014" x="7939088" y="4919663"/>
          <p14:tracePt t="34031" x="7947025" y="4938713"/>
          <p14:tracePt t="34465" x="7956550" y="4938713"/>
          <p14:tracePt t="34482" x="7966075" y="4938713"/>
          <p14:tracePt t="34489" x="7983538" y="4938713"/>
          <p14:tracePt t="34498" x="8001000" y="4938713"/>
          <p14:tracePt t="34515" x="8072438" y="4929188"/>
          <p14:tracePt t="34531" x="8180388" y="4919663"/>
          <p14:tracePt t="34548" x="8242300" y="4902200"/>
          <p14:tracePt t="34565" x="8259763" y="4902200"/>
          <p14:tracePt t="34986" x="8277225" y="4894263"/>
          <p14:tracePt t="35802" x="8286750" y="4894263"/>
          <p14:tracePt t="35810" x="8269288" y="4929188"/>
          <p14:tracePt t="35818" x="8242300" y="4973638"/>
          <p14:tracePt t="35833" x="8188325" y="5027613"/>
          <p14:tracePt t="35849" x="8126413" y="5089525"/>
          <p14:tracePt t="35866" x="8045450" y="5187950"/>
          <p14:tracePt t="35882" x="7991475" y="5205413"/>
          <p14:tracePt t="35899" x="7947025" y="5224463"/>
          <p14:tracePt t="35916" x="7920038" y="5232400"/>
          <p14:tracePt t="35933" x="7885113" y="5241925"/>
          <p14:tracePt t="35949" x="7858125" y="5251450"/>
          <p14:tracePt t="35966" x="7823200" y="5259388"/>
          <p14:tracePt t="35982" x="7804150" y="5259388"/>
          <p14:tracePt t="35999" x="7777163" y="5259388"/>
          <p14:tracePt t="36016" x="7759700" y="5259388"/>
          <p14:tracePt t="36032" x="7751763" y="5259388"/>
          <p14:tracePt t="36066" x="7732713" y="5259388"/>
          <p14:tracePt t="36099" x="7705725" y="5251450"/>
          <p14:tracePt t="36116" x="7688263" y="5241925"/>
          <p14:tracePt t="36133" x="7680325" y="5241925"/>
          <p14:tracePt t="36166" x="7670800" y="5241925"/>
          <p14:tracePt t="36354" x="7661275" y="5241925"/>
          <p14:tracePt t="36378" x="7661275" y="5232400"/>
          <p14:tracePt t="36386" x="7680325" y="5232400"/>
          <p14:tracePt t="36394" x="7697788" y="5232400"/>
          <p14:tracePt t="36402" x="7732713" y="5232400"/>
          <p14:tracePt t="36416" x="7769225" y="5232400"/>
          <p14:tracePt t="36433" x="7867650" y="5232400"/>
          <p14:tracePt t="36450" x="7983538" y="5232400"/>
          <p14:tracePt t="36466" x="8108950" y="5232400"/>
          <p14:tracePt t="36483" x="8161338" y="5232400"/>
          <p14:tracePt t="36499" x="8180388" y="5232400"/>
          <p14:tracePt t="36995" x="8188325" y="5232400"/>
          <p14:tracePt t="37003" x="8188325" y="5224463"/>
          <p14:tracePt t="37019" x="8197850" y="5224463"/>
          <p14:tracePt t="37027" x="8205788" y="5214938"/>
          <p14:tracePt t="37035" x="8205788" y="5205413"/>
          <p14:tracePt t="37050" x="8215313" y="5187950"/>
          <p14:tracePt t="37067" x="8224838" y="5143500"/>
          <p14:tracePt t="37083" x="8242300" y="5133975"/>
          <p14:tracePt t="37100" x="8242300" y="5116513"/>
          <p14:tracePt t="37117" x="8242300" y="5099050"/>
          <p14:tracePt t="37133" x="8232775" y="5081588"/>
          <p14:tracePt t="37150" x="8224838" y="5062538"/>
          <p14:tracePt t="37167" x="8215313" y="5037138"/>
          <p14:tracePt t="37183" x="8215313" y="5000625"/>
          <p14:tracePt t="37200" x="8197850" y="4983163"/>
          <p14:tracePt t="37217" x="8188325" y="4956175"/>
          <p14:tracePt t="37250" x="8180388" y="4938713"/>
          <p14:tracePt t="37267" x="8180388" y="4929188"/>
          <p14:tracePt t="37387" x="8170863" y="4929188"/>
          <p14:tracePt t="37411" x="8170863" y="4919663"/>
          <p14:tracePt t="37451" x="8161338" y="4911725"/>
          <p14:tracePt t="37483" x="8153400" y="4911725"/>
          <p14:tracePt t="37499" x="8143875" y="4911725"/>
          <p14:tracePt t="37507" x="8134350" y="4911725"/>
          <p14:tracePt t="37517" x="8116888" y="4911725"/>
          <p14:tracePt t="37534" x="8089900" y="4911725"/>
          <p14:tracePt t="37550" x="8081963" y="4911725"/>
          <p14:tracePt t="37603" x="8108950" y="4911725"/>
          <p14:tracePt t="37611" x="8143875" y="4911725"/>
          <p14:tracePt t="37619" x="8180388" y="4911725"/>
          <p14:tracePt t="37634" x="8224838" y="4911725"/>
          <p14:tracePt t="37651" x="8277225" y="4919663"/>
          <p14:tracePt t="37780" x="8242300" y="4911725"/>
          <p14:tracePt t="37787" x="8205788" y="4902200"/>
          <p14:tracePt t="37795" x="8197850" y="4902200"/>
          <p14:tracePt t="37803" x="8170863" y="4884738"/>
          <p14:tracePt t="37818" x="8161338" y="4884738"/>
          <p14:tracePt t="37859" x="8153400" y="4875213"/>
          <p14:tracePt t="37883" x="8170863" y="4875213"/>
          <p14:tracePt t="37891" x="8205788" y="4875213"/>
          <p14:tracePt t="37901" x="8242300" y="4875213"/>
          <p14:tracePt t="37918" x="8277225" y="4875213"/>
          <p14:tracePt t="37934" x="8296275" y="4875213"/>
          <p14:tracePt t="37995" x="8277225" y="4875213"/>
          <p14:tracePt t="38003" x="8251825" y="4875213"/>
          <p14:tracePt t="38011" x="8224838" y="4875213"/>
          <p14:tracePt t="38019" x="8205788" y="4875213"/>
          <p14:tracePt t="38034" x="8180388" y="4875213"/>
          <p14:tracePt t="38083" x="8170863" y="4875213"/>
          <p14:tracePt t="38099" x="8180388" y="4875213"/>
          <p14:tracePt t="38107" x="8197850" y="4875213"/>
          <p14:tracePt t="38118" x="8232775" y="4875213"/>
          <p14:tracePt t="38134" x="8286750" y="4875213"/>
          <p14:tracePt t="38151" x="8296275" y="4875213"/>
          <p14:tracePt t="38203" x="8304213" y="4875213"/>
          <p14:tracePt t="38211" x="8296275" y="4884738"/>
          <p14:tracePt t="38227" x="8277225" y="4884738"/>
          <p14:tracePt t="38283" x="8269288" y="4884738"/>
          <p14:tracePt t="38307" x="8296275" y="4884738"/>
          <p14:tracePt t="38315" x="8331200" y="4884738"/>
          <p14:tracePt t="38323" x="8358188" y="4884738"/>
          <p14:tracePt t="38334" x="8385175" y="4884738"/>
          <p14:tracePt t="38371" x="8375650" y="4902200"/>
          <p14:tracePt t="38380" x="8348663" y="4902200"/>
          <p14:tracePt t="38387" x="8304213" y="4902200"/>
          <p14:tracePt t="38401" x="8269288" y="4902200"/>
          <p14:tracePt t="38418" x="8205788" y="4902200"/>
          <p14:tracePt t="38434" x="8180388" y="4902200"/>
          <p14:tracePt t="39364" x="8170863" y="4902200"/>
          <p14:tracePt t="39372" x="8153400" y="4902200"/>
          <p14:tracePt t="39380" x="8126413" y="4902200"/>
          <p14:tracePt t="39388" x="8099425" y="4902200"/>
          <p14:tracePt t="39402" x="8072438" y="4902200"/>
          <p14:tracePt t="39419" x="8010525" y="4902200"/>
          <p14:tracePt t="39436" x="7947025" y="4884738"/>
          <p14:tracePt t="39452" x="7939088" y="4884738"/>
          <p14:tracePt t="39469" x="7920038" y="4875213"/>
          <p14:tracePt t="39502" x="7894638" y="4875213"/>
          <p14:tracePt t="39519" x="7867650" y="4875213"/>
          <p14:tracePt t="39535" x="7823200" y="4875213"/>
          <p14:tracePt t="39552" x="7777163" y="4875213"/>
          <p14:tracePt t="39569" x="7732713" y="4875213"/>
          <p14:tracePt t="39585" x="7724775" y="4875213"/>
          <p14:tracePt t="39619" x="7715250" y="4884738"/>
          <p14:tracePt t="39756" x="7724775" y="4884738"/>
          <p14:tracePt t="39764" x="7759700" y="4884738"/>
          <p14:tracePt t="39772" x="7796213" y="4884738"/>
          <p14:tracePt t="39786" x="7867650" y="4884738"/>
          <p14:tracePt t="39802" x="7974013" y="4884738"/>
          <p14:tracePt t="39819" x="8126413" y="4884738"/>
          <p14:tracePt t="39836" x="8188325" y="4884738"/>
          <p14:tracePt t="39852" x="8205788" y="4884738"/>
          <p14:tracePt t="39869" x="8215313" y="4884738"/>
          <p14:tracePt t="41269" x="8205788" y="4884738"/>
          <p14:tracePt t="41277" x="8188325" y="4884738"/>
          <p14:tracePt t="41287" x="8180388" y="4884738"/>
          <p14:tracePt t="41304" x="8170863" y="4884738"/>
          <p14:tracePt t="44526" x="8180388" y="4884738"/>
          <p14:tracePt t="44534" x="8215313" y="4884738"/>
          <p14:tracePt t="44542" x="8251825" y="4884738"/>
          <p14:tracePt t="44556" x="8286750" y="4884738"/>
          <p14:tracePt t="44573" x="8340725" y="4884738"/>
          <p14:tracePt t="44590" x="8385175" y="4894263"/>
          <p14:tracePt t="44606" x="8394700" y="4894263"/>
          <p14:tracePt t="44623" x="8394700" y="4902200"/>
          <p14:tracePt t="44657" x="8304213" y="4795838"/>
          <p14:tracePt t="44673" x="8170863" y="4616450"/>
          <p14:tracePt t="44690" x="7867650" y="4259263"/>
          <p14:tracePt t="44707" x="7510463" y="3830638"/>
          <p14:tracePt t="44723" x="7242175" y="3482975"/>
          <p14:tracePt t="44740" x="7027863" y="3214688"/>
          <p14:tracePt t="44757" x="6911975" y="3062288"/>
          <p14:tracePt t="44773" x="6867525" y="2928938"/>
          <p14:tracePt t="44790" x="6867525" y="2803525"/>
          <p14:tracePt t="44807" x="6867525" y="2751138"/>
          <p14:tracePt t="44823" x="6875463" y="2705100"/>
          <p14:tracePt t="44840" x="6884988" y="2660650"/>
          <p14:tracePt t="44857" x="6884988" y="2608263"/>
          <p14:tracePt t="44873" x="6902450" y="2544763"/>
          <p14:tracePt t="44890" x="6902450" y="2482850"/>
          <p14:tracePt t="44907" x="6884988" y="2411413"/>
          <p14:tracePt t="44923" x="6804025" y="2286000"/>
          <p14:tracePt t="44940" x="6680200" y="2116138"/>
          <p14:tracePt t="44957" x="6554788" y="1990725"/>
          <p14:tracePt t="44973" x="6419850" y="1866900"/>
          <p14:tracePt t="44990" x="6348413" y="1812925"/>
          <p14:tracePt t="45007" x="6348413" y="1795463"/>
          <p14:tracePt t="45023" x="6348413" y="1785938"/>
          <p14:tracePt t="45040" x="6348413" y="1776413"/>
          <p14:tracePt t="45057" x="6340475" y="1776413"/>
          <p14:tracePt t="45094" x="6340475" y="1768475"/>
          <p14:tracePt t="45126" x="6330950" y="1768475"/>
          <p14:tracePt t="45134" x="6323013" y="1758950"/>
          <p14:tracePt t="45142" x="6303963" y="1758950"/>
          <p14:tracePt t="45157" x="6286500" y="1758950"/>
          <p14:tracePt t="45174" x="6232525" y="1758950"/>
          <p14:tracePt t="45190" x="6161088" y="1758950"/>
          <p14:tracePt t="45207" x="6126163" y="1758950"/>
          <p14:tracePt t="45224" x="6108700" y="1768475"/>
          <p14:tracePt t="45240" x="6099175" y="1768475"/>
          <p14:tracePt t="45257" x="6099175" y="1776413"/>
          <p14:tracePt t="45274" x="6099175" y="1785938"/>
          <p14:tracePt t="45290" x="6099175" y="1803400"/>
          <p14:tracePt t="45307" x="6116638" y="1830388"/>
          <p14:tracePt t="45324" x="6134100" y="1847850"/>
          <p14:tracePt t="45340" x="6143625" y="1874838"/>
          <p14:tracePt t="45357" x="6153150" y="1901825"/>
          <p14:tracePt t="45374" x="6161088" y="1928813"/>
          <p14:tracePt t="45391" x="6161088" y="1938338"/>
          <p14:tracePt t="45407" x="6170613" y="1946275"/>
          <p14:tracePt t="46167" x="6197600" y="1965325"/>
          <p14:tracePt t="46175" x="6296025" y="2027238"/>
          <p14:tracePt t="46183" x="6402388" y="2089150"/>
          <p14:tracePt t="46191" x="6527800" y="2160588"/>
          <p14:tracePt t="46208" x="6813550" y="2312988"/>
          <p14:tracePt t="46225" x="7027863" y="2455863"/>
          <p14:tracePt t="46241" x="7259638" y="2581275"/>
          <p14:tracePt t="46258" x="7439025" y="2687638"/>
          <p14:tracePt t="46275" x="7581900" y="2795588"/>
          <p14:tracePt t="46291" x="7661275" y="2867025"/>
          <p14:tracePt t="46308" x="7724775" y="2946400"/>
          <p14:tracePt t="46325" x="7777163" y="3044825"/>
          <p14:tracePt t="46341" x="7831138" y="3205163"/>
          <p14:tracePt t="46358" x="7902575" y="3367088"/>
          <p14:tracePt t="46375" x="8001000" y="3616325"/>
          <p14:tracePt t="46391" x="8062913" y="3768725"/>
          <p14:tracePt t="46408" x="8116888" y="3884613"/>
          <p14:tracePt t="46425" x="8161338" y="3983038"/>
          <p14:tracePt t="46441" x="8188325" y="4089400"/>
          <p14:tracePt t="46458" x="8205788" y="4214813"/>
          <p14:tracePt t="46475" x="8232775" y="4330700"/>
          <p14:tracePt t="46491" x="8232775" y="4429125"/>
          <p14:tracePt t="46508" x="8232775" y="4518025"/>
          <p14:tracePt t="46525" x="8232775" y="4581525"/>
          <p14:tracePt t="46541" x="8232775" y="4633913"/>
          <p14:tracePt t="46558" x="8232775" y="4697413"/>
          <p14:tracePt t="46575" x="8251825" y="4776788"/>
          <p14:tracePt t="46591" x="8269288" y="4830763"/>
          <p14:tracePt t="46608" x="8269288" y="4884738"/>
          <p14:tracePt t="46625" x="8277225" y="4911725"/>
          <p14:tracePt t="46642" x="8286750" y="4938713"/>
          <p14:tracePt t="46658" x="8296275" y="4946650"/>
          <p14:tracePt t="46675" x="8296275" y="4973638"/>
          <p14:tracePt t="46692" x="8304213" y="4991100"/>
          <p14:tracePt t="46708" x="8304213" y="5010150"/>
          <p14:tracePt t="46725" x="8304213" y="5018088"/>
          <p14:tracePt t="46758" x="8313738" y="5027613"/>
          <p14:tracePt t="46863" x="8323263" y="5027613"/>
          <p14:tracePt t="46903" x="8331200" y="5018088"/>
          <p14:tracePt t="46927" x="8331200" y="5010150"/>
          <p14:tracePt t="46943" x="8331200" y="5000625"/>
          <p14:tracePt t="46951" x="8331200" y="4991100"/>
          <p14:tracePt t="46959" x="8331200" y="4973638"/>
          <p14:tracePt t="46976" x="8331200" y="4965700"/>
          <p14:tracePt t="46992" x="8323263" y="4946650"/>
          <p14:tracePt t="47008" x="8323263" y="4938713"/>
          <p14:tracePt t="47025" x="8304213" y="4911725"/>
          <p14:tracePt t="47058" x="8304213" y="4902200"/>
          <p14:tracePt t="50545" x="8296275" y="4894263"/>
          <p14:tracePt t="50561" x="8277225" y="4894263"/>
          <p14:tracePt t="50569" x="8277225" y="4884738"/>
          <p14:tracePt t="50578" x="8269288" y="4884738"/>
          <p14:tracePt t="50595" x="8251825" y="4884738"/>
          <p14:tracePt t="50612" x="8224838" y="4884738"/>
          <p14:tracePt t="50628" x="8161338" y="4884738"/>
          <p14:tracePt t="50645" x="8081963" y="4884738"/>
          <p14:tracePt t="50662" x="8062913" y="4875213"/>
          <p14:tracePt t="50678" x="8001000" y="4857750"/>
          <p14:tracePt t="50695" x="7983538" y="4857750"/>
          <p14:tracePt t="50712" x="7956550" y="4848225"/>
          <p14:tracePt t="50729" x="7939088" y="4848225"/>
          <p14:tracePt t="50745" x="7929563" y="4848225"/>
          <p14:tracePt t="50762" x="7902575" y="4848225"/>
          <p14:tracePt t="50778" x="7885113" y="4848225"/>
          <p14:tracePt t="50795" x="7840663" y="4848225"/>
          <p14:tracePt t="50812" x="7804150" y="4848225"/>
          <p14:tracePt t="50829" x="7777163" y="4848225"/>
          <p14:tracePt t="50845" x="7742238" y="4848225"/>
          <p14:tracePt t="50862" x="7724775" y="4848225"/>
          <p14:tracePt t="50878" x="7715250" y="4848225"/>
          <p14:tracePt t="50895" x="7705725" y="4848225"/>
          <p14:tracePt t="50912" x="7697788" y="4848225"/>
          <p14:tracePt t="50929" x="7670800" y="4848225"/>
          <p14:tracePt t="50945" x="7661275" y="4848225"/>
          <p14:tracePt t="51017" x="7653338" y="4848225"/>
          <p14:tracePt t="51121" x="7661275" y="4848225"/>
          <p14:tracePt t="51129" x="7688263" y="4848225"/>
          <p14:tracePt t="51137" x="7724775" y="4848225"/>
          <p14:tracePt t="51146" x="7777163" y="4848225"/>
          <p14:tracePt t="51162" x="7848600" y="4848225"/>
          <p14:tracePt t="51179" x="7920038" y="4848225"/>
          <p14:tracePt t="51195" x="7991475" y="4857750"/>
          <p14:tracePt t="51212" x="8010525" y="4857750"/>
          <p14:tracePt t="51229" x="8027988" y="4857750"/>
          <p14:tracePt t="51265" x="8037513" y="4857750"/>
          <p14:tracePt t="51279" x="8045450" y="4857750"/>
          <p14:tracePt t="51295" x="8099425" y="4857750"/>
          <p14:tracePt t="51312" x="8134350" y="4857750"/>
          <p14:tracePt t="51329" x="8180388" y="4857750"/>
          <p14:tracePt t="51346" x="8188325" y="4857750"/>
          <p14:tracePt t="51362" x="8205788" y="4857750"/>
          <p14:tracePt t="51379" x="8242300" y="4857750"/>
          <p14:tracePt t="51396" x="8286750" y="4857750"/>
          <p14:tracePt t="51412" x="8340725" y="4857750"/>
          <p14:tracePt t="51429" x="8456613" y="4875213"/>
          <p14:tracePt t="51446" x="8589963" y="4894263"/>
          <p14:tracePt t="51462" x="8688388" y="4902200"/>
          <p14:tracePt t="51479" x="8759825" y="4919663"/>
          <p14:tracePt t="51706" x="8715375" y="4938713"/>
          <p14:tracePt t="51713" x="8626475" y="4938713"/>
          <p14:tracePt t="51721" x="8545513" y="4956175"/>
          <p14:tracePt t="51730" x="8447088" y="4956175"/>
          <p14:tracePt t="51746" x="8286750" y="4956175"/>
          <p14:tracePt t="51763" x="8161338" y="4983163"/>
          <p14:tracePt t="51779" x="8081963" y="4991100"/>
          <p14:tracePt t="51796" x="8027988" y="5000625"/>
          <p14:tracePt t="51813" x="7983538" y="5037138"/>
          <p14:tracePt t="51829" x="7939088" y="5045075"/>
          <p14:tracePt t="51846" x="7894638" y="5062538"/>
          <p14:tracePt t="51863" x="7848600" y="5072063"/>
          <p14:tracePt t="51879" x="7813675" y="5081588"/>
          <p14:tracePt t="51896" x="7786688" y="5089525"/>
          <p14:tracePt t="51913" x="7777163" y="5099050"/>
          <p14:tracePt t="52098" x="7786688" y="5099050"/>
          <p14:tracePt t="52106" x="7813675" y="5099050"/>
          <p14:tracePt t="52114" x="7858125" y="5099050"/>
          <p14:tracePt t="52130" x="7920038" y="5099050"/>
          <p14:tracePt t="52146" x="8001000" y="5099050"/>
          <p14:tracePt t="52163" x="8062913" y="5099050"/>
          <p14:tracePt t="52180" x="8089900" y="5099050"/>
          <p14:tracePt t="52196" x="8108950" y="5099050"/>
          <p14:tracePt t="52213" x="8116888" y="5099050"/>
          <p14:tracePt t="52246" x="8126413" y="5099050"/>
          <p14:tracePt t="52263" x="8134350" y="5099050"/>
          <p14:tracePt t="52280" x="8153400" y="5099050"/>
          <p14:tracePt t="52296" x="8170863" y="5099050"/>
          <p14:tracePt t="52313" x="8197850" y="5099050"/>
          <p14:tracePt t="52330" x="8215313" y="5099050"/>
          <p14:tracePt t="52562" x="8224838" y="5099050"/>
          <p14:tracePt t="52578" x="8242300" y="5099050"/>
          <p14:tracePt t="52586" x="8242300" y="5089525"/>
          <p14:tracePt t="52597" x="8251825" y="5081588"/>
          <p14:tracePt t="52613" x="8259763" y="5054600"/>
          <p14:tracePt t="52630" x="8259763" y="5037138"/>
          <p14:tracePt t="52647" x="8259763" y="4973638"/>
          <p14:tracePt t="52663" x="8259763" y="4911725"/>
          <p14:tracePt t="52680" x="8269288" y="4830763"/>
          <p14:tracePt t="52697" x="8269288" y="4776788"/>
          <p14:tracePt t="52714" x="8269288" y="4697413"/>
          <p14:tracePt t="52730" x="8269288" y="4660900"/>
          <p14:tracePt t="52747" x="8269288" y="4625975"/>
          <p14:tracePt t="52763" x="8269288" y="4608513"/>
          <p14:tracePt t="52780" x="8259763" y="4572000"/>
          <p14:tracePt t="52797" x="8251825" y="4545013"/>
          <p14:tracePt t="52813" x="8224838" y="4500563"/>
          <p14:tracePt t="52830" x="8197850" y="4473575"/>
          <p14:tracePt t="52847" x="8180388" y="4438650"/>
          <p14:tracePt t="52863" x="8143875" y="4402138"/>
          <p14:tracePt t="52880" x="8099425" y="4340225"/>
          <p14:tracePt t="52897" x="8081963" y="4286250"/>
          <p14:tracePt t="52914" x="8054975" y="4224338"/>
          <p14:tracePt t="52930" x="8027988" y="4187825"/>
          <p14:tracePt t="52964" x="8018463" y="4179888"/>
          <p14:tracePt t="53282" x="8018463" y="4170363"/>
          <p14:tracePt t="53290" x="8018463" y="4160838"/>
          <p14:tracePt t="53298" x="8018463" y="4152900"/>
          <p14:tracePt t="53314" x="8027988" y="4133850"/>
          <p14:tracePt t="53331" x="8037513" y="4133850"/>
          <p14:tracePt t="53347" x="8037513" y="4116388"/>
          <p14:tracePt t="53364" x="8054975" y="4108450"/>
          <p14:tracePt t="53381" x="8089900" y="4081463"/>
          <p14:tracePt t="53397" x="8116888" y="4071938"/>
          <p14:tracePt t="53414" x="8153400" y="4071938"/>
          <p14:tracePt t="53431" x="8170863" y="4071938"/>
          <p14:tracePt t="53447" x="8180388" y="4071938"/>
          <p14:tracePt t="53482" x="8197850" y="4081463"/>
          <p14:tracePt t="53497" x="8205788" y="4081463"/>
          <p14:tracePt t="53514" x="8232775" y="4125913"/>
          <p14:tracePt t="53531" x="8251825" y="4160838"/>
          <p14:tracePt t="53547" x="8259763" y="4179888"/>
          <p14:tracePt t="53564" x="8259763" y="4187825"/>
          <p14:tracePt t="53581" x="8259763" y="4197350"/>
          <p14:tracePt t="53597" x="8269288" y="4205288"/>
          <p14:tracePt t="53631" x="8269288" y="4214813"/>
          <p14:tracePt t="53647" x="8269288" y="4224338"/>
          <p14:tracePt t="53664" x="8251825" y="4286250"/>
          <p14:tracePt t="53666" x="8232775" y="4322763"/>
          <p14:tracePt t="53681" x="8180388" y="4384675"/>
          <p14:tracePt t="53697" x="8116888" y="4491038"/>
          <p14:tracePt t="53715" x="7983538" y="4679950"/>
          <p14:tracePt t="53731" x="7894638" y="4786313"/>
          <p14:tracePt t="53747" x="7831138" y="4848225"/>
          <p14:tracePt t="53764" x="7786688" y="4911725"/>
          <p14:tracePt t="53781" x="7769225" y="4938713"/>
          <p14:tracePt t="53798" x="7759700" y="4946650"/>
          <p14:tracePt t="53814" x="7742238" y="4965700"/>
          <p14:tracePt t="53848" x="7732713" y="4973638"/>
          <p14:tracePt t="53979" x="7724775" y="4973638"/>
          <p14:tracePt t="54059" x="7715250" y="4973638"/>
          <p14:tracePt t="54123" x="7715250" y="4965700"/>
          <p14:tracePt t="54154" x="7705725" y="4965700"/>
          <p14:tracePt t="54163" x="7697788" y="4965700"/>
          <p14:tracePt t="54171" x="7697788" y="4956175"/>
          <p14:tracePt t="54267" x="7697788" y="4946650"/>
          <p14:tracePt t="54283" x="7697788" y="4938713"/>
          <p14:tracePt t="54299" x="7705725" y="4938713"/>
          <p14:tracePt t="54307" x="7732713" y="4938713"/>
          <p14:tracePt t="54315" x="7742238" y="4938713"/>
          <p14:tracePt t="54331" x="7786688" y="4938713"/>
          <p14:tracePt t="54348" x="7813675" y="4938713"/>
          <p14:tracePt t="54365" x="7831138" y="4938713"/>
          <p14:tracePt t="54381" x="7831138" y="4929188"/>
          <p14:tracePt t="54427" x="7840663" y="4929188"/>
          <p14:tracePt t="54435" x="7848600" y="4929188"/>
          <p14:tracePt t="54448" x="7858125" y="4929188"/>
          <p14:tracePt t="54465" x="7912100" y="4919663"/>
          <p14:tracePt t="54482" x="7983538" y="4919663"/>
          <p14:tracePt t="54498" x="8054975" y="4919663"/>
          <p14:tracePt t="54515" x="8081963" y="4919663"/>
          <p14:tracePt t="54532" x="8089900" y="4919663"/>
          <p14:tracePt t="54548" x="8108950" y="4919663"/>
          <p14:tracePt t="54565" x="8116888" y="4911725"/>
          <p14:tracePt t="54915" x="8126413" y="4902200"/>
          <p14:tracePt t="54931" x="8143875" y="4884738"/>
          <p14:tracePt t="54947" x="8143875" y="4875213"/>
          <p14:tracePt t="54955" x="8143875" y="4857750"/>
          <p14:tracePt t="54965" x="8143875" y="4848225"/>
          <p14:tracePt t="54982" x="8143875" y="4786313"/>
          <p14:tracePt t="54999" x="8153400" y="4679950"/>
          <p14:tracePt t="55015" x="8153400" y="4562475"/>
          <p14:tracePt t="55032" x="8153400" y="4510088"/>
          <p14:tracePt t="55049" x="8170863" y="4465638"/>
          <p14:tracePt t="55065" x="8180388" y="4419600"/>
          <p14:tracePt t="55082" x="8180388" y="4384675"/>
          <p14:tracePt t="55099" x="8180388" y="4357688"/>
          <p14:tracePt t="55179" x="8180388" y="4348163"/>
          <p14:tracePt t="55187" x="8180388" y="4340225"/>
          <p14:tracePt t="55199" x="8180388" y="4330700"/>
          <p14:tracePt t="55215" x="8180388" y="4251325"/>
          <p14:tracePt t="55232" x="8134350" y="4160838"/>
          <p14:tracePt t="55249" x="8134350" y="4133850"/>
          <p14:tracePt t="55266" x="8126413" y="4098925"/>
          <p14:tracePt t="55282" x="8126413" y="4089400"/>
          <p14:tracePt t="55467" x="8116888" y="4089400"/>
          <p14:tracePt t="55483" x="8116888" y="4098925"/>
          <p14:tracePt t="55491" x="8116888" y="4108450"/>
          <p14:tracePt t="55500" x="8134350" y="4116388"/>
          <p14:tracePt t="55516" x="8224838" y="4143375"/>
          <p14:tracePt t="55532" x="8286750" y="4152900"/>
          <p14:tracePt t="55549" x="8313738" y="4152900"/>
          <p14:tracePt t="55627" x="8313738" y="4160838"/>
          <p14:tracePt t="55772" x="8323263" y="4170363"/>
          <p14:tracePt t="55779" x="8331200" y="4170363"/>
          <p14:tracePt t="55899" x="8340725" y="4170363"/>
          <p14:tracePt t="56051" x="8340725" y="4179888"/>
          <p14:tracePt t="56076" x="8340725" y="4187825"/>
          <p14:tracePt t="56084" x="8340725" y="4197350"/>
          <p14:tracePt t="56091" x="8340725" y="4205288"/>
          <p14:tracePt t="56100" x="8340725" y="4224338"/>
          <p14:tracePt t="56116" x="8340725" y="4251325"/>
          <p14:tracePt t="56133" x="8358188" y="4322763"/>
          <p14:tracePt t="56150" x="8375650" y="4438650"/>
          <p14:tracePt t="56166" x="8385175" y="4608513"/>
          <p14:tracePt t="56183" x="8385175" y="4813300"/>
          <p14:tracePt t="56200" x="8394700" y="4991100"/>
          <p14:tracePt t="56216" x="8394700" y="5143500"/>
          <p14:tracePt t="56233" x="8394700" y="5180013"/>
          <p14:tracePt t="56250" x="8385175" y="5187950"/>
          <p14:tracePt t="56266" x="8358188" y="5187950"/>
          <p14:tracePt t="56283" x="8251825" y="5187950"/>
          <p14:tracePt t="56300" x="8143875" y="5187950"/>
          <p14:tracePt t="56316" x="8062913" y="5187950"/>
          <p14:tracePt t="56333" x="8010525" y="5187950"/>
          <p14:tracePt t="56350" x="7956550" y="5187950"/>
          <p14:tracePt t="56366" x="7912100" y="5197475"/>
          <p14:tracePt t="56383" x="7848600" y="5205413"/>
          <p14:tracePt t="56400" x="7813675" y="5214938"/>
          <p14:tracePt t="56417" x="7777163" y="5224463"/>
          <p14:tracePt t="56433" x="7742238" y="5241925"/>
          <p14:tracePt t="56450" x="7715250" y="5241925"/>
          <p14:tracePt t="56467" x="7680325" y="5241925"/>
          <p14:tracePt t="56483" x="7634288" y="5241925"/>
          <p14:tracePt t="56500" x="7599363" y="5241925"/>
          <p14:tracePt t="56580" x="7589838" y="5241925"/>
          <p14:tracePt t="56628" x="7572375" y="5241925"/>
          <p14:tracePt t="56996" x="7572375" y="5224463"/>
          <p14:tracePt t="57004" x="7599363" y="5214938"/>
          <p14:tracePt t="57012" x="7634288" y="5214938"/>
          <p14:tracePt t="57020" x="7688263" y="5205413"/>
          <p14:tracePt t="57034" x="7759700" y="5197475"/>
          <p14:tracePt t="57050" x="7885113" y="5170488"/>
          <p14:tracePt t="57067" x="7991475" y="5153025"/>
          <p14:tracePt t="57084" x="8116888" y="5133975"/>
          <p14:tracePt t="57101" x="8153400" y="5133975"/>
          <p14:tracePt t="57117" x="8180388" y="5133975"/>
          <p14:tracePt t="57150" x="8188325" y="5126038"/>
          <p14:tracePt t="57167" x="8205788" y="5126038"/>
          <p14:tracePt t="57184" x="8232775" y="5126038"/>
          <p14:tracePt t="57201" x="8251825" y="5126038"/>
          <p14:tracePt t="57340" x="8259763" y="5126038"/>
          <p14:tracePt t="57924" x="8232775" y="5126038"/>
          <p14:tracePt t="57932" x="8224838" y="5126038"/>
          <p14:tracePt t="57940" x="8205788" y="5126038"/>
          <p14:tracePt t="58028" x="8197850" y="5126038"/>
          <p14:tracePt t="58052" x="8180388" y="5126038"/>
          <p14:tracePt t="58060" x="8161338" y="5126038"/>
          <p14:tracePt t="58076" x="8134350" y="5126038"/>
          <p14:tracePt t="58085" x="8108950" y="5126038"/>
          <p14:tracePt t="58101" x="8018463" y="5126038"/>
          <p14:tracePt t="58118" x="7920038" y="5126038"/>
          <p14:tracePt t="58135" x="7751763" y="5045075"/>
          <p14:tracePt t="58151" x="7589838" y="4884738"/>
          <p14:tracePt t="58168" x="7412038" y="4554538"/>
          <p14:tracePt t="58185" x="7259638" y="4276725"/>
          <p14:tracePt t="58202" x="7134225" y="4098925"/>
          <p14:tracePt t="58218" x="7054850" y="3956050"/>
          <p14:tracePt t="58235" x="7018338" y="3813175"/>
          <p14:tracePt t="58251" x="6965950" y="3652838"/>
          <p14:tracePt t="58269" x="6823075" y="3394075"/>
          <p14:tracePt t="58285" x="6732588" y="3276600"/>
          <p14:tracePt t="58302" x="6643688" y="3170238"/>
          <p14:tracePt t="58318" x="6581775" y="3089275"/>
          <p14:tracePt t="58335" x="6518275" y="3009900"/>
          <p14:tracePt t="58352" x="6473825" y="2938463"/>
          <p14:tracePt t="58369" x="6438900" y="2840038"/>
          <p14:tracePt t="58385" x="6402388" y="2751138"/>
          <p14:tracePt t="58401" x="6340475" y="2633663"/>
          <p14:tracePt t="58418" x="6286500" y="2571750"/>
          <p14:tracePt t="58435" x="6205538" y="2482850"/>
          <p14:tracePt t="58452" x="6116638" y="2401888"/>
          <p14:tracePt t="58469" x="6000750" y="2251075"/>
          <p14:tracePt t="58485" x="5946775" y="2170113"/>
          <p14:tracePt t="58502" x="5911850" y="2098675"/>
          <p14:tracePt t="58518" x="5884863" y="2054225"/>
          <p14:tracePt t="58535" x="5875338" y="2054225"/>
          <p14:tracePt t="58597" x="5911850" y="2062163"/>
          <p14:tracePt t="58605" x="5946775" y="2089150"/>
          <p14:tracePt t="58613" x="6018213" y="2133600"/>
          <p14:tracePt t="58621" x="6081713" y="2179638"/>
          <p14:tracePt t="58635" x="6161088" y="2232025"/>
          <p14:tracePt t="58652" x="6303963" y="2330450"/>
          <p14:tracePt t="58669" x="6446838" y="2473325"/>
          <p14:tracePt t="58685" x="6491288" y="2562225"/>
          <p14:tracePt t="58702" x="6527800" y="2616200"/>
          <p14:tracePt t="58718" x="6527800" y="2660650"/>
          <p14:tracePt t="58735" x="6545263" y="2732088"/>
          <p14:tracePt t="58752" x="6554788" y="2803525"/>
          <p14:tracePt t="58769" x="6554788" y="2894013"/>
          <p14:tracePt t="58785" x="6554788" y="2973388"/>
          <p14:tracePt t="58802" x="6554788" y="3044825"/>
          <p14:tracePt t="58819" x="6554788" y="3125788"/>
          <p14:tracePt t="58835" x="6554788" y="3197225"/>
          <p14:tracePt t="58852" x="6554788" y="3259138"/>
          <p14:tracePt t="58869" x="6562725" y="3367088"/>
          <p14:tracePt t="58885" x="6572250" y="3446463"/>
          <p14:tracePt t="58902" x="6572250" y="3517900"/>
          <p14:tracePt t="58919" x="6572250" y="3581400"/>
          <p14:tracePt t="58935" x="6572250" y="3625850"/>
          <p14:tracePt t="58952" x="6572250" y="3679825"/>
          <p14:tracePt t="58969" x="6572250" y="3732213"/>
          <p14:tracePt t="58986" x="6572250" y="3795713"/>
          <p14:tracePt t="59002" x="6572250" y="3857625"/>
          <p14:tracePt t="59019" x="6572250" y="3919538"/>
          <p14:tracePt t="59036" x="6545263" y="4000500"/>
          <p14:tracePt t="59052" x="6500813" y="4089400"/>
          <p14:tracePt t="59069" x="6483350" y="4125913"/>
          <p14:tracePt t="59085" x="6446838" y="4160838"/>
          <p14:tracePt t="59102" x="6429375" y="4179888"/>
          <p14:tracePt t="59119" x="6411913" y="4205288"/>
          <p14:tracePt t="59136" x="6394450" y="4224338"/>
          <p14:tracePt t="59152" x="6384925" y="4224338"/>
          <p14:tracePt t="59197" x="6384925" y="4232275"/>
          <p14:tracePt t="59229" x="6375400" y="4241800"/>
          <p14:tracePt t="59253" x="6357938" y="4251325"/>
          <p14:tracePt t="59269" x="6348413" y="4268788"/>
          <p14:tracePt t="59301" x="6340475" y="4276725"/>
          <p14:tracePt t="59373" x="6348413" y="4276725"/>
          <p14:tracePt t="59381" x="6411913" y="4268788"/>
          <p14:tracePt t="59389" x="6510338" y="4241800"/>
          <p14:tracePt t="59402" x="6599238" y="4214813"/>
          <p14:tracePt t="59419" x="6751638" y="4160838"/>
          <p14:tracePt t="59436" x="6831013" y="4116388"/>
          <p14:tracePt t="59453" x="6848475" y="4017963"/>
          <p14:tracePt t="59470" x="6848475" y="3902075"/>
          <p14:tracePt t="59486" x="6840538" y="3813175"/>
          <p14:tracePt t="59502" x="6813550" y="3724275"/>
          <p14:tracePt t="59519" x="6813550" y="3660775"/>
          <p14:tracePt t="59536" x="6867525" y="3544888"/>
          <p14:tracePt t="59553" x="6965950" y="3438525"/>
          <p14:tracePt t="59569" x="7081838" y="3348038"/>
          <p14:tracePt t="59586" x="7180263" y="3268663"/>
          <p14:tracePt t="59603" x="7251700" y="3205163"/>
          <p14:tracePt t="59619" x="7277100" y="3170238"/>
          <p14:tracePt t="59636" x="7296150" y="3125788"/>
          <p14:tracePt t="59653" x="7304088" y="3081338"/>
          <p14:tracePt t="59670" x="7304088" y="3054350"/>
          <p14:tracePt t="59686" x="7313613" y="3044825"/>
          <p14:tracePt t="59703" x="7323138" y="3036888"/>
          <p14:tracePt t="59720" x="7367588" y="3017838"/>
          <p14:tracePt t="59736" x="7473950" y="3000375"/>
          <p14:tracePt t="59753" x="7608888" y="2965450"/>
          <p14:tracePt t="59769" x="7769225" y="2901950"/>
          <p14:tracePt t="59786" x="7867650" y="2857500"/>
          <p14:tracePt t="59803" x="7885113" y="2840038"/>
          <p14:tracePt t="59819" x="7894638" y="2830513"/>
          <p14:tracePt t="59836" x="7894638" y="2822575"/>
          <p14:tracePt t="59893" x="7885113" y="2822575"/>
          <p14:tracePt t="59901" x="7858125" y="2822575"/>
          <p14:tracePt t="59909" x="7848600" y="2822575"/>
          <p14:tracePt t="59941" x="7831138" y="2822575"/>
          <p14:tracePt t="59949" x="7831138" y="2813050"/>
          <p14:tracePt t="59965" x="7831138" y="2803525"/>
          <p14:tracePt t="59973" x="7858125" y="2786063"/>
          <p14:tracePt t="59986" x="7902575" y="2776538"/>
          <p14:tracePt t="60003" x="7966075" y="2768600"/>
          <p14:tracePt t="60020" x="7991475" y="2768600"/>
          <p14:tracePt t="60053" x="7991475" y="2759075"/>
          <p14:tracePt t="60070" x="7983538" y="2759075"/>
          <p14:tracePt t="60086" x="7939088" y="2759075"/>
          <p14:tracePt t="60149" x="7966075" y="2759075"/>
          <p14:tracePt t="60157" x="8001000" y="2768600"/>
          <p14:tracePt t="60165" x="8037513" y="2803525"/>
          <p14:tracePt t="60173" x="8081963" y="2830513"/>
          <p14:tracePt t="60186" x="8099425" y="2830513"/>
          <p14:tracePt t="60203" x="8116888" y="2840038"/>
          <p14:tracePt t="60220" x="8126413" y="2847975"/>
          <p14:tracePt t="60238" x="8126413" y="2867025"/>
          <p14:tracePt t="60253" x="8099425" y="2867025"/>
          <p14:tracePt t="60270" x="8072438" y="2867025"/>
          <p14:tracePt t="60325" x="8062913" y="2874963"/>
          <p14:tracePt t="60341" x="8054975" y="2894013"/>
          <p14:tracePt t="60357" x="8045450" y="2919413"/>
          <p14:tracePt t="60365" x="8037513" y="2928938"/>
          <p14:tracePt t="60373" x="8027988" y="2946400"/>
          <p14:tracePt t="60387" x="8010525" y="2955925"/>
          <p14:tracePt t="60403" x="7983538" y="2990850"/>
          <p14:tracePt t="60420" x="7929563" y="3027363"/>
          <p14:tracePt t="60437" x="7848600" y="3071813"/>
          <p14:tracePt t="60454" x="7661275" y="3143250"/>
          <p14:tracePt t="60470" x="7581900" y="3187700"/>
          <p14:tracePt t="60487" x="7491413" y="3241675"/>
          <p14:tracePt t="60503" x="7473950" y="3251200"/>
          <p14:tracePt t="60520" x="7439025" y="3276600"/>
          <p14:tracePt t="60537" x="7412038" y="3330575"/>
          <p14:tracePt t="60554" x="7402513" y="3384550"/>
          <p14:tracePt t="60570" x="7402513" y="3455988"/>
          <p14:tracePt t="60587" x="7402513" y="3589338"/>
          <p14:tracePt t="60603" x="7456488" y="3751263"/>
          <p14:tracePt t="60620" x="7537450" y="3929063"/>
          <p14:tracePt t="60637" x="7661275" y="4125913"/>
          <p14:tracePt t="60654" x="7831138" y="4367213"/>
          <p14:tracePt t="60670" x="7902575" y="4465638"/>
          <p14:tracePt t="60687" x="7956550" y="4545013"/>
          <p14:tracePt t="60750" x="7966075" y="4554538"/>
          <p14:tracePt t="60822" x="7974013" y="4554538"/>
          <p14:tracePt t="60830" x="7974013" y="4562475"/>
          <p14:tracePt t="60838" x="7983538" y="4562475"/>
          <p14:tracePt t="60854" x="8037513" y="4589463"/>
          <p14:tracePt t="60870" x="8081963" y="4616450"/>
          <p14:tracePt t="60887" x="8116888" y="4625975"/>
          <p14:tracePt t="60904" x="8126413" y="4625975"/>
          <p14:tracePt t="60950" x="8134350" y="4625975"/>
          <p14:tracePt t="60958" x="8134350" y="4616450"/>
          <p14:tracePt t="60970" x="8134350" y="4598988"/>
          <p14:tracePt t="60987" x="8116888" y="4545013"/>
          <p14:tracePt t="61004" x="8108950" y="4483100"/>
          <p14:tracePt t="61020" x="8099425" y="4446588"/>
          <p14:tracePt t="61037" x="8099425" y="4419600"/>
          <p14:tracePt t="61574" x="8089900" y="4419600"/>
          <p14:tracePt t="61710" x="8081963" y="4419600"/>
          <p14:tracePt t="61718" x="8072438" y="4419600"/>
          <p14:tracePt t="61726" x="8054975" y="4429125"/>
          <p14:tracePt t="61738" x="8010525" y="4438650"/>
          <p14:tracePt t="61754" x="7894638" y="4465638"/>
          <p14:tracePt t="61771" x="7456488" y="4473575"/>
          <p14:tracePt t="61788" x="6777038" y="4473575"/>
          <p14:tracePt t="61804" x="6099175" y="4473575"/>
          <p14:tracePt t="61822" x="5438775" y="4483100"/>
          <p14:tracePt t="61838" x="5170488" y="4537075"/>
          <p14:tracePt t="61854" x="4983163" y="4608513"/>
          <p14:tracePt t="61871" x="4848225" y="4697413"/>
          <p14:tracePt t="61888" x="4751388" y="4795838"/>
          <p14:tracePt t="61904" x="4687888" y="4884738"/>
          <p14:tracePt t="61922" x="4652963" y="4956175"/>
          <p14:tracePt t="61938" x="4652963" y="4973638"/>
          <p14:tracePt t="61955" x="4625975" y="4991100"/>
          <p14:tracePt t="61971" x="4608513" y="5000625"/>
          <p14:tracePt t="61988" x="4598988" y="5000625"/>
          <p14:tracePt t="62005" x="4589463" y="5018088"/>
          <p14:tracePt t="62021" x="4572000" y="5027613"/>
          <p14:tracePt t="62038" x="4545013" y="5054600"/>
          <p14:tracePt t="62055" x="4510088" y="5054600"/>
          <p14:tracePt t="62071" x="4465638" y="5054600"/>
          <p14:tracePt t="62088" x="4429125" y="5054600"/>
          <p14:tracePt t="62104" x="4411663" y="5054600"/>
          <p14:tracePt t="62122" x="4394200" y="5037138"/>
          <p14:tracePt t="62138" x="4357688" y="5000625"/>
          <p14:tracePt t="62155" x="4322763" y="4973638"/>
          <p14:tracePt t="62171" x="4295775" y="4938713"/>
          <p14:tracePt t="62188" x="4268788" y="4902200"/>
          <p14:tracePt t="62205" x="4259263" y="4867275"/>
          <p14:tracePt t="62222" x="4251325" y="4786313"/>
          <p14:tracePt t="62238" x="4224338" y="4732338"/>
          <p14:tracePt t="62255" x="4224338" y="4705350"/>
          <p14:tracePt t="62271" x="4214813" y="4687888"/>
          <p14:tracePt t="62288" x="4214813" y="4679950"/>
          <p14:tracePt t="62322" x="4214813" y="4670425"/>
          <p14:tracePt t="62338" x="4205288" y="4652963"/>
          <p14:tracePt t="62355" x="4197350" y="4652963"/>
          <p14:tracePt t="62372" x="4187825" y="4633913"/>
          <p14:tracePt t="62388" x="4187825" y="4625975"/>
          <p14:tracePt t="62405" x="4179888" y="4616450"/>
          <p14:tracePt t="62422" x="4170363" y="4598988"/>
          <p14:tracePt t="62438" x="4170363" y="4589463"/>
          <p14:tracePt t="62455" x="4170363" y="4581525"/>
          <p14:tracePt t="62511" x="4160838" y="4572000"/>
          <p14:tracePt t="62558" x="4152900" y="4572000"/>
          <p14:tracePt t="62574" x="4143375" y="4572000"/>
          <p14:tracePt t="62799" x="4133850" y="4572000"/>
          <p14:tracePt t="62831" x="4133850" y="4554538"/>
          <p14:tracePt t="62863" x="4133850" y="4545013"/>
          <p14:tracePt t="62895" x="4133850" y="4537075"/>
          <p14:tracePt t="62903" x="4133850" y="4527550"/>
          <p14:tracePt t="62919" x="4133850" y="4518025"/>
          <p14:tracePt t="63135" x="4133850" y="4510088"/>
          <p14:tracePt t="63143" x="4143375" y="4510088"/>
          <p14:tracePt t="63175" x="4143375" y="4500563"/>
          <p14:tracePt t="63239" x="4152900" y="4491038"/>
          <p14:tracePt t="63655" x="4160838" y="4483100"/>
          <p14:tracePt t="63663" x="4170363" y="4465638"/>
          <p14:tracePt t="63673" x="4179888" y="4465638"/>
          <p14:tracePt t="63689" x="4187825" y="4456113"/>
          <p14:tracePt t="63706" x="4205288" y="4446588"/>
          <p14:tracePt t="63743" x="4205288" y="4438650"/>
          <p14:tracePt t="63767" x="4224338" y="4438650"/>
          <p14:tracePt t="63791" x="4224338" y="4429125"/>
          <p14:tracePt t="63807" x="4232275" y="4429125"/>
          <p14:tracePt t="63823" x="4251325" y="4419600"/>
          <p14:tracePt t="63847" x="4259263" y="4419600"/>
          <p14:tracePt t="63855" x="4259263" y="4411663"/>
          <p14:tracePt t="63879" x="4276725" y="4411663"/>
          <p14:tracePt t="64143" x="4286250" y="4402138"/>
          <p14:tracePt t="64159" x="4303713" y="4402138"/>
          <p14:tracePt t="64175" x="4322763" y="4384675"/>
          <p14:tracePt t="64183" x="4348163" y="4375150"/>
          <p14:tracePt t="64199" x="4367213" y="4375150"/>
          <p14:tracePt t="64207" x="4367213" y="4367213"/>
          <p14:tracePt t="64223" x="4375150" y="4367213"/>
          <p14:tracePt t="64976" x="4375150" y="4357688"/>
          <p14:tracePt t="64984" x="4357688" y="4357688"/>
          <p14:tracePt t="64992" x="4322763" y="4357688"/>
          <p14:tracePt t="65007" x="4251325" y="4348163"/>
          <p14:tracePt t="65024" x="4187825" y="4340225"/>
          <p14:tracePt t="65041" x="4133850" y="4340225"/>
          <p14:tracePt t="65057" x="4108450" y="4322763"/>
          <p14:tracePt t="65074" x="4098925" y="4322763"/>
          <p14:tracePt t="65090" x="4089400" y="4313238"/>
          <p14:tracePt t="65107" x="4071938" y="4295775"/>
          <p14:tracePt t="65124" x="4062413" y="4295775"/>
          <p14:tracePt t="65141" x="4037013" y="4268788"/>
          <p14:tracePt t="65157" x="4017963" y="4259263"/>
          <p14:tracePt t="65174" x="4010025" y="4259263"/>
          <p14:tracePt t="65224" x="3990975" y="4251325"/>
          <p14:tracePt t="65264" x="3983038" y="4241800"/>
          <p14:tracePt t="65288" x="3973513" y="4232275"/>
          <p14:tracePt t="65344" x="3965575" y="4224338"/>
          <p14:tracePt t="65384" x="3965575" y="4214813"/>
          <p14:tracePt t="65472" x="3956050" y="4214813"/>
          <p14:tracePt t="67056" x="3956050" y="4224338"/>
          <p14:tracePt t="67065" x="3956050" y="4241800"/>
          <p14:tracePt t="67076" x="3956050" y="4268788"/>
          <p14:tracePt t="67092" x="3956050" y="4286250"/>
          <p14:tracePt t="67109" x="3956050" y="4303713"/>
          <p14:tracePt t="67126" x="3956050" y="4330700"/>
          <p14:tracePt t="67142" x="3956050" y="4367213"/>
          <p14:tracePt t="67159" x="3956050" y="4384675"/>
          <p14:tracePt t="67160" x="3956050" y="4402138"/>
          <p14:tracePt t="67176" x="3956050" y="4419600"/>
          <p14:tracePt t="67193" x="3956050" y="4473575"/>
          <p14:tracePt t="67209" x="3956050" y="4510088"/>
          <p14:tracePt t="67226" x="3956050" y="4562475"/>
          <p14:tracePt t="67242" x="3946525" y="4616450"/>
          <p14:tracePt t="67259" x="3919538" y="4687888"/>
          <p14:tracePt t="67276" x="3919538" y="4714875"/>
          <p14:tracePt t="67292" x="3911600" y="4741863"/>
          <p14:tracePt t="67309" x="3911600" y="4751388"/>
          <p14:tracePt t="67326" x="3911600" y="4776788"/>
          <p14:tracePt t="67342" x="3911600" y="4786313"/>
          <p14:tracePt t="67359" x="3894138" y="4803775"/>
          <p14:tracePt t="67376" x="3884613" y="4822825"/>
          <p14:tracePt t="67393" x="3884613" y="4840288"/>
          <p14:tracePt t="67409" x="3875088" y="4867275"/>
          <p14:tracePt t="67426" x="3875088" y="4884738"/>
          <p14:tracePt t="67443" x="3875088" y="4894263"/>
          <p14:tracePt t="67459" x="3867150" y="4919663"/>
          <p14:tracePt t="67497" x="3867150" y="4938713"/>
          <p14:tracePt t="67513" x="3857625" y="4938713"/>
          <p14:tracePt t="67729" x="3867150" y="4938713"/>
          <p14:tracePt t="67737" x="3875088" y="4938713"/>
          <p14:tracePt t="67745" x="3884613" y="4938713"/>
          <p14:tracePt t="67759" x="3894138" y="4938713"/>
          <p14:tracePt t="67776" x="3919538" y="4938713"/>
          <p14:tracePt t="67793" x="3938588" y="4919663"/>
          <p14:tracePt t="67810" x="3965575" y="4911725"/>
          <p14:tracePt t="67826" x="4000500" y="4911725"/>
          <p14:tracePt t="67843" x="4044950" y="4911725"/>
          <p14:tracePt t="67860" x="4081463" y="4902200"/>
          <p14:tracePt t="67876" x="4098925" y="4902200"/>
          <p14:tracePt t="67893" x="4108450" y="4902200"/>
          <p14:tracePt t="67910" x="4125913" y="4902200"/>
          <p14:tracePt t="67926" x="4133850" y="4902200"/>
          <p14:tracePt t="67943" x="4152900" y="4902200"/>
          <p14:tracePt t="68041" x="4160838" y="4902200"/>
          <p14:tracePt t="68049" x="4187825" y="4902200"/>
          <p14:tracePt t="68060" x="4197350" y="4902200"/>
          <p14:tracePt t="68076" x="4224338" y="4902200"/>
          <p14:tracePt t="68093" x="4241800" y="4902200"/>
          <p14:tracePt t="68110" x="4251325" y="4902200"/>
          <p14:tracePt t="68153" x="4259263" y="4875213"/>
          <p14:tracePt t="68161" x="4259263" y="4840288"/>
          <p14:tracePt t="68169" x="4259263" y="4803775"/>
          <p14:tracePt t="68177" x="4259263" y="4741863"/>
          <p14:tracePt t="68193" x="4259263" y="4652963"/>
          <p14:tracePt t="68210" x="4241800" y="4537075"/>
          <p14:tracePt t="68227" x="4224338" y="4446588"/>
          <p14:tracePt t="68243" x="4205288" y="4357688"/>
          <p14:tracePt t="68260" x="4197350" y="4313238"/>
          <p14:tracePt t="68277" x="4187825" y="4276725"/>
          <p14:tracePt t="68293" x="4187825" y="4268788"/>
          <p14:tracePt t="68337" x="4187825" y="4259263"/>
          <p14:tracePt t="68345" x="4179888" y="4259263"/>
          <p14:tracePt t="68417" x="4160838" y="4251325"/>
          <p14:tracePt t="68433" x="4143375" y="4241800"/>
          <p14:tracePt t="68441" x="4125913" y="4224338"/>
          <p14:tracePt t="68449" x="4108450" y="4205288"/>
          <p14:tracePt t="68460" x="4089400" y="4187825"/>
          <p14:tracePt t="68477" x="4044950" y="4152900"/>
          <p14:tracePt t="68493" x="4010025" y="4125913"/>
          <p14:tracePt t="68510" x="4000500" y="4116388"/>
          <p14:tracePt t="68633" x="4010025" y="4125913"/>
          <p14:tracePt t="68641" x="4037013" y="4133850"/>
          <p14:tracePt t="68649" x="4062413" y="4133850"/>
          <p14:tracePt t="68660" x="4081463" y="4143375"/>
          <p14:tracePt t="68677" x="4116388" y="4143375"/>
          <p14:tracePt t="68694" x="4125913" y="4143375"/>
          <p14:tracePt t="68727" x="4133850" y="4160838"/>
          <p14:tracePt t="68770" x="4125913" y="4160838"/>
          <p14:tracePt t="68857" x="4116388" y="4152900"/>
          <p14:tracePt t="68890" x="4125913" y="4152900"/>
          <p14:tracePt t="68913" x="4143375" y="4152900"/>
          <p14:tracePt t="68977" x="4133850" y="4152900"/>
          <p14:tracePt t="69082" x="4143375" y="4152900"/>
          <p14:tracePt t="69090" x="4152900" y="4152900"/>
          <p14:tracePt t="69098" x="4160838" y="4152900"/>
          <p14:tracePt t="69162" x="4143375" y="4152900"/>
          <p14:tracePt t="69170" x="4108450" y="4152900"/>
          <p14:tracePt t="69178" x="4054475" y="4152900"/>
          <p14:tracePt t="69194" x="3990975" y="4152900"/>
          <p14:tracePt t="69211" x="3983038" y="4152900"/>
          <p14:tracePt t="69490" x="3983038" y="4170363"/>
          <p14:tracePt t="69498" x="3973513" y="4197350"/>
          <p14:tracePt t="69506" x="3929063" y="4251325"/>
          <p14:tracePt t="69514" x="3894138" y="4330700"/>
          <p14:tracePt t="69528" x="3848100" y="4402138"/>
          <p14:tracePt t="69544" x="3795713" y="4589463"/>
          <p14:tracePt t="69561" x="3786188" y="4803775"/>
          <p14:tracePt t="69578" x="3884613" y="5037138"/>
          <p14:tracePt t="69594" x="4037013" y="5143500"/>
          <p14:tracePt t="69611" x="4179888" y="5187950"/>
          <p14:tracePt t="69628" x="4276725" y="5197475"/>
          <p14:tracePt t="69644" x="4303713" y="5197475"/>
          <p14:tracePt t="69661" x="4313238" y="5197475"/>
          <p14:tracePt t="69678" x="4322763" y="5170488"/>
          <p14:tracePt t="69694" x="4322763" y="5133975"/>
          <p14:tracePt t="69711" x="4330700" y="5099050"/>
          <p14:tracePt t="69728" x="4348163" y="5062538"/>
          <p14:tracePt t="69745" x="4375150" y="5027613"/>
          <p14:tracePt t="69762" x="4394200" y="5000625"/>
          <p14:tracePt t="69778" x="4402138" y="5000625"/>
          <p14:tracePt t="69795" x="4419600" y="4983163"/>
          <p14:tracePt t="69811" x="4465638" y="4983163"/>
          <p14:tracePt t="69828" x="4491038" y="4983163"/>
          <p14:tracePt t="69845" x="4518025" y="4983163"/>
          <p14:tracePt t="69906" x="4527550" y="4983163"/>
          <p14:tracePt t="69938" x="4537075" y="4965700"/>
          <p14:tracePt t="69954" x="4545013" y="4956175"/>
          <p14:tracePt t="69970" x="4554538" y="4946650"/>
          <p14:tracePt t="70042" x="4562475" y="4946650"/>
          <p14:tracePt t="70074" x="4562475" y="4938713"/>
          <p14:tracePt t="70106" x="4572000" y="4938713"/>
          <p14:tracePt t="70122" x="4589463" y="4938713"/>
          <p14:tracePt t="70130" x="4598988" y="4929188"/>
          <p14:tracePt t="70138" x="4608513" y="4929188"/>
          <p14:tracePt t="70146" x="4616450" y="4929188"/>
          <p14:tracePt t="70162" x="4633913" y="4929188"/>
          <p14:tracePt t="70178" x="4643438" y="4919663"/>
          <p14:tracePt t="70354" x="4687888" y="4919663"/>
          <p14:tracePt t="70362" x="4732338" y="4919663"/>
          <p14:tracePt t="70370" x="4795838" y="4919663"/>
          <p14:tracePt t="70378" x="4803775" y="4919663"/>
          <p14:tracePt t="70395" x="4822825" y="4919663"/>
          <p14:tracePt t="70434" x="4830763" y="4929188"/>
          <p14:tracePt t="70594" x="4857750" y="4938713"/>
          <p14:tracePt t="70602" x="4867275" y="4938713"/>
          <p14:tracePt t="70612" x="4875213" y="4946650"/>
          <p14:tracePt t="70629" x="4884738" y="4946650"/>
          <p14:tracePt t="70650" x="4894263" y="4956175"/>
          <p14:tracePt t="70770" x="4884738" y="4956175"/>
          <p14:tracePt t="70778" x="4875213" y="4956175"/>
          <p14:tracePt t="70795" x="4857750" y="4956175"/>
          <p14:tracePt t="70803" x="4848225" y="4956175"/>
          <p14:tracePt t="70812" x="4840288" y="4956175"/>
          <p14:tracePt t="70829" x="4813300" y="4956175"/>
          <p14:tracePt t="70845" x="4776788" y="4956175"/>
          <p14:tracePt t="70862" x="4751388" y="4956175"/>
          <p14:tracePt t="70879" x="4724400" y="4956175"/>
          <p14:tracePt t="70895" x="4705350" y="4956175"/>
          <p14:tracePt t="70912" x="4687888" y="4956175"/>
          <p14:tracePt t="71139" x="4660900" y="4956175"/>
          <p14:tracePt t="71147" x="4633913" y="4956175"/>
          <p14:tracePt t="71155" x="4625975" y="4946650"/>
          <p14:tracePt t="71163" x="4608513" y="4946650"/>
          <p14:tracePt t="71179" x="4598988" y="4946650"/>
          <p14:tracePt t="71196" x="4589463" y="4938713"/>
          <p14:tracePt t="71218" x="4616450" y="4938713"/>
          <p14:tracePt t="71229" x="4679950" y="4938713"/>
          <p14:tracePt t="71246" x="4786313" y="4938713"/>
          <p14:tracePt t="71263" x="4840288" y="4938713"/>
          <p14:tracePt t="71331" x="4830763" y="4938713"/>
          <p14:tracePt t="71338" x="4803775" y="4938713"/>
          <p14:tracePt t="71347" x="4786313" y="4938713"/>
          <p14:tracePt t="71363" x="4751388" y="4938713"/>
          <p14:tracePt t="71379" x="4724400" y="4929188"/>
          <p14:tracePt t="71396" x="4660900" y="4929188"/>
          <p14:tracePt t="71413" x="4537075" y="4884738"/>
          <p14:tracePt t="71429" x="4375150" y="4840288"/>
          <p14:tracePt t="71446" x="4187825" y="4786313"/>
          <p14:tracePt t="71463" x="4037013" y="4687888"/>
          <p14:tracePt t="71480" x="3938588" y="4625975"/>
          <p14:tracePt t="71496" x="3894138" y="4545013"/>
          <p14:tracePt t="71513" x="3875088" y="4510088"/>
          <p14:tracePt t="71529" x="3867150" y="4473575"/>
          <p14:tracePt t="71546" x="3857625" y="4446588"/>
          <p14:tracePt t="71563" x="3848100" y="4402138"/>
          <p14:tracePt t="71580" x="3848100" y="4384675"/>
          <p14:tracePt t="71596" x="3830638" y="4367213"/>
          <p14:tracePt t="71613" x="3822700" y="4348163"/>
          <p14:tracePt t="71659" x="3822700" y="4340225"/>
          <p14:tracePt t="71699" x="3822700" y="4330700"/>
          <p14:tracePt t="71707" x="3822700" y="4322763"/>
          <p14:tracePt t="71715" x="3822700" y="4313238"/>
          <p14:tracePt t="71739" x="3822700" y="4303713"/>
          <p14:tracePt t="71747" x="3830638" y="4286250"/>
          <p14:tracePt t="71763" x="3840163" y="4276725"/>
          <p14:tracePt t="71780" x="3840163" y="4268788"/>
          <p14:tracePt t="71796" x="3848100" y="4259263"/>
          <p14:tracePt t="71813" x="3875088" y="4259263"/>
          <p14:tracePt t="71830" x="3919538" y="4259263"/>
          <p14:tracePt t="71846" x="4027488" y="4259263"/>
          <p14:tracePt t="71863" x="4116388" y="4259263"/>
          <p14:tracePt t="71880" x="4170363" y="4268788"/>
          <p14:tracePt t="71896" x="4187825" y="4276725"/>
          <p14:tracePt t="71971" x="4197350" y="4276725"/>
          <p14:tracePt t="72011" x="4187825" y="4276725"/>
          <p14:tracePt t="72019" x="4179888" y="4276725"/>
          <p14:tracePt t="72030" x="4160838" y="4276725"/>
          <p14:tracePt t="72047" x="4098925" y="4259263"/>
          <p14:tracePt t="72063" x="4044950" y="4224338"/>
          <p14:tracePt t="72080" x="4000500" y="4187825"/>
          <p14:tracePt t="72096" x="3973513" y="4143375"/>
          <p14:tracePt t="72113" x="3938588" y="4089400"/>
          <p14:tracePt t="72130" x="3938588" y="4062413"/>
          <p14:tracePt t="72147" x="3919538" y="4037013"/>
          <p14:tracePt t="72163" x="3919538" y="4027488"/>
          <p14:tracePt t="72180" x="3919538" y="4010025"/>
          <p14:tracePt t="72196" x="3919538" y="4000500"/>
          <p14:tracePt t="72219" x="3919538" y="3983038"/>
          <p14:tracePt t="72235" x="3919538" y="3973513"/>
          <p14:tracePt t="72259" x="3929063" y="3956050"/>
          <p14:tracePt t="72267" x="3946525" y="3946525"/>
          <p14:tracePt t="72280" x="3946525" y="3938588"/>
          <p14:tracePt t="72297" x="3983038" y="3919538"/>
          <p14:tracePt t="72313" x="4010025" y="3902075"/>
          <p14:tracePt t="72330" x="4037013" y="3894138"/>
          <p14:tracePt t="72347" x="4044950" y="3884613"/>
          <p14:tracePt t="72363" x="4054475" y="3884613"/>
          <p14:tracePt t="72380" x="4062413" y="3875088"/>
          <p14:tracePt t="72539" x="4062413" y="3884613"/>
          <p14:tracePt t="72547" x="4054475" y="3911600"/>
          <p14:tracePt t="72555" x="4044950" y="3929063"/>
          <p14:tracePt t="72564" x="4000500" y="3965575"/>
          <p14:tracePt t="72580" x="3911600" y="4044950"/>
          <p14:tracePt t="72597" x="3848100" y="4143375"/>
          <p14:tracePt t="72614" x="3759200" y="4276725"/>
          <p14:tracePt t="72630" x="3705225" y="4465638"/>
          <p14:tracePt t="72647" x="3697288" y="4643438"/>
          <p14:tracePt t="72664" x="3697288" y="4813300"/>
          <p14:tracePt t="72680" x="3697288" y="4929188"/>
          <p14:tracePt t="72697" x="3714750" y="5010150"/>
          <p14:tracePt t="72714" x="3732213" y="5045075"/>
          <p14:tracePt t="72731" x="3751263" y="5072063"/>
          <p14:tracePt t="72827" x="3768725" y="5072063"/>
          <p14:tracePt t="72835" x="3776663" y="5072063"/>
          <p14:tracePt t="72847" x="3786188" y="5072063"/>
          <p14:tracePt t="72864" x="3803650" y="5072063"/>
          <p14:tracePt t="72881" x="3813175" y="5072063"/>
          <p14:tracePt t="72897" x="3822700" y="5072063"/>
          <p14:tracePt t="73299" x="3830638" y="5072063"/>
          <p14:tracePt t="73308" x="3840163" y="5072063"/>
          <p14:tracePt t="73316" x="3857625" y="5045075"/>
          <p14:tracePt t="73331" x="3884613" y="4965700"/>
          <p14:tracePt t="73348" x="3919538" y="4857750"/>
          <p14:tracePt t="73364" x="3938588" y="4768850"/>
          <p14:tracePt t="73381" x="3956050" y="4705350"/>
          <p14:tracePt t="73398" x="3973513" y="4660900"/>
          <p14:tracePt t="73414" x="3990975" y="4633913"/>
          <p14:tracePt t="73431" x="3990975" y="4608513"/>
          <p14:tracePt t="73448" x="4010025" y="4581525"/>
          <p14:tracePt t="73464" x="4027488" y="4545013"/>
          <p14:tracePt t="73481" x="4054475" y="4510088"/>
          <p14:tracePt t="73498" x="4054475" y="4491038"/>
          <p14:tracePt t="73514" x="4071938" y="4473575"/>
          <p14:tracePt t="73532" x="4081463" y="4456113"/>
          <p14:tracePt t="73564" x="4081463" y="4438650"/>
          <p14:tracePt t="73581" x="4089400" y="4438650"/>
          <p14:tracePt t="73598" x="4098925" y="4429125"/>
          <p14:tracePt t="73614" x="4108450" y="4419600"/>
          <p14:tracePt t="73631" x="4116388" y="4402138"/>
          <p14:tracePt t="73648" x="4143375" y="4402138"/>
          <p14:tracePt t="73665" x="4152900" y="4402138"/>
          <p14:tracePt t="74204" x="4160838" y="4438650"/>
          <p14:tracePt t="74212" x="4170363" y="4446588"/>
          <p14:tracePt t="74220" x="4179888" y="4491038"/>
          <p14:tracePt t="74232" x="4197350" y="4518025"/>
          <p14:tracePt t="74248" x="4268788" y="4616450"/>
          <p14:tracePt t="74265" x="4402138" y="4741863"/>
          <p14:tracePt t="74282" x="4660900" y="4884738"/>
          <p14:tracePt t="74298" x="5170488" y="5126038"/>
          <p14:tracePt t="74316" x="5643563" y="5224463"/>
          <p14:tracePt t="74332" x="6465888" y="5286375"/>
          <p14:tracePt t="74348" x="7018338" y="5286375"/>
          <p14:tracePt t="74365" x="7304088" y="5286375"/>
          <p14:tracePt t="74382" x="7446963" y="5286375"/>
          <p14:tracePt t="74398" x="7527925" y="5286375"/>
          <p14:tracePt t="74415" x="7581900" y="5268913"/>
          <p14:tracePt t="74432" x="7634288" y="5232400"/>
          <p14:tracePt t="74449" x="7688263" y="5197475"/>
          <p14:tracePt t="74465" x="7732713" y="5170488"/>
          <p14:tracePt t="74482" x="7759700" y="5153025"/>
          <p14:tracePt t="74499" x="7786688" y="5133975"/>
          <p14:tracePt t="74532" x="7796213" y="5116513"/>
          <p14:tracePt t="74549" x="7813675" y="5108575"/>
          <p14:tracePt t="74582" x="7813675" y="5089525"/>
          <p14:tracePt t="74599" x="7813675" y="5081588"/>
          <p14:tracePt t="74615" x="7813675" y="5062538"/>
          <p14:tracePt t="74632" x="7813675" y="5037138"/>
          <p14:tracePt t="74649" x="7813675" y="5027613"/>
          <p14:tracePt t="74665" x="7813675" y="5010150"/>
          <p14:tracePt t="74682" x="7813675" y="5000625"/>
          <p14:tracePt t="74700" x="7813675" y="4991100"/>
          <p14:tracePt t="74852" x="7804150" y="4991100"/>
          <p14:tracePt t="75893" x="7786688" y="5000625"/>
          <p14:tracePt t="75901" x="7769225" y="5010150"/>
          <p14:tracePt t="75909" x="7759700" y="5018088"/>
          <p14:tracePt t="75917" x="7732713" y="5045075"/>
          <p14:tracePt t="75933" x="7688263" y="5072063"/>
          <p14:tracePt t="75950" x="7653338" y="5089525"/>
          <p14:tracePt t="75966" x="7634288" y="5108575"/>
          <p14:tracePt t="75983" x="7616825" y="5116513"/>
          <p14:tracePt t="76000" x="7608888" y="5116513"/>
          <p14:tracePt t="88171" x="7608888" y="5108575"/>
          <p14:tracePt t="88178" x="7626350" y="5089525"/>
          <p14:tracePt t="88186" x="7634288" y="5062538"/>
          <p14:tracePt t="88195" x="7661275" y="5037138"/>
          <p14:tracePt t="88211" x="7705725" y="4956175"/>
          <p14:tracePt t="88227" x="7742238" y="4919663"/>
          <p14:tracePt t="88243" x="7777163" y="4848225"/>
          <p14:tracePt t="88260" x="7831138" y="4776788"/>
          <p14:tracePt t="88277" x="7875588" y="4714875"/>
          <p14:tracePt t="88294" x="7956550" y="4633913"/>
          <p14:tracePt t="88310" x="8054975" y="4545013"/>
          <p14:tracePt t="88327" x="8161338" y="4429125"/>
          <p14:tracePt t="88344" x="8232775" y="4322763"/>
          <p14:tracePt t="88360" x="8286750" y="4214813"/>
          <p14:tracePt t="88377" x="8304213" y="4170363"/>
          <p14:tracePt t="88410" x="8323263" y="4160838"/>
          <p14:tracePt t="88515" x="8323263" y="4152900"/>
          <p14:tracePt t="88523" x="8304213" y="4152900"/>
          <p14:tracePt t="88531" x="8296275" y="4152900"/>
          <p14:tracePt t="88544" x="8259763" y="4152900"/>
          <p14:tracePt t="88561" x="8205788" y="4152900"/>
          <p14:tracePt t="88577" x="8161338" y="4152900"/>
          <p14:tracePt t="88594" x="8116888" y="4152900"/>
          <p14:tracePt t="88611" x="8062913" y="4152900"/>
          <p14:tracePt t="88627" x="8027988" y="4160838"/>
          <p14:tracePt t="88644" x="8001000" y="4179888"/>
          <p14:tracePt t="88661" x="7983538" y="4197350"/>
          <p14:tracePt t="88677" x="7974013" y="4205288"/>
          <p14:tracePt t="88835" x="7966075" y="4205288"/>
          <p14:tracePt t="88859" x="7956550" y="4205288"/>
          <p14:tracePt t="88867" x="7947025" y="4205288"/>
          <p14:tracePt t="88883" x="7947025" y="4197350"/>
          <p14:tracePt t="88899" x="7939088" y="4179888"/>
          <p14:tracePt t="88911" x="7929563" y="4160838"/>
          <p14:tracePt t="88931" x="7929563" y="4143375"/>
          <p14:tracePt t="88944" x="7929563" y="4133850"/>
          <p14:tracePt t="88961" x="7920038" y="4133850"/>
          <p14:tracePt t="88978" x="7920038" y="4125913"/>
          <p14:tracePt t="88994" x="7920038" y="4116388"/>
          <p14:tracePt t="89011" x="7920038" y="4108450"/>
          <p14:tracePt t="89028" x="7920038" y="4089400"/>
          <p14:tracePt t="89044" x="7920038" y="4081463"/>
          <p14:tracePt t="89061" x="7920038" y="4062413"/>
          <p14:tracePt t="89078" x="7920038" y="4054475"/>
          <p14:tracePt t="89094" x="7929563" y="4037013"/>
          <p14:tracePt t="89111" x="7939088" y="4027488"/>
          <p14:tracePt t="89144" x="7947025" y="4010025"/>
          <p14:tracePt t="89187" x="7956550" y="4000500"/>
          <p14:tracePt t="89219" x="7956550" y="3990975"/>
          <p14:tracePt t="89243" x="7966075" y="3990975"/>
          <p14:tracePt t="89827" x="7983538" y="3990975"/>
          <p14:tracePt t="89851" x="8001000" y="4010025"/>
          <p14:tracePt t="89899" x="8010525" y="4017963"/>
          <p14:tracePt t="89924" x="8018463" y="4017963"/>
          <p14:tracePt t="89939" x="8037513" y="4027488"/>
          <p14:tracePt t="89964" x="8045450" y="4027488"/>
          <p14:tracePt t="89971" x="8054975" y="4037013"/>
          <p14:tracePt t="89987" x="8072438" y="4037013"/>
          <p14:tracePt t="89996" x="8081963" y="4037013"/>
          <p14:tracePt t="90012" x="8089900" y="4037013"/>
          <p14:tracePt t="90411" x="8099425" y="4054475"/>
          <p14:tracePt t="90419" x="8099425" y="4071938"/>
          <p14:tracePt t="90429" x="8099425" y="4089400"/>
          <p14:tracePt t="90445" x="8099425" y="4152900"/>
          <p14:tracePt t="90462" x="8099425" y="4214813"/>
          <p14:tracePt t="90479" x="8099425" y="4259263"/>
          <p14:tracePt t="90495" x="8081963" y="4322763"/>
          <p14:tracePt t="90512" x="8054975" y="4411663"/>
          <p14:tracePt t="90529" x="8037513" y="4483100"/>
          <p14:tracePt t="90546" x="8018463" y="4545013"/>
          <p14:tracePt t="90562" x="7991475" y="4608513"/>
          <p14:tracePt t="90579" x="7956550" y="4705350"/>
          <p14:tracePt t="90596" x="7929563" y="4751388"/>
          <p14:tracePt t="90612" x="7920038" y="4786313"/>
          <p14:tracePt t="90629" x="7912100" y="4813300"/>
          <p14:tracePt t="90646" x="7885113" y="4840288"/>
          <p14:tracePt t="90662" x="7875588" y="4848225"/>
          <p14:tracePt t="90679" x="7867650" y="4867275"/>
          <p14:tracePt t="90696" x="7858125" y="4867275"/>
          <p14:tracePt t="90712" x="7840663" y="4875213"/>
          <p14:tracePt t="90729" x="7831138" y="4875213"/>
          <p14:tracePt t="90746" x="7823200" y="4875213"/>
          <p14:tracePt t="90762" x="7804150" y="4894263"/>
          <p14:tracePt t="90779" x="7777163" y="4911725"/>
          <p14:tracePt t="90796" x="7769225" y="4919663"/>
          <p14:tracePt t="90813" x="7751763" y="4929188"/>
          <p14:tracePt t="90829" x="7751763" y="4938713"/>
          <p14:tracePt t="90908" x="7742238" y="4946650"/>
          <p14:tracePt t="90932" x="7742238" y="4956175"/>
          <p14:tracePt t="90940" x="7732713" y="4956175"/>
          <p14:tracePt t="90956" x="7732713" y="4965700"/>
          <p14:tracePt t="90972" x="7732713" y="4973638"/>
          <p14:tracePt t="90980" x="7724775" y="4973638"/>
          <p14:tracePt t="91012" x="7724775" y="4983163"/>
          <p14:tracePt t="91236" x="7715250" y="4983163"/>
          <p14:tracePt t="91636" x="7705725" y="4983163"/>
          <p14:tracePt t="91668" x="7705725" y="4965700"/>
          <p14:tracePt t="91708" x="7705725" y="4956175"/>
          <p14:tracePt t="91724" x="7715250" y="4956175"/>
          <p14:tracePt t="91740" x="7724775" y="4946650"/>
          <p14:tracePt t="91756" x="7732713" y="4938713"/>
          <p14:tracePt t="91772" x="7742238" y="4938713"/>
          <p14:tracePt t="91780" x="7759700" y="4919663"/>
          <p14:tracePt t="91788" x="7786688" y="4919663"/>
          <p14:tracePt t="91797" x="7804150" y="4919663"/>
          <p14:tracePt t="91813" x="7831138" y="4911725"/>
          <p14:tracePt t="91830" x="7858125" y="4911725"/>
          <p14:tracePt t="91847" x="7875588" y="4902200"/>
          <p14:tracePt t="91863" x="7885113" y="4894263"/>
          <p14:tracePt t="92148" x="7902575" y="4884738"/>
          <p14:tracePt t="92156" x="7939088" y="4884738"/>
          <p14:tracePt t="92164" x="7966075" y="4875213"/>
          <p14:tracePt t="92180" x="8054975" y="4857750"/>
          <p14:tracePt t="92197" x="8143875" y="4857750"/>
          <p14:tracePt t="92214" x="8215313" y="4857750"/>
          <p14:tracePt t="92230" x="8251825" y="4857750"/>
          <p14:tracePt t="92247" x="8269288" y="4857750"/>
          <p14:tracePt t="93213" x="8277225" y="4857750"/>
          <p14:tracePt t="93445" x="8269288" y="4857750"/>
          <p14:tracePt t="93453" x="8242300" y="4867275"/>
          <p14:tracePt t="93465" x="8197850" y="4902200"/>
          <p14:tracePt t="93481" x="8116888" y="4956175"/>
          <p14:tracePt t="93498" x="8027988" y="5018088"/>
          <p14:tracePt t="93515" x="7947025" y="5054600"/>
          <p14:tracePt t="93532" x="7902575" y="5081588"/>
          <p14:tracePt t="93548" x="7875588" y="5081588"/>
          <p14:tracePt t="93565" x="7848600" y="5099050"/>
          <p14:tracePt t="93582" x="7840663" y="5108575"/>
          <p14:tracePt t="93598" x="7823200" y="5108575"/>
          <p14:tracePt t="93615" x="7813675" y="5108575"/>
          <p14:tracePt t="93632" x="7769225" y="5126038"/>
          <p14:tracePt t="93648" x="7732713" y="5133975"/>
          <p14:tracePt t="93665" x="7697788" y="5143500"/>
          <p14:tracePt t="93682" x="7670800" y="5153025"/>
          <p14:tracePt t="93698" x="7661275" y="5160963"/>
          <p14:tracePt t="96310" x="7661275" y="5153025"/>
          <p14:tracePt t="96318" x="7670800" y="5153025"/>
          <p14:tracePt t="96334" x="7670800" y="5143500"/>
          <p14:tracePt t="96342" x="7670800" y="5133975"/>
          <p14:tracePt t="96351" x="7680325" y="5133975"/>
          <p14:tracePt t="96367" x="7680325" y="5116513"/>
          <p14:tracePt t="96446" x="7688263" y="5116513"/>
          <p14:tracePt t="96454" x="7688263" y="5108575"/>
          <p14:tracePt t="96470" x="7688263" y="5099050"/>
          <p14:tracePt t="96478" x="7697788" y="5081588"/>
          <p14:tracePt t="96494" x="7697788" y="5072063"/>
          <p14:tracePt t="96510" x="7697788" y="5054600"/>
          <p14:tracePt t="96527" x="7697788" y="5045075"/>
          <p14:tracePt t="96550" x="7697788" y="5027613"/>
          <p14:tracePt t="96583" x="7697788" y="5018088"/>
          <p14:tracePt t="96606" x="7697788" y="5010150"/>
          <p14:tracePt t="96622" x="7697788" y="5000625"/>
          <p14:tracePt t="96630" x="7697788" y="4991100"/>
          <p14:tracePt t="96638" x="7697788" y="4983163"/>
          <p14:tracePt t="96654" x="7688263" y="4983163"/>
          <p14:tracePt t="96670" x="7688263" y="4973638"/>
          <p14:tracePt t="96684" x="7680325" y="4965700"/>
          <p14:tracePt t="96702" x="7670800" y="4965700"/>
          <p14:tracePt t="96718" x="7661275" y="4956175"/>
          <p14:tracePt t="96735" x="7653338" y="4938713"/>
          <p14:tracePt t="96751" x="7643813" y="4938713"/>
          <p14:tracePt t="96768" x="7643813" y="4929188"/>
          <p14:tracePt t="96784" x="7634288" y="4919663"/>
          <p14:tracePt t="96855" x="7634288" y="4902200"/>
          <p14:tracePt t="96862" x="7661275" y="4902200"/>
          <p14:tracePt t="96870" x="7688263" y="4894263"/>
          <p14:tracePt t="96884" x="7715250" y="4884738"/>
          <p14:tracePt t="96901" x="7786688" y="4875213"/>
          <p14:tracePt t="96918" x="7840663" y="4875213"/>
          <p14:tracePt t="96935" x="7885113" y="4875213"/>
          <p14:tracePt t="96951" x="7902575" y="4875213"/>
          <p14:tracePt t="96968" x="7912100" y="4875213"/>
          <p14:tracePt t="96984" x="7929563" y="4875213"/>
          <p14:tracePt t="97001" x="7966075" y="4875213"/>
          <p14:tracePt t="97018" x="8001000" y="4875213"/>
          <p14:tracePt t="97035" x="8027988" y="4875213"/>
          <p14:tracePt t="97051" x="8045450" y="4875213"/>
          <p14:tracePt t="97068" x="8062913" y="4875213"/>
          <p14:tracePt t="97085" x="8089900" y="4875213"/>
          <p14:tracePt t="97101" x="8108950" y="4875213"/>
          <p14:tracePt t="97118" x="8134350" y="4884738"/>
          <p14:tracePt t="97135" x="8180388" y="4894263"/>
          <p14:tracePt t="97151" x="8205788" y="4894263"/>
          <p14:tracePt t="97168" x="8232775" y="4894263"/>
          <p14:tracePt t="97185" x="8251825" y="4911725"/>
          <p14:tracePt t="97201" x="8259763" y="4911725"/>
          <p14:tracePt t="97279" x="8269288" y="4911725"/>
          <p14:tracePt t="97287" x="8277225" y="4911725"/>
          <p14:tracePt t="97295" x="8286750" y="4911725"/>
          <p14:tracePt t="97311" x="8296275" y="4911725"/>
          <p14:tracePt t="97319" x="8313738" y="4911725"/>
          <p14:tracePt t="97519" x="8323263" y="4911725"/>
          <p14:tracePt t="97527" x="8323263" y="4919663"/>
          <p14:tracePt t="97535" x="8277225" y="4956175"/>
          <p14:tracePt t="97552" x="8126413" y="5037138"/>
          <p14:tracePt t="97568" x="7983538" y="5099050"/>
          <p14:tracePt t="97585" x="7858125" y="5153025"/>
          <p14:tracePt t="97602" x="7804150" y="5180013"/>
          <p14:tracePt t="97618" x="7796213" y="5180013"/>
          <p14:tracePt t="97695" x="7786688" y="5180013"/>
          <p14:tracePt t="97703" x="7786688" y="5187950"/>
          <p14:tracePt t="97711" x="7777163" y="5187950"/>
          <p14:tracePt t="97719" x="7769225" y="5187950"/>
          <p14:tracePt t="97735" x="7759700" y="5187950"/>
          <p14:tracePt t="98055" x="7769225" y="5180013"/>
          <p14:tracePt t="98063" x="7796213" y="5170488"/>
          <p14:tracePt t="98071" x="7823200" y="5170488"/>
          <p14:tracePt t="98085" x="7848600" y="5160963"/>
          <p14:tracePt t="98102" x="7920038" y="5160963"/>
          <p14:tracePt t="98119" x="8054975" y="5143500"/>
          <p14:tracePt t="98136" x="8099425" y="5143500"/>
          <p14:tracePt t="98152" x="8108950" y="5143500"/>
          <p14:tracePt t="98343" x="8089900" y="5143500"/>
          <p14:tracePt t="98351" x="8045450" y="5170488"/>
          <p14:tracePt t="98359" x="8018463" y="5180013"/>
          <p14:tracePt t="98369" x="7991475" y="5205413"/>
          <p14:tracePt t="98386" x="7929563" y="5241925"/>
          <p14:tracePt t="98402" x="7885113" y="5259388"/>
          <p14:tracePt t="98419" x="7858125" y="5276850"/>
          <p14:tracePt t="98436" x="7840663" y="5286375"/>
          <p14:tracePt t="98452" x="7823200" y="5295900"/>
          <p14:tracePt t="98469" x="7804150" y="5313363"/>
          <p14:tracePt t="98486" x="7796213" y="5313363"/>
          <p14:tracePt t="98502" x="7777163" y="5322888"/>
          <p14:tracePt t="100184" x="7796213" y="5322888"/>
          <p14:tracePt t="100192" x="7804150" y="5322888"/>
          <p14:tracePt t="100208" x="7804150" y="5313363"/>
          <p14:tracePt t="100220" x="7813675" y="5303838"/>
          <p14:tracePt t="100237" x="7823200" y="5303838"/>
          <p14:tracePt t="100254" x="7840663" y="5286375"/>
          <p14:tracePt t="100271" x="7858125" y="5224463"/>
          <p14:tracePt t="100287" x="7858125" y="5180013"/>
          <p14:tracePt t="100304" x="7858125" y="5126038"/>
          <p14:tracePt t="100321" x="7858125" y="5089525"/>
          <p14:tracePt t="100337" x="7858125" y="5045075"/>
          <p14:tracePt t="100354" x="7858125" y="4991100"/>
          <p14:tracePt t="100371" x="7858125" y="4902200"/>
          <p14:tracePt t="100387" x="7875588" y="4830763"/>
          <p14:tracePt t="100404" x="7875588" y="4776788"/>
          <p14:tracePt t="100421" x="7875588" y="4741863"/>
          <p14:tracePt t="100437" x="7875588" y="4705350"/>
          <p14:tracePt t="100454" x="7875588" y="4660900"/>
          <p14:tracePt t="100471" x="7875588" y="4616450"/>
          <p14:tracePt t="100487" x="7885113" y="4572000"/>
          <p14:tracePt t="100504" x="7885113" y="4554538"/>
          <p14:tracePt t="100521" x="7885113" y="4537075"/>
          <p14:tracePt t="100537" x="7894638" y="4491038"/>
          <p14:tracePt t="100554" x="7894638" y="4473575"/>
          <p14:tracePt t="100571" x="7894638" y="4411663"/>
          <p14:tracePt t="100587" x="7894638" y="4340225"/>
          <p14:tracePt t="100604" x="7894638" y="4259263"/>
          <p14:tracePt t="100621" x="7894638" y="4205288"/>
          <p14:tracePt t="100638" x="7885113" y="4170363"/>
          <p14:tracePt t="100671" x="7885113" y="4160838"/>
          <p14:tracePt t="100697" x="7885113" y="4152900"/>
          <p14:tracePt t="100720" x="7885113" y="4143375"/>
          <p14:tracePt t="101056" x="7885113" y="4133850"/>
          <p14:tracePt t="101088" x="7885113" y="4143375"/>
          <p14:tracePt t="101561" x="7902575" y="4133850"/>
          <p14:tracePt t="101593" x="7912100" y="4125913"/>
          <p14:tracePt t="101601" x="7920038" y="4116388"/>
          <p14:tracePt t="101609" x="7929563" y="4108450"/>
          <p14:tracePt t="101633" x="7929563" y="4098925"/>
          <p14:tracePt t="101641" x="7939088" y="4089400"/>
          <p14:tracePt t="101665" x="7939088" y="4081463"/>
          <p14:tracePt t="101681" x="7956550" y="4081463"/>
          <p14:tracePt t="101689" x="7956550" y="4071938"/>
          <p14:tracePt t="101721" x="7966075" y="4062413"/>
          <p14:tracePt t="101921" x="7983538" y="4054475"/>
          <p14:tracePt t="101929" x="8010525" y="4054475"/>
          <p14:tracePt t="101939" x="8045450" y="4054475"/>
          <p14:tracePt t="101955" x="8126413" y="4054475"/>
          <p14:tracePt t="101972" x="8277225" y="4071938"/>
          <p14:tracePt t="101989" x="8375650" y="4089400"/>
          <p14:tracePt t="102005" x="8394700" y="4108450"/>
          <p14:tracePt t="102177" x="8394700" y="4116388"/>
          <p14:tracePt t="102185" x="8394700" y="4152900"/>
          <p14:tracePt t="102193" x="8375650" y="4160838"/>
          <p14:tracePt t="102205" x="8348663" y="4179888"/>
          <p14:tracePt t="102222" x="8313738" y="4224338"/>
          <p14:tracePt t="102239" x="8251825" y="4286250"/>
          <p14:tracePt t="102256" x="8170863" y="4375150"/>
          <p14:tracePt t="102273" x="8045450" y="4518025"/>
          <p14:tracePt t="102289" x="7966075" y="4616450"/>
          <p14:tracePt t="102306" x="7920038" y="4687888"/>
          <p14:tracePt t="102322" x="7885113" y="4751388"/>
          <p14:tracePt t="102339" x="7875588" y="4786313"/>
          <p14:tracePt t="102356" x="7867650" y="4795838"/>
          <p14:tracePt t="102372" x="7858125" y="4803775"/>
          <p14:tracePt t="102481" x="7858125" y="4830763"/>
          <p14:tracePt t="102497" x="7848600" y="4848225"/>
          <p14:tracePt t="102505" x="7823200" y="4867275"/>
          <p14:tracePt t="102513" x="7804150" y="4884738"/>
          <p14:tracePt t="102522" x="7777163" y="4902200"/>
          <p14:tracePt t="102539" x="7759700" y="4919663"/>
          <p14:tracePt t="102556" x="7742238" y="4938713"/>
          <p14:tracePt t="102657" x="7732713" y="4938713"/>
          <p14:tracePt t="102689" x="7732713" y="4919663"/>
          <p14:tracePt t="102697" x="7732713" y="4911725"/>
          <p14:tracePt t="102706" x="7732713" y="4902200"/>
          <p14:tracePt t="102723" x="7742238" y="4884738"/>
          <p14:tracePt t="102739" x="7759700" y="4875213"/>
          <p14:tracePt t="102756" x="7786688" y="4848225"/>
          <p14:tracePt t="102773" x="7813675" y="4840288"/>
          <p14:tracePt t="102789" x="7885113" y="4822825"/>
          <p14:tracePt t="102806" x="7929563" y="4822825"/>
          <p14:tracePt t="102823" x="7966075" y="4822825"/>
          <p14:tracePt t="102839" x="7991475" y="4822825"/>
          <p14:tracePt t="102856" x="8010525" y="4813300"/>
          <p14:tracePt t="102873" x="8027988" y="4803775"/>
          <p14:tracePt t="102889" x="8062913" y="4803775"/>
          <p14:tracePt t="102906" x="8108950" y="4803775"/>
          <p14:tracePt t="102923" x="8134350" y="4803775"/>
          <p14:tracePt t="102940" x="8161338" y="4803775"/>
          <p14:tracePt t="102956" x="8188325" y="4803775"/>
          <p14:tracePt t="102973" x="8197850" y="4803775"/>
          <p14:tracePt t="102990" x="8215313" y="4803775"/>
          <p14:tracePt t="103006" x="8224838" y="4803775"/>
          <p14:tracePt t="103089" x="8232775" y="4803775"/>
          <p14:tracePt t="103105" x="8251825" y="4803775"/>
          <p14:tracePt t="103113" x="8259763" y="4803775"/>
          <p14:tracePt t="103123" x="8277225" y="4803775"/>
          <p14:tracePt t="103140" x="8313738" y="4803775"/>
          <p14:tracePt t="103156" x="8375650" y="4813300"/>
          <p14:tracePt t="103173" x="8402638" y="4813300"/>
          <p14:tracePt t="103190" x="8412163" y="4813300"/>
          <p14:tracePt t="104130" x="8385175" y="4813300"/>
          <p14:tracePt t="104138" x="8296275" y="4822825"/>
          <p14:tracePt t="104146" x="8224838" y="4830763"/>
          <p14:tracePt t="104157" x="8126413" y="4840288"/>
          <p14:tracePt t="104174" x="7956550" y="4884738"/>
          <p14:tracePt t="104191" x="7796213" y="4919663"/>
          <p14:tracePt t="104207" x="7732713" y="4938713"/>
          <p14:tracePt t="104224" x="7697788" y="4973638"/>
          <p14:tracePt t="104241" x="7670800" y="4991100"/>
          <p14:tracePt t="104257" x="7661275" y="5018088"/>
          <p14:tracePt t="104274" x="7643813" y="5045075"/>
          <p14:tracePt t="104291" x="7626350" y="5062538"/>
          <p14:tracePt t="104307" x="7589838" y="5072063"/>
          <p14:tracePt t="104324" x="7581900" y="5081588"/>
          <p14:tracePt t="104595" x="7581900" y="5089525"/>
          <p14:tracePt t="104674" x="7589838" y="5089525"/>
          <p14:tracePt t="104682" x="7599363" y="5089525"/>
          <p14:tracePt t="104691" x="7608888" y="5089525"/>
          <p14:tracePt t="104708" x="7670800" y="5089525"/>
          <p14:tracePt t="104724" x="7759700" y="5089525"/>
          <p14:tracePt t="104741" x="7867650" y="5089525"/>
          <p14:tracePt t="104758" x="7929563" y="5089525"/>
          <p14:tracePt t="104774" x="7947025" y="5089525"/>
          <p14:tracePt t="104850" x="7966075" y="5089525"/>
          <p14:tracePt t="104858" x="7974013" y="5089525"/>
          <p14:tracePt t="104866" x="8001000" y="5089525"/>
          <p14:tracePt t="104874" x="8027988" y="5089525"/>
          <p14:tracePt t="104891" x="8099425" y="5089525"/>
          <p14:tracePt t="104908" x="8126413" y="5089525"/>
          <p14:tracePt t="105002" x="8134350" y="5089525"/>
          <p14:tracePt t="105010" x="8143875" y="5089525"/>
          <p14:tracePt t="105018" x="8161338" y="5089525"/>
          <p14:tracePt t="105034" x="8197850" y="5099050"/>
          <p14:tracePt t="105042" x="8215313" y="5099050"/>
          <p14:tracePt t="105058" x="8259763" y="5099050"/>
          <p14:tracePt t="105075" x="8296275" y="5108575"/>
          <p14:tracePt t="105091" x="8323263" y="5108575"/>
          <p14:tracePt t="105363" x="8331200" y="5116513"/>
          <p14:tracePt t="105619" x="8323263" y="5116513"/>
          <p14:tracePt t="105627" x="8304213" y="5126038"/>
          <p14:tracePt t="105634" x="8296275" y="5133975"/>
          <p14:tracePt t="105643" x="8286750" y="5143500"/>
          <p14:tracePt t="105659" x="8259763" y="5160963"/>
          <p14:tracePt t="105675" x="8232775" y="5170488"/>
          <p14:tracePt t="105692" x="8205788" y="5180013"/>
          <p14:tracePt t="105709" x="8197850" y="5197475"/>
          <p14:tracePt t="105725" x="8170863" y="5205413"/>
          <p14:tracePt t="105803" x="8161338" y="5205413"/>
          <p14:tracePt t="105811" x="8161338" y="5214938"/>
          <p14:tracePt t="105819" x="8143875" y="5224463"/>
          <p14:tracePt t="105827" x="8134350" y="5232400"/>
          <p14:tracePt t="105842" x="8126413" y="5232400"/>
          <p14:tracePt t="105859" x="8081963" y="5259388"/>
          <p14:tracePt t="105875" x="8045450" y="5286375"/>
          <p14:tracePt t="105892" x="8018463" y="5295900"/>
          <p14:tracePt t="105909" x="7983538" y="5303838"/>
          <p14:tracePt t="105925" x="7966075" y="5322888"/>
          <p14:tracePt t="105959" x="7956550" y="5322888"/>
          <p14:tracePt t="105975" x="7956550" y="5330825"/>
          <p14:tracePt t="123523" x="7947025" y="5330825"/>
          <p14:tracePt t="123531" x="7947025" y="5367338"/>
          <p14:tracePt t="123540" x="7974013" y="5394325"/>
          <p14:tracePt t="123557" x="7983538" y="5446713"/>
          <p14:tracePt t="123574" x="7983538" y="5465763"/>
          <p14:tracePt t="123590" x="7983538" y="5473700"/>
          <p14:tracePt t="123667" x="7983538" y="5438775"/>
          <p14:tracePt t="123675" x="7983538" y="5375275"/>
          <p14:tracePt t="123683" x="7983538" y="5340350"/>
          <p14:tracePt t="123691" x="7983538" y="5286375"/>
          <p14:tracePt t="123707" x="7894638" y="5170488"/>
          <p14:tracePt t="123724" x="7751763" y="5045075"/>
          <p14:tracePt t="123741" x="7500938" y="4911725"/>
          <p14:tracePt t="123757" x="7153275" y="4751388"/>
          <p14:tracePt t="123774" x="6823075" y="4545013"/>
          <p14:tracePt t="123791" x="6581775" y="4384675"/>
          <p14:tracePt t="123807" x="6367463" y="4286250"/>
          <p14:tracePt t="123824" x="6188075" y="4224338"/>
          <p14:tracePt t="123841" x="6072188" y="4214813"/>
          <p14:tracePt t="123857" x="5973763" y="4197350"/>
          <p14:tracePt t="123874" x="5902325" y="4197350"/>
          <p14:tracePt t="123891" x="5724525" y="4295775"/>
          <p14:tracePt t="123908" x="5562600" y="4394200"/>
          <p14:tracePt t="123924" x="5394325" y="4491038"/>
          <p14:tracePt t="123941" x="5241925" y="4589463"/>
          <p14:tracePt t="123957" x="5126038" y="4670425"/>
          <p14:tracePt t="123974" x="5054600" y="4732338"/>
          <p14:tracePt t="123991" x="5027613" y="4786313"/>
          <p14:tracePt t="124008" x="5027613" y="4813300"/>
          <p14:tracePt t="124024" x="5027613" y="4848225"/>
          <p14:tracePt t="124041" x="5027613" y="4902200"/>
          <p14:tracePt t="124057" x="5027613" y="4946650"/>
          <p14:tracePt t="124074" x="5027613" y="5000625"/>
          <p14:tracePt t="124091" x="5108575" y="5143500"/>
          <p14:tracePt t="124108" x="5180013" y="5241925"/>
          <p14:tracePt t="124124" x="5259388" y="5340350"/>
          <p14:tracePt t="124141" x="5357813" y="5429250"/>
          <p14:tracePt t="124158" x="5465763" y="5500688"/>
          <p14:tracePt t="124174" x="5589588" y="5554663"/>
          <p14:tracePt t="124191" x="5705475" y="5589588"/>
          <p14:tracePt t="124208" x="5776913" y="5608638"/>
          <p14:tracePt t="124224" x="5902325" y="5634038"/>
          <p14:tracePt t="124241" x="5991225" y="5643563"/>
          <p14:tracePt t="124258" x="6072188" y="5653088"/>
          <p14:tracePt t="124274" x="6116638" y="5653088"/>
          <p14:tracePt t="124291" x="6153150" y="5653088"/>
          <p14:tracePt t="124308" x="6180138" y="5653088"/>
          <p14:tracePt t="124324" x="6205538" y="5653088"/>
          <p14:tracePt t="124341" x="6215063" y="5643563"/>
          <p14:tracePt t="124358" x="6259513" y="5608638"/>
          <p14:tracePt t="124374" x="6276975" y="5572125"/>
          <p14:tracePt t="124391" x="6303963" y="5545138"/>
          <p14:tracePt t="124408" x="6313488" y="5537200"/>
          <p14:tracePt t="124424" x="6323013" y="5491163"/>
          <p14:tracePt t="124441" x="6340475" y="5446713"/>
          <p14:tracePt t="124458" x="6375400" y="5367338"/>
          <p14:tracePt t="124474" x="6375400" y="5322888"/>
          <p14:tracePt t="124492" x="6375400" y="5241925"/>
          <p14:tracePt t="124508" x="6375400" y="5187950"/>
          <p14:tracePt t="124524" x="6375400" y="5153025"/>
          <p14:tracePt t="124541" x="6357938" y="5126038"/>
          <p14:tracePt t="124558" x="6340475" y="5099050"/>
          <p14:tracePt t="124575" x="6313488" y="5089525"/>
          <p14:tracePt t="124592" x="6269038" y="5072063"/>
          <p14:tracePt t="124608" x="6205538" y="5062538"/>
          <p14:tracePt t="124625" x="6108700" y="5037138"/>
          <p14:tracePt t="124641" x="6027738" y="5027613"/>
          <p14:tracePt t="124658" x="5946775" y="5027613"/>
          <p14:tracePt t="124675" x="5857875" y="5027613"/>
          <p14:tracePt t="124692" x="5751513" y="5027613"/>
          <p14:tracePt t="124708" x="5697538" y="5027613"/>
          <p14:tracePt t="124725" x="5670550" y="5054600"/>
          <p14:tracePt t="124741" x="5653088" y="5072063"/>
          <p14:tracePt t="124758" x="5653088" y="5108575"/>
          <p14:tracePt t="124775" x="5653088" y="5170488"/>
          <p14:tracePt t="124791" x="5661025" y="5268913"/>
          <p14:tracePt t="124808" x="5751513" y="5340350"/>
          <p14:tracePt t="124825" x="5894388" y="5419725"/>
          <p14:tracePt t="124841" x="6062663" y="5483225"/>
          <p14:tracePt t="124858" x="6188075" y="5510213"/>
          <p14:tracePt t="124875" x="6269038" y="5510213"/>
          <p14:tracePt t="124892" x="6313488" y="5510213"/>
          <p14:tracePt t="124908" x="6323013" y="5500688"/>
          <p14:tracePt t="124925" x="6330950" y="5491163"/>
          <p14:tracePt t="124942" x="6340475" y="5473700"/>
          <p14:tracePt t="124958" x="6340475" y="5456238"/>
          <p14:tracePt t="124975" x="6348413" y="5419725"/>
          <p14:tracePt t="124992" x="6367463" y="5394325"/>
          <p14:tracePt t="125008" x="6375400" y="5384800"/>
          <p14:tracePt t="125025" x="6375400" y="5367338"/>
          <p14:tracePt t="125042" x="6375400" y="5357813"/>
          <p14:tracePt t="125058" x="6375400" y="5348288"/>
          <p14:tracePt t="126869" x="6375400" y="5357813"/>
          <p14:tracePt t="126884" x="6367463" y="5375275"/>
          <p14:tracePt t="126892" x="6357938" y="5384800"/>
          <p14:tracePt t="126900" x="6357938" y="5394325"/>
          <p14:tracePt t="126910" x="6340475" y="5394325"/>
          <p14:tracePt t="126926" x="6330950" y="5402263"/>
          <p14:tracePt t="126943" x="6303963" y="5446713"/>
          <p14:tracePt t="126960" x="6286500" y="5500688"/>
          <p14:tracePt t="126977" x="6276975" y="5554663"/>
          <p14:tracePt t="126994" x="6259513" y="5599113"/>
          <p14:tracePt t="127010" x="6232525" y="5697538"/>
          <p14:tracePt t="127027" x="6205538" y="5776913"/>
          <p14:tracePt t="127043" x="6197600" y="5875338"/>
          <p14:tracePt t="127060" x="6180138" y="5983288"/>
          <p14:tracePt t="127077" x="6161088" y="6062663"/>
          <p14:tracePt t="127094" x="6143625" y="6099175"/>
          <p14:tracePt t="127110" x="6116638" y="6143625"/>
          <p14:tracePt t="127127" x="6081713" y="6170613"/>
          <p14:tracePt t="127143" x="6054725" y="6205538"/>
          <p14:tracePt t="127160" x="6018213" y="6232525"/>
          <p14:tracePt t="127177" x="5991225" y="6269038"/>
          <p14:tracePt t="127194" x="5965825" y="6286500"/>
          <p14:tracePt t="127210" x="5956300" y="6296025"/>
          <p14:tracePt t="127227" x="5946775" y="6303963"/>
          <p14:tracePt t="127244" x="5938838" y="6323013"/>
          <p14:tracePt t="127260" x="5929313" y="6330950"/>
          <p14:tracePt t="127294" x="5929313" y="6340475"/>
          <p14:tracePt t="127461" x="5938838" y="6330950"/>
          <p14:tracePt t="127477" x="5946775" y="6313488"/>
          <p14:tracePt t="127485" x="5946775" y="6296025"/>
          <p14:tracePt t="127494" x="5946775" y="6286500"/>
          <p14:tracePt t="127511" x="5965825" y="6276975"/>
          <p14:tracePt t="127527" x="5973763" y="6269038"/>
          <p14:tracePt t="127597" x="5973763" y="6259513"/>
          <p14:tracePt t="127669" x="5965825" y="6259513"/>
          <p14:tracePt t="127677" x="5919788" y="6276975"/>
          <p14:tracePt t="127685" x="5911850" y="6296025"/>
          <p14:tracePt t="127694" x="5884863" y="6313488"/>
          <p14:tracePt t="129694" x="5902325" y="6313488"/>
          <p14:tracePt t="130038" x="5911850" y="6313488"/>
          <p14:tracePt t="130054" x="5919788" y="6303963"/>
          <p14:tracePt t="130078" x="5929313" y="6296025"/>
          <p14:tracePt t="130086" x="5929313" y="6286500"/>
          <p14:tracePt t="130102" x="5938838" y="6276975"/>
          <p14:tracePt t="130214" x="5946775" y="6276975"/>
          <p14:tracePt t="130270" x="5965825" y="6276975"/>
          <p14:tracePt t="130286" x="5965825" y="6269038"/>
          <p14:tracePt t="130302" x="5973763" y="6269038"/>
          <p14:tracePt t="130326" x="5973763" y="6259513"/>
          <p14:tracePt t="130334" x="5983288" y="6259513"/>
          <p14:tracePt t="130350" x="5991225" y="6259513"/>
          <p14:tracePt t="130363" x="6000750" y="6259513"/>
          <p14:tracePt t="130380" x="6018213" y="6259513"/>
          <p14:tracePt t="130396" x="6027738" y="6259513"/>
          <p14:tracePt t="130413" x="6054725" y="6259513"/>
          <p14:tracePt t="130430" x="6072188" y="6259513"/>
          <p14:tracePt t="130486" x="6081713" y="6259513"/>
          <p14:tracePt t="130518" x="6099175" y="6259513"/>
          <p14:tracePt t="130542" x="6099175" y="6251575"/>
          <p14:tracePt t="130734" x="6108700" y="6251575"/>
          <p14:tracePt t="131295" x="6108700" y="6259513"/>
          <p14:tracePt t="131319" x="6099175" y="6269038"/>
          <p14:tracePt t="131999" x="6099175" y="6276975"/>
          <p14:tracePt t="132007" x="6099175" y="6296025"/>
          <p14:tracePt t="132015" x="6099175" y="6313488"/>
          <p14:tracePt t="132031" x="6099175" y="6348413"/>
          <p14:tracePt t="132048" x="6108700" y="6384925"/>
          <p14:tracePt t="132064" x="6108700" y="6411913"/>
          <p14:tracePt t="132081" x="6108700" y="6446838"/>
          <p14:tracePt t="132098" x="6108700" y="6473825"/>
          <p14:tracePt t="132114" x="6108700" y="6500813"/>
          <p14:tracePt t="132131" x="6108700" y="6510338"/>
          <p14:tracePt t="132148" x="6108700" y="6527800"/>
          <p14:tracePt t="132164" x="6108700" y="6554788"/>
          <p14:tracePt t="132181" x="6116638" y="6581775"/>
          <p14:tracePt t="132183" x="6116638" y="6589713"/>
          <p14:tracePt t="132198" x="6116638" y="6599238"/>
          <p14:tracePt t="132215" x="6126163" y="6616700"/>
          <p14:tracePt t="132231" x="6126163" y="6634163"/>
          <p14:tracePt t="132248" x="6126163" y="6653213"/>
          <p14:tracePt t="132264" x="6134100" y="6661150"/>
          <p14:tracePt t="132281" x="6134100" y="6680200"/>
          <p14:tracePt t="132298" x="6134100" y="6688138"/>
          <p14:tracePt t="132695" x="6143625" y="6688138"/>
          <p14:tracePt t="135857" x="6134100" y="6688138"/>
          <p14:tracePt t="135873" x="6108700" y="6661150"/>
          <p14:tracePt t="135881" x="6108700" y="6653213"/>
          <p14:tracePt t="135889" x="6089650" y="6634163"/>
          <p14:tracePt t="135901" x="6072188" y="6608763"/>
          <p14:tracePt t="135917" x="6037263" y="6589713"/>
          <p14:tracePt t="135934" x="6000750" y="6562725"/>
          <p14:tracePt t="135951" x="5938838" y="6537325"/>
          <p14:tracePt t="135968" x="5911850" y="6518275"/>
          <p14:tracePt t="135985" x="5875338" y="6491288"/>
          <p14:tracePt t="136001" x="5848350" y="6473825"/>
          <p14:tracePt t="136018" x="5840413" y="6465888"/>
          <p14:tracePt t="136034" x="5840413" y="6438900"/>
          <p14:tracePt t="136051" x="5840413" y="6419850"/>
          <p14:tracePt t="136068" x="5840413" y="6411913"/>
          <p14:tracePt t="136084" x="5840413" y="6394450"/>
          <p14:tracePt t="136101" x="5840413" y="6384925"/>
          <p14:tracePt t="136118" x="5840413" y="6375400"/>
          <p14:tracePt t="136151" x="5857875" y="6357938"/>
          <p14:tracePt t="136168" x="5867400" y="6348413"/>
          <p14:tracePt t="136185" x="5884863" y="6330950"/>
          <p14:tracePt t="136201" x="5894388" y="6313488"/>
          <p14:tracePt t="136218" x="5919788" y="6296025"/>
          <p14:tracePt t="136234" x="5929313" y="6276975"/>
          <p14:tracePt t="136251" x="5946775" y="6269038"/>
          <p14:tracePt t="136268" x="5973763" y="6251575"/>
          <p14:tracePt t="136285" x="5991225" y="6242050"/>
          <p14:tracePt t="136301" x="6027738" y="6224588"/>
          <p14:tracePt t="136318" x="6054725" y="6205538"/>
          <p14:tracePt t="136335" x="6081713" y="6188075"/>
          <p14:tracePt t="136351" x="6108700" y="6180138"/>
          <p14:tracePt t="136368" x="6134100" y="6170613"/>
          <p14:tracePt t="136385" x="6180138" y="6161088"/>
          <p14:tracePt t="136401" x="6180138" y="6153150"/>
          <p14:tracePt t="136434" x="6188075" y="6153150"/>
          <p14:tracePt t="136641" x="6180138" y="6153150"/>
          <p14:tracePt t="136657" x="6170613" y="6161088"/>
          <p14:tracePt t="136673" x="6161088" y="6170613"/>
          <p14:tracePt t="136769" x="6153150" y="6180138"/>
          <p14:tracePt t="136825" x="6143625" y="6180138"/>
          <p14:tracePt t="137113" x="6126163" y="6180138"/>
          <p14:tracePt t="137121" x="6108700" y="6188075"/>
          <p14:tracePt t="137129" x="6054725" y="6224588"/>
          <p14:tracePt t="137137" x="6010275" y="6251575"/>
          <p14:tracePt t="137152" x="5956300" y="6286500"/>
          <p14:tracePt t="137169" x="5857875" y="6367463"/>
          <p14:tracePt t="137185" x="5759450" y="6456363"/>
          <p14:tracePt t="137202" x="5724525" y="6510338"/>
          <p14:tracePt t="137219" x="5688013" y="6554788"/>
          <p14:tracePt t="137235" x="5653088" y="6589713"/>
          <p14:tracePt t="137252" x="5643563" y="6616700"/>
          <p14:tracePt t="137269" x="5634038" y="6626225"/>
          <p14:tracePt t="137285" x="5626100" y="6634163"/>
          <p14:tracePt t="137302" x="5599113" y="6643688"/>
          <p14:tracePt t="137319" x="5572125" y="6653213"/>
          <p14:tracePt t="137335" x="5554663" y="6653213"/>
          <p14:tracePt t="137370" x="5545138" y="6670675"/>
          <p14:tracePt t="137386" x="5527675" y="6670675"/>
          <p14:tracePt t="137402" x="5483225" y="6680200"/>
          <p14:tracePt t="137419" x="5456238" y="6680200"/>
          <p14:tracePt t="137435" x="5429250" y="6688138"/>
          <p14:tracePt t="137497" x="5411788" y="6688138"/>
          <p14:tracePt t="137505" x="5402263" y="6688138"/>
          <p14:tracePt t="137514" x="5394325" y="6688138"/>
          <p14:tracePt t="137522" x="5384800" y="6688138"/>
          <p14:tracePt t="137536" x="5375275" y="6688138"/>
          <p14:tracePt t="137552" x="5367338" y="6688138"/>
          <p14:tracePt t="137578" x="5357813" y="6688138"/>
          <p14:tracePt t="137609" x="5357813" y="6670675"/>
          <p14:tracePt t="137689" x="5348288" y="6670675"/>
          <p14:tracePt t="137721" x="5340350" y="6661150"/>
          <p14:tracePt t="137754" x="5340350" y="6643688"/>
          <p14:tracePt t="137834" x="5330825" y="6643688"/>
          <p14:tracePt t="137874" x="5330825" y="6626225"/>
          <p14:tracePt t="138129" x="5340350" y="6616700"/>
          <p14:tracePt t="138138" x="5367338" y="6616700"/>
          <p14:tracePt t="138146" x="5375275" y="6616700"/>
          <p14:tracePt t="138154" x="5402263" y="6616700"/>
          <p14:tracePt t="138170" x="5419725" y="6616700"/>
          <p14:tracePt t="138186" x="5429250" y="6616700"/>
          <p14:tracePt t="138322" x="5438775" y="6616700"/>
          <p14:tracePt t="138506" x="5438775" y="6608763"/>
          <p14:tracePt t="138522" x="5456238" y="6589713"/>
          <p14:tracePt t="138530" x="5500688" y="6562725"/>
          <p14:tracePt t="138538" x="5518150" y="6554788"/>
          <p14:tracePt t="138553" x="5537200" y="6537325"/>
          <p14:tracePt t="138570" x="5581650" y="6429375"/>
          <p14:tracePt t="138587" x="5599113" y="6296025"/>
          <p14:tracePt t="138603" x="5616575" y="6134100"/>
          <p14:tracePt t="138620" x="5608638" y="5965825"/>
          <p14:tracePt t="138637" x="5572125" y="5803900"/>
          <p14:tracePt t="138653" x="5554663" y="5680075"/>
          <p14:tracePt t="138670" x="5537200" y="5599113"/>
          <p14:tracePt t="138687" x="5537200" y="5554663"/>
          <p14:tracePt t="138703" x="5537200" y="5500688"/>
          <p14:tracePt t="138720" x="5537200" y="5465763"/>
          <p14:tracePt t="138737" x="5537200" y="5438775"/>
          <p14:tracePt t="138753" x="5545138" y="5411788"/>
          <p14:tracePt t="138770" x="5562600" y="5375275"/>
          <p14:tracePt t="138787" x="5562600" y="5357813"/>
          <p14:tracePt t="138803" x="5562600" y="5340350"/>
          <p14:tracePt t="138820" x="5562600" y="5313363"/>
          <p14:tracePt t="138837" x="5562600" y="5303838"/>
          <p14:tracePt t="138853" x="5562600" y="5286375"/>
          <p14:tracePt t="138870" x="5562600" y="5251450"/>
          <p14:tracePt t="138887" x="5562600" y="5224463"/>
          <p14:tracePt t="138903" x="5562600" y="5197475"/>
          <p14:tracePt t="138937" x="5562600" y="5180013"/>
          <p14:tracePt t="139410" x="5554663" y="5180013"/>
          <p14:tracePt t="139418" x="5545138" y="5205413"/>
          <p14:tracePt t="139426" x="5537200" y="5232400"/>
          <p14:tracePt t="139437" x="5518150" y="5276850"/>
          <p14:tracePt t="139454" x="5473700" y="5357813"/>
          <p14:tracePt t="139471" x="5429250" y="5483225"/>
          <p14:tracePt t="139487" x="5394325" y="5634038"/>
          <p14:tracePt t="139504" x="5394325" y="5786438"/>
          <p14:tracePt t="139521" x="5394325" y="5965825"/>
          <p14:tracePt t="139537" x="5402263" y="6153150"/>
          <p14:tracePt t="139554" x="5473700" y="6394450"/>
          <p14:tracePt t="139571" x="5537200" y="6510338"/>
          <p14:tracePt t="139587" x="5581650" y="6599238"/>
          <p14:tracePt t="139604" x="5599113" y="6634163"/>
          <p14:tracePt t="139621" x="5616575" y="6661150"/>
          <p14:tracePt t="139654" x="5626100" y="6680200"/>
          <p14:tracePt t="139674" x="5626100" y="6688138"/>
          <p14:tracePt t="139690" x="5626100" y="6705600"/>
          <p14:tracePt t="139704" x="5653088" y="6732588"/>
          <p14:tracePt t="139721" x="5653088" y="6751638"/>
          <p14:tracePt t="139737" x="5661025" y="6786563"/>
          <p14:tracePt t="139754" x="5688013" y="6840538"/>
          <p14:tracePt t="139771" x="5724525" y="6848475"/>
          <p14:tracePt t="139788" x="5768975" y="6848475"/>
          <p14:tracePt t="139804" x="5795963" y="6848475"/>
          <p14:tracePt t="139821" x="5803900" y="6848475"/>
          <p14:tracePt t="139931" x="5813425" y="6848475"/>
          <p14:tracePt t="139987" x="5822950" y="6840538"/>
          <p14:tracePt t="140035" x="5840413" y="6831013"/>
          <p14:tracePt t="140043" x="5848350" y="6813550"/>
          <p14:tracePt t="140054" x="5857875" y="6813550"/>
          <p14:tracePt t="140071" x="5894388" y="6777038"/>
          <p14:tracePt t="140088" x="5965825" y="6759575"/>
          <p14:tracePt t="140104" x="6037263" y="6724650"/>
          <p14:tracePt t="140121" x="6099175" y="6697663"/>
          <p14:tracePt t="140138" x="6143625" y="6688138"/>
          <p14:tracePt t="140154" x="6161088" y="6680200"/>
          <p14:tracePt t="140443" x="6161088" y="6661150"/>
          <p14:tracePt t="140451" x="6161088" y="6626225"/>
          <p14:tracePt t="140459" x="6134100" y="6572250"/>
          <p14:tracePt t="140471" x="6089650" y="6510338"/>
          <p14:tracePt t="140488" x="6010275" y="6394450"/>
          <p14:tracePt t="140505" x="5956300" y="6303963"/>
          <p14:tracePt t="140521" x="5911850" y="6242050"/>
          <p14:tracePt t="140539" x="5902325" y="6215063"/>
          <p14:tracePt t="140747" x="5902325" y="6205538"/>
          <p14:tracePt t="140755" x="5894388" y="6205538"/>
          <p14:tracePt t="140899" x="5884863" y="6205538"/>
          <p14:tracePt t="140923" x="5884863" y="6215063"/>
          <p14:tracePt t="140979" x="5884863" y="6224588"/>
          <p14:tracePt t="141827" x="5867400" y="6224588"/>
          <p14:tracePt t="141835" x="5848350" y="6224588"/>
          <p14:tracePt t="141844" x="5822950" y="6224588"/>
          <p14:tracePt t="141856" x="5786438" y="6215063"/>
          <p14:tracePt t="141873" x="5705475" y="6197600"/>
          <p14:tracePt t="141889" x="5634038" y="6188075"/>
          <p14:tracePt t="141906" x="5608638" y="6161088"/>
          <p14:tracePt t="141940" x="5599113" y="6143625"/>
          <p14:tracePt t="141956" x="5572125" y="6099175"/>
          <p14:tracePt t="141973" x="5562600" y="6054725"/>
          <p14:tracePt t="141989" x="5545138" y="6018213"/>
          <p14:tracePt t="142006" x="5527675" y="5983288"/>
          <p14:tracePt t="142023" x="5518150" y="5946775"/>
          <p14:tracePt t="142039" x="5510213" y="5919788"/>
          <p14:tracePt t="142056" x="5510213" y="5911850"/>
          <p14:tracePt t="142073" x="5510213" y="5884863"/>
          <p14:tracePt t="142089" x="5510213" y="5840413"/>
          <p14:tracePt t="142106" x="5510213" y="5803900"/>
          <p14:tracePt t="142123" x="5510213" y="5768975"/>
          <p14:tracePt t="142140" x="5518150" y="5724525"/>
          <p14:tracePt t="142156" x="5518150" y="5697538"/>
          <p14:tracePt t="142173" x="5527675" y="5680075"/>
          <p14:tracePt t="142190" x="5537200" y="5661025"/>
          <p14:tracePt t="142206" x="5545138" y="5643563"/>
          <p14:tracePt t="142223" x="5562600" y="5608638"/>
          <p14:tracePt t="142240" x="5572125" y="5589588"/>
          <p14:tracePt t="142256" x="5589588" y="5581650"/>
          <p14:tracePt t="142273" x="5608638" y="5572125"/>
          <p14:tracePt t="142290" x="5653088" y="5572125"/>
          <p14:tracePt t="142306" x="5688013" y="5554663"/>
          <p14:tracePt t="142323" x="5741988" y="5554663"/>
          <p14:tracePt t="142340" x="5786438" y="5554663"/>
          <p14:tracePt t="143676" x="5822950" y="5572125"/>
          <p14:tracePt t="143684" x="5857875" y="5626100"/>
          <p14:tracePt t="143692" x="5884863" y="5653088"/>
          <p14:tracePt t="143708" x="5956300" y="5732463"/>
          <p14:tracePt t="143724" x="5991225" y="5776913"/>
          <p14:tracePt t="143741" x="6018213" y="5822950"/>
          <p14:tracePt t="143774" x="6018213" y="5848350"/>
          <p14:tracePt t="143791" x="6018213" y="5875338"/>
          <p14:tracePt t="143808" x="6018213" y="5919788"/>
          <p14:tracePt t="143824" x="6018213" y="5946775"/>
          <p14:tracePt t="143841" x="5983288" y="6027738"/>
          <p14:tracePt t="143858" x="5938838" y="6089650"/>
          <p14:tracePt t="143874" x="5894388" y="6134100"/>
          <p14:tracePt t="143891" x="5857875" y="6180138"/>
          <p14:tracePt t="143908" x="5822950" y="6215063"/>
          <p14:tracePt t="143925" x="5786438" y="6232525"/>
          <p14:tracePt t="143941" x="5741988" y="6242050"/>
          <p14:tracePt t="143958" x="5670550" y="6251575"/>
          <p14:tracePt t="143974" x="5581650" y="6251575"/>
          <p14:tracePt t="143991" x="5510213" y="6242050"/>
          <p14:tracePt t="144008" x="5473700" y="6197600"/>
          <p14:tracePt t="144024" x="5419725" y="6116638"/>
          <p14:tracePt t="144041" x="5375275" y="5991225"/>
          <p14:tracePt t="144058" x="5340350" y="5867400"/>
          <p14:tracePt t="144075" x="5295900" y="5732463"/>
          <p14:tracePt t="144091" x="5251450" y="5589588"/>
          <p14:tracePt t="144108" x="5197475" y="5429250"/>
          <p14:tracePt t="144125" x="5170488" y="5357813"/>
          <p14:tracePt t="144141" x="5153025" y="5286375"/>
          <p14:tracePt t="144158" x="5153025" y="5259388"/>
          <p14:tracePt t="144175" x="5153025" y="5251450"/>
          <p14:tracePt t="144191" x="5160963" y="5232400"/>
          <p14:tracePt t="144208" x="5205413" y="5232400"/>
          <p14:tracePt t="144225" x="5348288" y="5232400"/>
          <p14:tracePt t="144241" x="5527675" y="5232400"/>
          <p14:tracePt t="144258" x="5741988" y="5251450"/>
          <p14:tracePt t="144275" x="5938838" y="5313363"/>
          <p14:tracePt t="144291" x="6099175" y="5375275"/>
          <p14:tracePt t="144308" x="6224588" y="5429250"/>
          <p14:tracePt t="144325" x="6286500" y="5465763"/>
          <p14:tracePt t="144341" x="6303963" y="5491163"/>
          <p14:tracePt t="144358" x="6330950" y="5510213"/>
          <p14:tracePt t="144375" x="6357938" y="5537200"/>
          <p14:tracePt t="144391" x="6394450" y="5562600"/>
          <p14:tracePt t="144408" x="6419850" y="5599113"/>
          <p14:tracePt t="144425" x="6429375" y="5616575"/>
          <p14:tracePt t="144458" x="6429375" y="5626100"/>
          <p14:tracePt t="144781" x="6429375" y="5643563"/>
          <p14:tracePt t="144789" x="6419850" y="5653088"/>
          <p14:tracePt t="144805" x="6411913" y="5670550"/>
          <p14:tracePt t="144821" x="6402388" y="5680075"/>
          <p14:tracePt t="144837" x="6402388" y="5688013"/>
          <p14:tracePt t="144845" x="6402388" y="5697538"/>
          <p14:tracePt t="144858" x="6394450" y="5715000"/>
          <p14:tracePt t="144875" x="6375400" y="5751513"/>
          <p14:tracePt t="144892" x="6357938" y="5803900"/>
          <p14:tracePt t="144909" x="6286500" y="5919788"/>
          <p14:tracePt t="144925" x="6251575" y="6000750"/>
          <p14:tracePt t="144942" x="6215063" y="6089650"/>
          <p14:tracePt t="144959" x="6180138" y="6180138"/>
          <p14:tracePt t="144976" x="6161088" y="6269038"/>
          <p14:tracePt t="144992" x="6126163" y="6384925"/>
          <p14:tracePt t="145009" x="6099175" y="6473825"/>
          <p14:tracePt t="145025" x="6062663" y="6545263"/>
          <p14:tracePt t="145042" x="6054725" y="6581775"/>
          <p14:tracePt t="145059" x="6037263" y="6608763"/>
          <p14:tracePt t="145076" x="6037263" y="6616700"/>
          <p14:tracePt t="145092" x="6037263" y="6626225"/>
          <p14:tracePt t="145717" x="6027738" y="6616700"/>
          <p14:tracePt t="145725" x="6018213" y="6589713"/>
          <p14:tracePt t="145733" x="6000750" y="6562725"/>
          <p14:tracePt t="145743" x="5991225" y="6545263"/>
          <p14:tracePt t="145759" x="5983288" y="6500813"/>
          <p14:tracePt t="145776" x="5965825" y="6483350"/>
          <p14:tracePt t="145793" x="5956300" y="6483350"/>
          <p14:tracePt t="145809" x="5946775" y="6465888"/>
          <p14:tracePt t="145843" x="5938838" y="6446838"/>
          <p14:tracePt t="145860" x="5938838" y="6438900"/>
          <p14:tracePt t="145876" x="5929313" y="6429375"/>
          <p14:tracePt t="145893" x="5902325" y="6402388"/>
          <p14:tracePt t="145909" x="5902325" y="6384925"/>
          <p14:tracePt t="145926" x="5902325" y="6375400"/>
          <p14:tracePt t="145943" x="5902325" y="6367463"/>
          <p14:tracePt t="145960" x="5894388" y="6367463"/>
          <p14:tracePt t="145976" x="5894388" y="6357938"/>
          <p14:tracePt t="145993" x="5894388" y="6348413"/>
          <p14:tracePt t="146009" x="5884863" y="6340475"/>
          <p14:tracePt t="146053" x="5884863" y="6330950"/>
          <p14:tracePt t="146070" x="5884863" y="6323013"/>
          <p14:tracePt t="146086" x="5884863" y="6313488"/>
          <p14:tracePt t="146109" x="5884863" y="6303963"/>
          <p14:tracePt t="146125" x="5884863" y="6296025"/>
          <p14:tracePt t="146246" x="5884863" y="6286500"/>
          <p14:tracePt t="146381" x="5884863" y="6276975"/>
          <p14:tracePt t="147062" x="5894388" y="6276975"/>
          <p14:tracePt t="147478" x="5902325" y="6276975"/>
          <p14:tracePt t="147486" x="5902325" y="6286500"/>
          <p14:tracePt t="147502" x="5902325" y="6296025"/>
          <p14:tracePt t="147511" x="5884863" y="6303963"/>
          <p14:tracePt t="147528" x="5867400" y="6323013"/>
          <p14:tracePt t="147544" x="5867400" y="6330950"/>
          <p14:tracePt t="147561" x="5848350" y="6330950"/>
          <p14:tracePt t="147578" x="5840413" y="6357938"/>
          <p14:tracePt t="147594" x="5813425" y="6357938"/>
          <p14:tracePt t="147611" x="5776913" y="6384925"/>
          <p14:tracePt t="147628" x="5751513" y="6394450"/>
          <p14:tracePt t="147644" x="5688013" y="6419850"/>
          <p14:tracePt t="147661" x="5661025" y="6429375"/>
          <p14:tracePt t="147678" x="5608638" y="6446838"/>
          <p14:tracePt t="147694" x="5554663" y="6465888"/>
          <p14:tracePt t="147711" x="5483225" y="6491288"/>
          <p14:tracePt t="147728" x="5375275" y="6537325"/>
          <p14:tracePt t="147744" x="5295900" y="6599238"/>
          <p14:tracePt t="147761" x="5214938" y="6643688"/>
          <p14:tracePt t="147778" x="5205413" y="6661150"/>
          <p14:tracePt t="147794" x="5187950" y="6680200"/>
          <p14:tracePt t="148198" x="5197475" y="6680200"/>
          <p14:tracePt t="148214" x="5205413" y="6680200"/>
          <p14:tracePt t="148230" x="5214938" y="6680200"/>
          <p14:tracePt t="148246" x="5214938" y="6670675"/>
          <p14:tracePt t="148270" x="5224463" y="6661150"/>
          <p14:tracePt t="148286" x="5224463" y="6653213"/>
          <p14:tracePt t="148318" x="5241925" y="6653213"/>
          <p14:tracePt t="148334" x="5251450" y="6653213"/>
          <p14:tracePt t="148358" x="5259388" y="6653213"/>
          <p14:tracePt t="148366" x="5268913" y="6643688"/>
          <p14:tracePt t="148382" x="5276850" y="6634163"/>
          <p14:tracePt t="148395" x="5276850" y="6626225"/>
          <p14:tracePt t="148411" x="5295900" y="6626225"/>
          <p14:tracePt t="148428" x="5303838" y="6626225"/>
          <p14:tracePt t="148454" x="5313363" y="6626225"/>
          <p14:tracePt t="148471" x="5322888" y="6626225"/>
          <p14:tracePt t="148487" x="5330825" y="6616700"/>
          <p14:tracePt t="148558" x="5340350" y="6616700"/>
          <p14:tracePt t="148567" x="5348288" y="6616700"/>
          <p14:tracePt t="148578" x="5375275" y="6616700"/>
          <p14:tracePt t="148595" x="5411788" y="6616700"/>
          <p14:tracePt t="148612" x="5483225" y="6616700"/>
          <p14:tracePt t="148629" x="5545138" y="6616700"/>
          <p14:tracePt t="148645" x="5616575" y="6616700"/>
          <p14:tracePt t="148662" x="5680075" y="6616700"/>
          <p14:tracePt t="148679" x="5724525" y="6616700"/>
          <p14:tracePt t="148695" x="5732463" y="6616700"/>
          <p14:tracePt t="148712" x="5741988" y="6616700"/>
          <p14:tracePt t="148728" x="5751513" y="6616700"/>
          <p14:tracePt t="148745" x="5759450" y="6626225"/>
          <p14:tracePt t="148783" x="5768975" y="6634163"/>
          <p14:tracePt t="148791" x="5776913" y="6634163"/>
          <p14:tracePt t="148799" x="5786438" y="6634163"/>
          <p14:tracePt t="148815" x="5795963" y="6634163"/>
          <p14:tracePt t="148839" x="5803900" y="6634163"/>
          <p14:tracePt t="149303" x="5830888" y="6634163"/>
          <p14:tracePt t="149311" x="5848350" y="6634163"/>
          <p14:tracePt t="149319" x="5875338" y="6634163"/>
          <p14:tracePt t="149329" x="5911850" y="6634163"/>
          <p14:tracePt t="149346" x="5983288" y="6634163"/>
          <p14:tracePt t="149362" x="6054725" y="6643688"/>
          <p14:tracePt t="149379" x="6126163" y="6661150"/>
          <p14:tracePt t="149396" x="6153150" y="6670675"/>
          <p14:tracePt t="149412" x="6170613" y="6670675"/>
          <p14:tracePt t="149429" x="6180138" y="6670675"/>
          <p14:tracePt t="149463" x="6188075" y="6670675"/>
          <p14:tracePt t="149495" x="6197600" y="6670675"/>
          <p14:tracePt t="149503" x="6205538" y="6670675"/>
          <p14:tracePt t="149535" x="6215063" y="6670675"/>
          <p14:tracePt t="149608" x="6224588" y="6670675"/>
          <p14:tracePt t="149623" x="6232525" y="6670675"/>
          <p14:tracePt t="149911" x="6242050" y="6680200"/>
          <p14:tracePt t="149928" x="6242050" y="6688138"/>
          <p14:tracePt t="150175" x="6242050" y="6697663"/>
          <p14:tracePt t="151032" x="6242050" y="6688138"/>
          <p14:tracePt t="151048" x="6242050" y="6680200"/>
          <p14:tracePt t="151064" x="6242050" y="6670675"/>
          <p14:tracePt t="151200" x="6242050" y="6661150"/>
          <p14:tracePt t="151224" x="6242050" y="6653213"/>
          <p14:tracePt t="151232" x="6242050" y="6643688"/>
          <p14:tracePt t="151304" x="6242050" y="6634163"/>
          <p14:tracePt t="151360" x="6242050" y="6626225"/>
          <p14:tracePt t="151384" x="6251575" y="6616700"/>
          <p14:tracePt t="152016" x="6259513" y="6616700"/>
          <p14:tracePt t="152128" x="6269038" y="6616700"/>
          <p14:tracePt t="152136" x="6269038" y="6634163"/>
          <p14:tracePt t="152148" x="6269038" y="6643688"/>
          <p14:tracePt t="152165" x="6269038" y="6670675"/>
          <p14:tracePt t="152181" x="6259513" y="6697663"/>
          <p14:tracePt t="152198" x="6242050" y="6715125"/>
          <p14:tracePt t="152215" x="6215063" y="6732588"/>
          <p14:tracePt t="152231" x="6161088" y="6759575"/>
          <p14:tracePt t="152248" x="6143625" y="6769100"/>
          <p14:tracePt t="152265" x="6134100" y="6777038"/>
          <p14:tracePt t="152298" x="6116638" y="6786563"/>
          <p14:tracePt t="152315" x="6108700" y="6786563"/>
          <p14:tracePt t="152332" x="6099175" y="6804025"/>
          <p14:tracePt t="152348" x="6081713" y="68135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9562"/>
            <a:ext cx="9144000" cy="6238875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07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139"/>
    </mc:Choice>
    <mc:Fallback>
      <p:transition spd="slow" advTm="162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" x="6072188" y="6813550"/>
          <p14:tracePt t="968" x="6170613" y="6813550"/>
          <p14:tracePt t="976" x="6384925" y="6813550"/>
          <p14:tracePt t="984" x="6562725" y="6813550"/>
          <p14:tracePt t="992" x="6777038" y="6813550"/>
          <p14:tracePt t="1006" x="6911975" y="6813550"/>
          <p14:tracePt t="1022" x="7108825" y="6848475"/>
          <p14:tracePt t="1039" x="7340600" y="6848475"/>
          <p14:tracePt t="1056" x="7885113" y="6848475"/>
          <p14:tracePt t="1072" x="8367713" y="6848475"/>
          <p14:tracePt t="1089" x="8796338" y="6848475"/>
          <p14:tracePt t="1106" x="8966200" y="6804025"/>
          <p14:tracePt t="1122" x="9099550" y="6742113"/>
          <p14:tracePt t="1139" x="9224963" y="6608763"/>
          <p14:tracePt t="1156" x="9358313" y="6402388"/>
          <p14:tracePt t="1172" x="9412288" y="6205538"/>
          <p14:tracePt t="1189" x="9429750" y="5965825"/>
          <p14:tracePt t="1206" x="9429750" y="5688013"/>
          <p14:tracePt t="1223" x="9420225" y="5313363"/>
          <p14:tracePt t="1239" x="9313863" y="4875213"/>
          <p14:tracePt t="1256" x="9082088" y="4116388"/>
          <p14:tracePt t="1273" x="9001125" y="3938588"/>
          <p14:tracePt t="1289" x="8786813" y="3527425"/>
          <p14:tracePt t="1306" x="8518525" y="3009900"/>
          <p14:tracePt t="1323" x="8286750" y="2625725"/>
          <p14:tracePt t="1339" x="8126413" y="2339975"/>
          <p14:tracePt t="1356" x="7991475" y="2125663"/>
          <p14:tracePt t="1373" x="7840663" y="1955800"/>
          <p14:tracePt t="1389" x="7661275" y="1866900"/>
          <p14:tracePt t="1406" x="7466013" y="1812925"/>
          <p14:tracePt t="1423" x="7259638" y="1776413"/>
          <p14:tracePt t="1439" x="7062788" y="1776413"/>
          <p14:tracePt t="1456" x="6823075" y="1776413"/>
          <p14:tracePt t="1473" x="6688138" y="1776413"/>
          <p14:tracePt t="1489" x="6545263" y="1785938"/>
          <p14:tracePt t="1506" x="6394450" y="1795463"/>
          <p14:tracePt t="1523" x="6232525" y="1830388"/>
          <p14:tracePt t="1540" x="6037263" y="1857375"/>
          <p14:tracePt t="1556" x="5840413" y="1901825"/>
          <p14:tracePt t="1573" x="5616575" y="1973263"/>
          <p14:tracePt t="1590" x="5367338" y="2054225"/>
          <p14:tracePt t="1606" x="5187950" y="2152650"/>
          <p14:tracePt t="1623" x="5062538" y="2286000"/>
          <p14:tracePt t="1640" x="5018088" y="2419350"/>
          <p14:tracePt t="1656" x="5045075" y="2633663"/>
          <p14:tracePt t="1673" x="5116513" y="2786063"/>
          <p14:tracePt t="1690" x="5205413" y="2928938"/>
          <p14:tracePt t="1706" x="5276850" y="3062288"/>
          <p14:tracePt t="1723" x="5340350" y="3160713"/>
          <p14:tracePt t="1740" x="5367338" y="3197225"/>
          <p14:tracePt t="1756" x="5384800" y="3205163"/>
          <p14:tracePt t="2729" x="5394325" y="3224213"/>
          <p14:tracePt t="2737" x="5429250" y="3276600"/>
          <p14:tracePt t="2745" x="5483225" y="3330575"/>
          <p14:tracePt t="2758" x="5589588" y="3402013"/>
          <p14:tracePt t="2774" x="5813425" y="3500438"/>
          <p14:tracePt t="2791" x="6037263" y="3589338"/>
          <p14:tracePt t="2807" x="6242050" y="3660775"/>
          <p14:tracePt t="2824" x="6527800" y="3697288"/>
          <p14:tracePt t="2841" x="6973888" y="3705225"/>
          <p14:tracePt t="2858" x="7205663" y="3705225"/>
          <p14:tracePt t="2874" x="7412038" y="3633788"/>
          <p14:tracePt t="2891" x="7554913" y="3554413"/>
          <p14:tracePt t="2907" x="7643813" y="3465513"/>
          <p14:tracePt t="2924" x="7705725" y="3357563"/>
          <p14:tracePt t="2941" x="7742238" y="3259138"/>
          <p14:tracePt t="2958" x="7742238" y="3116263"/>
          <p14:tracePt t="2974" x="7705725" y="2919413"/>
          <p14:tracePt t="2991" x="7589838" y="2598738"/>
          <p14:tracePt t="3007" x="7313613" y="2143125"/>
          <p14:tracePt t="3024" x="7000875" y="1687513"/>
          <p14:tracePt t="3041" x="6527800" y="1062038"/>
          <p14:tracePt t="3058" x="6099175" y="660400"/>
          <p14:tracePt t="3074" x="5697538" y="339725"/>
          <p14:tracePt t="3091" x="5197475" y="115888"/>
          <p14:tracePt t="3108" x="4759325" y="0"/>
          <p14:tracePt t="3124" x="4429125" y="0"/>
          <p14:tracePt t="3141" x="4160838" y="0"/>
          <p14:tracePt t="3158" x="3929063" y="0"/>
          <p14:tracePt t="3174" x="3687763" y="9525"/>
          <p14:tracePt t="3191" x="3384550" y="187325"/>
          <p14:tracePt t="3208" x="3036888" y="366713"/>
          <p14:tracePt t="3224" x="2786063" y="428625"/>
          <p14:tracePt t="3241" x="2303463" y="608013"/>
          <p14:tracePt t="3258" x="1973263" y="785813"/>
          <p14:tracePt t="3274" x="1785938" y="919163"/>
          <p14:tracePt t="3291" x="1643063" y="1062038"/>
          <p14:tracePt t="3308" x="1536700" y="1223963"/>
          <p14:tracePt t="3325" x="1428750" y="1438275"/>
          <p14:tracePt t="3341" x="1374775" y="1643063"/>
          <p14:tracePt t="3358" x="1322388" y="1874838"/>
          <p14:tracePt t="3374" x="1312863" y="2081213"/>
          <p14:tracePt t="3391" x="1312863" y="2259013"/>
          <p14:tracePt t="3408" x="1428750" y="2446338"/>
          <p14:tracePt t="3425" x="1581150" y="2608263"/>
          <p14:tracePt t="3441" x="1785938" y="2776538"/>
          <p14:tracePt t="3458" x="1901825" y="2867025"/>
          <p14:tracePt t="3474" x="1938338" y="2911475"/>
          <p14:tracePt t="3491" x="1946275" y="2928938"/>
          <p14:tracePt t="3561" x="1946275" y="2938463"/>
          <p14:tracePt t="3626" x="1946275" y="2946400"/>
          <p14:tracePt t="3633" x="1946275" y="2973388"/>
          <p14:tracePt t="3642" x="1955800" y="3000375"/>
          <p14:tracePt t="3658" x="2017713" y="3081338"/>
          <p14:tracePt t="3675" x="2108200" y="3205163"/>
          <p14:tracePt t="3691" x="2214563" y="3330575"/>
          <p14:tracePt t="3708" x="2366963" y="3446463"/>
          <p14:tracePt t="3725" x="2490788" y="3544888"/>
          <p14:tracePt t="3741" x="2554288" y="3589338"/>
          <p14:tracePt t="3758" x="2571750" y="3608388"/>
          <p14:tracePt t="3841" x="2581275" y="3608388"/>
          <p14:tracePt t="3954" x="2598738" y="3598863"/>
          <p14:tracePt t="3970" x="2598738" y="3589338"/>
          <p14:tracePt t="3986" x="2608263" y="3589338"/>
          <p14:tracePt t="3994" x="2608263" y="3581400"/>
          <p14:tracePt t="4002" x="2616200" y="3571875"/>
          <p14:tracePt t="4010" x="2616200" y="3562350"/>
          <p14:tracePt t="4025" x="2633663" y="3554413"/>
          <p14:tracePt t="4042" x="2643188" y="3544888"/>
          <p14:tracePt t="4059" x="2643188" y="3536950"/>
          <p14:tracePt t="4075" x="2652713" y="3536950"/>
          <p14:tracePt t="4108" x="2660650" y="3517900"/>
          <p14:tracePt t="4130" x="2670175" y="3500438"/>
          <p14:tracePt t="4142" x="2670175" y="3490913"/>
          <p14:tracePt t="4159" x="2679700" y="3490913"/>
          <p14:tracePt t="4466" x="2679700" y="3473450"/>
          <p14:tracePt t="4698" x="2687638" y="3465513"/>
          <p14:tracePt t="4858" x="2697163" y="3465513"/>
          <p14:tracePt t="4866" x="2697163" y="3473450"/>
          <p14:tracePt t="4882" x="2705100" y="3500438"/>
          <p14:tracePt t="4892" x="2705100" y="3517900"/>
          <p14:tracePt t="4909" x="2714625" y="3527425"/>
          <p14:tracePt t="4926" x="2724150" y="3554413"/>
          <p14:tracePt t="4943" x="2732088" y="3554413"/>
          <p14:tracePt t="4959" x="2751138" y="3562350"/>
          <p14:tracePt t="4976" x="2759075" y="3571875"/>
          <p14:tracePt t="4993" x="2768600" y="3581400"/>
          <p14:tracePt t="5026" x="2786063" y="3581400"/>
          <p14:tracePt t="5043" x="2795588" y="3581400"/>
          <p14:tracePt t="5059" x="2803525" y="3589338"/>
          <p14:tracePt t="5092" x="2813050" y="3589338"/>
          <p14:tracePt t="5202" x="2822575" y="3589338"/>
          <p14:tracePt t="5226" x="2840038" y="3589338"/>
          <p14:tracePt t="5250" x="2840038" y="3571875"/>
          <p14:tracePt t="5258" x="2840038" y="3562350"/>
          <p14:tracePt t="5266" x="2840038" y="3554413"/>
          <p14:tracePt t="5276" x="2840038" y="3536950"/>
          <p14:tracePt t="5293" x="2840038" y="3500438"/>
          <p14:tracePt t="5309" x="2840038" y="3465513"/>
          <p14:tracePt t="5326" x="2847975" y="3419475"/>
          <p14:tracePt t="5343" x="2857500" y="3357563"/>
          <p14:tracePt t="5360" x="2867025" y="3303588"/>
          <p14:tracePt t="5376" x="2867025" y="3259138"/>
          <p14:tracePt t="5393" x="2867025" y="3241675"/>
          <p14:tracePt t="5409" x="2867025" y="3224213"/>
          <p14:tracePt t="5426" x="2867025" y="3197225"/>
          <p14:tracePt t="5443" x="2867025" y="3179763"/>
          <p14:tracePt t="5460" x="2857500" y="3170238"/>
          <p14:tracePt t="5476" x="2847975" y="3133725"/>
          <p14:tracePt t="5493" x="2847975" y="3125788"/>
          <p14:tracePt t="5510" x="2847975" y="3108325"/>
          <p14:tracePt t="5527" x="2847975" y="3089275"/>
          <p14:tracePt t="5543" x="2847975" y="3081338"/>
          <p14:tracePt t="5560" x="2847975" y="3062288"/>
          <p14:tracePt t="5576" x="2847975" y="3036888"/>
          <p14:tracePt t="5593" x="2847975" y="3027363"/>
          <p14:tracePt t="5610" x="2847975" y="3009900"/>
          <p14:tracePt t="5626" x="2847975" y="3000375"/>
          <p14:tracePt t="5643" x="2847975" y="2982913"/>
          <p14:tracePt t="5660" x="2840038" y="2973388"/>
          <p14:tracePt t="5676" x="2840038" y="2928938"/>
          <p14:tracePt t="5693" x="2840038" y="2884488"/>
          <p14:tracePt t="5710" x="2840038" y="2847975"/>
          <p14:tracePt t="5727" x="2840038" y="2795588"/>
          <p14:tracePt t="5743" x="2830513" y="2751138"/>
          <p14:tracePt t="5760" x="2830513" y="2724150"/>
          <p14:tracePt t="5776" x="2813050" y="2687638"/>
          <p14:tracePt t="5793" x="2813050" y="2633663"/>
          <p14:tracePt t="5810" x="2786063" y="2571750"/>
          <p14:tracePt t="5827" x="2768600" y="2536825"/>
          <p14:tracePt t="5843" x="2751138" y="2517775"/>
          <p14:tracePt t="5860" x="2751138" y="2509838"/>
          <p14:tracePt t="5906" x="2751138" y="2500313"/>
          <p14:tracePt t="6003" x="2732088" y="2490788"/>
          <p14:tracePt t="6355" x="2724150" y="2536825"/>
          <p14:tracePt t="6363" x="2724150" y="2562225"/>
          <p14:tracePt t="6371" x="2714625" y="2616200"/>
          <p14:tracePt t="6379" x="2714625" y="2697163"/>
          <p14:tracePt t="6394" x="2697163" y="2759075"/>
          <p14:tracePt t="6411" x="2616200" y="2982913"/>
          <p14:tracePt t="6427" x="2589213" y="3062288"/>
          <p14:tracePt t="6444" x="2581275" y="3116263"/>
          <p14:tracePt t="6460" x="2554288" y="3125788"/>
          <p14:tracePt t="6477" x="2554288" y="3133725"/>
          <p14:tracePt t="6510" x="2544763" y="3143250"/>
          <p14:tracePt t="6547" x="2544763" y="3152775"/>
          <p14:tracePt t="6571" x="2544763" y="3160713"/>
          <p14:tracePt t="6579" x="2536825" y="3179763"/>
          <p14:tracePt t="6587" x="2517775" y="3187700"/>
          <p14:tracePt t="6595" x="2500313" y="3197225"/>
          <p14:tracePt t="6611" x="2465388" y="3205163"/>
          <p14:tracePt t="6628" x="2438400" y="3224213"/>
          <p14:tracePt t="6644" x="2393950" y="3268663"/>
          <p14:tracePt t="6661" x="2357438" y="3330575"/>
          <p14:tracePt t="6677" x="2312988" y="3411538"/>
          <p14:tracePt t="6694" x="2303463" y="3473450"/>
          <p14:tracePt t="6711" x="2276475" y="3544888"/>
          <p14:tracePt t="6727" x="2276475" y="3562350"/>
          <p14:tracePt t="6779" x="2268538" y="3554413"/>
          <p14:tracePt t="6787" x="2268538" y="3544888"/>
          <p14:tracePt t="6795" x="2259013" y="3509963"/>
          <p14:tracePt t="6811" x="2241550" y="3482975"/>
          <p14:tracePt t="6828" x="2241550" y="3465513"/>
          <p14:tracePt t="6931" x="2224088" y="3455988"/>
          <p14:tracePt t="6947" x="2214563" y="3446463"/>
          <p14:tracePt t="6955" x="2197100" y="3438525"/>
          <p14:tracePt t="6963" x="2187575" y="3438525"/>
          <p14:tracePt t="6977" x="2179638" y="3438525"/>
          <p14:tracePt t="6994" x="2133600" y="3429000"/>
          <p14:tracePt t="7011" x="2054225" y="3429000"/>
          <p14:tracePt t="7028" x="1982788" y="3429000"/>
          <p14:tracePt t="7044" x="1911350" y="3429000"/>
          <p14:tracePt t="7061" x="1874838" y="3429000"/>
          <p14:tracePt t="7078" x="1847850" y="3429000"/>
          <p14:tracePt t="7094" x="1822450" y="3438525"/>
          <p14:tracePt t="7128" x="1812925" y="3438525"/>
          <p14:tracePt t="7579" x="1822450" y="3438525"/>
          <p14:tracePt t="7587" x="1839913" y="3438525"/>
          <p14:tracePt t="7596" x="1857375" y="3438525"/>
          <p14:tracePt t="7612" x="1893888" y="3438525"/>
          <p14:tracePt t="7628" x="1928813" y="3438525"/>
          <p14:tracePt t="7645" x="1973263" y="3438525"/>
          <p14:tracePt t="7662" x="2000250" y="3438525"/>
          <p14:tracePt t="7678" x="2027238" y="3438525"/>
          <p14:tracePt t="7695" x="2081213" y="3455988"/>
          <p14:tracePt t="7712" x="2133600" y="3465513"/>
          <p14:tracePt t="7728" x="2179638" y="3465513"/>
          <p14:tracePt t="7745" x="2224088" y="3465513"/>
          <p14:tracePt t="7762" x="2259013" y="3465513"/>
          <p14:tracePt t="7778" x="2268538" y="3465513"/>
          <p14:tracePt t="7795" x="2295525" y="3465513"/>
          <p14:tracePt t="8220" x="2312988" y="3465513"/>
          <p14:tracePt t="8228" x="2322513" y="3465513"/>
          <p14:tracePt t="8236" x="2347913" y="3465513"/>
          <p14:tracePt t="8245" x="2374900" y="3465513"/>
          <p14:tracePt t="8262" x="2419350" y="3465513"/>
          <p14:tracePt t="8279" x="2500313" y="3465513"/>
          <p14:tracePt t="8295" x="2616200" y="3465513"/>
          <p14:tracePt t="8312" x="2705100" y="3465513"/>
          <p14:tracePt t="8329" x="2786063" y="3465513"/>
          <p14:tracePt t="8345" x="2813050" y="3465513"/>
          <p14:tracePt t="8362" x="2822575" y="3465513"/>
          <p14:tracePt t="8420" x="2830513" y="3465513"/>
          <p14:tracePt t="8588" x="2840038" y="3465513"/>
          <p14:tracePt t="8596" x="2867025" y="3465513"/>
          <p14:tracePt t="8604" x="2894013" y="3465513"/>
          <p14:tracePt t="8612" x="2911475" y="3465513"/>
          <p14:tracePt t="8629" x="3009900" y="3473450"/>
          <p14:tracePt t="8646" x="3108325" y="3500438"/>
          <p14:tracePt t="8662" x="3170238" y="3500438"/>
          <p14:tracePt t="8679" x="3205163" y="3509963"/>
          <p14:tracePt t="8828" x="3160713" y="3490913"/>
          <p14:tracePt t="8836" x="3089275" y="3429000"/>
          <p14:tracePt t="8846" x="3009900" y="3367088"/>
          <p14:tracePt t="8863" x="2840038" y="3205163"/>
          <p14:tracePt t="8879" x="2687638" y="3036888"/>
          <p14:tracePt t="8896" x="2633663" y="2928938"/>
          <p14:tracePt t="8913" x="2625725" y="2884488"/>
          <p14:tracePt t="8929" x="2625725" y="2847975"/>
          <p14:tracePt t="8946" x="2625725" y="2830513"/>
          <p14:tracePt t="8963" x="2625725" y="2803525"/>
          <p14:tracePt t="8979" x="2633663" y="2786063"/>
          <p14:tracePt t="8996" x="2652713" y="2768600"/>
          <p14:tracePt t="9013" x="2670175" y="2741613"/>
          <p14:tracePt t="9029" x="2679700" y="2714625"/>
          <p14:tracePt t="9046" x="2697163" y="2697163"/>
          <p14:tracePt t="9063" x="2714625" y="2660650"/>
          <p14:tracePt t="9079" x="2732088" y="2625725"/>
          <p14:tracePt t="9096" x="2732088" y="2581275"/>
          <p14:tracePt t="9113" x="2741613" y="2554288"/>
          <p14:tracePt t="9129" x="2751138" y="2517775"/>
          <p14:tracePt t="9146" x="2751138" y="2509838"/>
          <p14:tracePt t="9163" x="2759075" y="2500313"/>
          <p14:tracePt t="9165" x="2768600" y="2490788"/>
          <p14:tracePt t="9180" x="2768600" y="2473325"/>
          <p14:tracePt t="9204" x="2768600" y="2465388"/>
          <p14:tracePt t="9236" x="2768600" y="2446338"/>
          <p14:tracePt t="9268" x="2776538" y="2428875"/>
          <p14:tracePt t="9284" x="2776538" y="2419350"/>
          <p14:tracePt t="9292" x="2786063" y="2419350"/>
          <p14:tracePt t="9308" x="2786063" y="2411413"/>
          <p14:tracePt t="9340" x="2786063" y="2393950"/>
          <p14:tracePt t="10373" x="2786063" y="2411413"/>
          <p14:tracePt t="10397" x="2776538" y="2419350"/>
          <p14:tracePt t="10405" x="2768600" y="2419350"/>
          <p14:tracePt t="10414" x="2759075" y="2419350"/>
          <p14:tracePt t="10430" x="2732088" y="2419350"/>
          <p14:tracePt t="10447" x="2714625" y="2419350"/>
          <p14:tracePt t="10464" x="2697163" y="2419350"/>
          <p14:tracePt t="10497" x="2687638" y="2419350"/>
          <p14:tracePt t="10514" x="2679700" y="2419350"/>
          <p14:tracePt t="10531" x="2670175" y="2419350"/>
          <p14:tracePt t="10549" x="2660650" y="2419350"/>
          <p14:tracePt t="10564" x="2652713" y="2411413"/>
          <p14:tracePt t="10581" x="2643188" y="2401888"/>
          <p14:tracePt t="10621" x="2633663" y="2393950"/>
          <p14:tracePt t="10941" x="2660650" y="2419350"/>
          <p14:tracePt t="10949" x="2714625" y="2490788"/>
          <p14:tracePt t="10957" x="2795588" y="2598738"/>
          <p14:tracePt t="10965" x="2884488" y="2670175"/>
          <p14:tracePt t="10981" x="3116263" y="2867025"/>
          <p14:tracePt t="10998" x="3241675" y="3000375"/>
          <p14:tracePt t="11014" x="3348038" y="3098800"/>
          <p14:tracePt t="11031" x="3411538" y="3152775"/>
          <p14:tracePt t="11048" x="3429000" y="3160713"/>
          <p14:tracePt t="11081" x="3438525" y="3160713"/>
          <p14:tracePt t="11098" x="3455988" y="3152775"/>
          <p14:tracePt t="11117" x="3465513" y="3143250"/>
          <p14:tracePt t="11149" x="3465513" y="3133725"/>
          <p14:tracePt t="11157" x="3473450" y="3133725"/>
          <p14:tracePt t="11165" x="3490913" y="3133725"/>
          <p14:tracePt t="11181" x="3554413" y="3133725"/>
          <p14:tracePt t="11198" x="3616325" y="3133725"/>
          <p14:tracePt t="11215" x="3652838" y="3133725"/>
          <p14:tracePt t="11231" x="3714750" y="3143250"/>
          <p14:tracePt t="11248" x="3795713" y="3152775"/>
          <p14:tracePt t="11265" x="3867150" y="3170238"/>
          <p14:tracePt t="11282" x="3938588" y="3205163"/>
          <p14:tracePt t="11298" x="3983038" y="3214688"/>
          <p14:tracePt t="11315" x="4027488" y="3232150"/>
          <p14:tracePt t="11331" x="4054475" y="3259138"/>
          <p14:tracePt t="11348" x="4062413" y="3268663"/>
          <p14:tracePt t="11365" x="4071938" y="3276600"/>
          <p14:tracePt t="11382" x="4071938" y="3286125"/>
          <p14:tracePt t="11398" x="4071938" y="3295650"/>
          <p14:tracePt t="11415" x="4081463" y="3303588"/>
          <p14:tracePt t="11448" x="4081463" y="3322638"/>
          <p14:tracePt t="11482" x="4081463" y="3340100"/>
          <p14:tracePt t="11498" x="4089400" y="3348038"/>
          <p14:tracePt t="11515" x="4098925" y="3367088"/>
          <p14:tracePt t="11531" x="4098925" y="3375025"/>
          <p14:tracePt t="11548" x="4108450" y="3375025"/>
          <p14:tracePt t="11565" x="4108450" y="3394075"/>
          <p14:tracePt t="11605" x="4108450" y="3402013"/>
          <p14:tracePt t="11645" x="4108450" y="3411538"/>
          <p14:tracePt t="11661" x="4108450" y="3419475"/>
          <p14:tracePt t="11733" x="4108450" y="3429000"/>
          <p14:tracePt t="12261" x="4098925" y="3438525"/>
          <p14:tracePt t="12270" x="4081463" y="3438525"/>
          <p14:tracePt t="12277" x="4054475" y="3438525"/>
          <p14:tracePt t="12286" x="4044950" y="3438525"/>
          <p14:tracePt t="12299" x="4017963" y="3438525"/>
          <p14:tracePt t="12550" x="4010025" y="3438525"/>
          <p14:tracePt t="12590" x="4010025" y="3429000"/>
          <p14:tracePt t="12630" x="4017963" y="3419475"/>
          <p14:tracePt t="12654" x="4037013" y="3419475"/>
          <p14:tracePt t="12662" x="4044950" y="3419475"/>
          <p14:tracePt t="12670" x="4062413" y="3419475"/>
          <p14:tracePt t="12682" x="4071938" y="3419475"/>
          <p14:tracePt t="12699" x="4108450" y="3419475"/>
          <p14:tracePt t="12716" x="4160838" y="3419475"/>
          <p14:tracePt t="12732" x="4197350" y="3419475"/>
          <p14:tracePt t="12749" x="4205288" y="3419475"/>
          <p14:tracePt t="12806" x="4214813" y="3419475"/>
          <p14:tracePt t="12822" x="4224338" y="3419475"/>
          <p14:tracePt t="12846" x="4232275" y="3419475"/>
          <p14:tracePt t="12870" x="4241800" y="3419475"/>
          <p14:tracePt t="12894" x="4259263" y="3411538"/>
          <p14:tracePt t="12902" x="4259263" y="3394075"/>
          <p14:tracePt t="12910" x="4259263" y="3357563"/>
          <p14:tracePt t="12918" x="4268788" y="3286125"/>
          <p14:tracePt t="12933" x="4268788" y="3197225"/>
          <p14:tracePt t="12950" x="4268788" y="2965450"/>
          <p14:tracePt t="12966" x="4268788" y="2803525"/>
          <p14:tracePt t="12983" x="4268788" y="2705100"/>
          <p14:tracePt t="12999" x="4268788" y="2660650"/>
          <p14:tracePt t="13016" x="4286250" y="2633663"/>
          <p14:tracePt t="13033" x="4286250" y="2598738"/>
          <p14:tracePt t="13049" x="4330700" y="2554288"/>
          <p14:tracePt t="13066" x="4340225" y="2509838"/>
          <p14:tracePt t="13083" x="4357688" y="2465388"/>
          <p14:tracePt t="13099" x="4375150" y="2428875"/>
          <p14:tracePt t="13116" x="4394200" y="2393950"/>
          <p14:tracePt t="13133" x="4402138" y="2357438"/>
          <p14:tracePt t="13150" x="4429125" y="2295525"/>
          <p14:tracePt t="13166" x="4438650" y="2259013"/>
          <p14:tracePt t="13183" x="4438650" y="2251075"/>
          <p14:tracePt t="13199" x="4446588" y="2241550"/>
          <p14:tracePt t="13350" x="4456113" y="2241550"/>
          <p14:tracePt t="13358" x="4473575" y="2241550"/>
          <p14:tracePt t="13366" x="4491038" y="2241550"/>
          <p14:tracePt t="13383" x="4527550" y="2251075"/>
          <p14:tracePt t="13400" x="4572000" y="2276475"/>
          <p14:tracePt t="13416" x="4598988" y="2303463"/>
          <p14:tracePt t="13433" x="4598988" y="2312988"/>
          <p14:tracePt t="13450" x="4608513" y="2312988"/>
          <p14:tracePt t="13483" x="4616450" y="2322513"/>
          <p14:tracePt t="13502" x="4616450" y="2330450"/>
          <p14:tracePt t="13534" x="4616450" y="2339975"/>
          <p14:tracePt t="13558" x="4616450" y="2357438"/>
          <p14:tracePt t="15047" x="4616450" y="2366963"/>
          <p14:tracePt t="15055" x="4687888" y="2411413"/>
          <p14:tracePt t="15063" x="4795838" y="2438400"/>
          <p14:tracePt t="15071" x="4929188" y="2465388"/>
          <p14:tracePt t="15084" x="5081588" y="2517775"/>
          <p14:tracePt t="15101" x="5518150" y="2562225"/>
          <p14:tracePt t="15118" x="5956300" y="2633663"/>
          <p14:tracePt t="15135" x="6670675" y="2714625"/>
          <p14:tracePt t="15151" x="7126288" y="2768600"/>
          <p14:tracePt t="15168" x="7456488" y="2830513"/>
          <p14:tracePt t="15185" x="7661275" y="2847975"/>
          <p14:tracePt t="15201" x="7804150" y="2874963"/>
          <p14:tracePt t="15218" x="7867650" y="2884488"/>
          <p14:tracePt t="15235" x="7912100" y="2894013"/>
          <p14:tracePt t="15251" x="7956550" y="2901950"/>
          <p14:tracePt t="15268" x="8027988" y="2901950"/>
          <p14:tracePt t="15285" x="8062913" y="2911475"/>
          <p14:tracePt t="15301" x="8188325" y="2919413"/>
          <p14:tracePt t="15318" x="8331200" y="2919413"/>
          <p14:tracePt t="15335" x="8562975" y="2955925"/>
          <p14:tracePt t="15351" x="8742363" y="3009900"/>
          <p14:tracePt t="15368" x="8875713" y="3036888"/>
          <p14:tracePt t="15385" x="8947150" y="3044825"/>
          <p14:tracePt t="15401" x="8956675" y="3044825"/>
          <p14:tracePt t="15418" x="8966200" y="3044825"/>
          <p14:tracePt t="15435" x="8983663" y="3027363"/>
          <p14:tracePt t="15451" x="8983663" y="3009900"/>
          <p14:tracePt t="15468" x="8983663" y="3000375"/>
          <p14:tracePt t="15485" x="8983663" y="2990850"/>
          <p14:tracePt t="15501" x="8966200" y="2955925"/>
          <p14:tracePt t="15518" x="8947150" y="2919413"/>
          <p14:tracePt t="15535" x="8920163" y="2874963"/>
          <p14:tracePt t="15552" x="8912225" y="2857500"/>
          <p14:tracePt t="15568" x="8902700" y="2857500"/>
          <p14:tracePt t="15585" x="8894763" y="2847975"/>
          <p14:tracePt t="15601" x="8885238" y="2830513"/>
          <p14:tracePt t="15618" x="8875713" y="2822575"/>
          <p14:tracePt t="15635" x="8867775" y="2813050"/>
          <p14:tracePt t="15652" x="8840788" y="2776538"/>
          <p14:tracePt t="15668" x="8823325" y="2759075"/>
          <p14:tracePt t="15685" x="8804275" y="2751138"/>
          <p14:tracePt t="15702" x="8759825" y="2751138"/>
          <p14:tracePt t="15718" x="8705850" y="2751138"/>
          <p14:tracePt t="15735" x="8643938" y="2751138"/>
          <p14:tracePt t="15752" x="8599488" y="2741613"/>
          <p14:tracePt t="15768" x="8582025" y="2732088"/>
          <p14:tracePt t="15785" x="8572500" y="2732088"/>
          <p14:tracePt t="15863" x="8562975" y="2732088"/>
          <p14:tracePt t="15999" x="8582025" y="2751138"/>
          <p14:tracePt t="16007" x="8599488" y="2759075"/>
          <p14:tracePt t="16018" x="8599488" y="2776538"/>
          <p14:tracePt t="16035" x="8616950" y="2803525"/>
          <p14:tracePt t="16052" x="8634413" y="2822575"/>
          <p14:tracePt t="16069" x="8634413" y="2830513"/>
          <p14:tracePt t="16085" x="8643938" y="2840038"/>
          <p14:tracePt t="16102" x="8643938" y="2847975"/>
          <p14:tracePt t="16279" x="8634413" y="2857500"/>
          <p14:tracePt t="16287" x="8616950" y="2857500"/>
          <p14:tracePt t="16295" x="8599488" y="2857500"/>
          <p14:tracePt t="16304" x="8582025" y="2857500"/>
          <p14:tracePt t="16319" x="8555038" y="2857500"/>
          <p14:tracePt t="16335" x="8537575" y="2857500"/>
          <p14:tracePt t="16352" x="8510588" y="2847975"/>
          <p14:tracePt t="16369" x="8491538" y="2847975"/>
          <p14:tracePt t="16656" x="8483600" y="2847975"/>
          <p14:tracePt t="16672" x="8474075" y="2847975"/>
          <p14:tracePt t="16960" x="8518525" y="2867025"/>
          <p14:tracePt t="16968" x="8562975" y="2884488"/>
          <p14:tracePt t="16976" x="8616950" y="2911475"/>
          <p14:tracePt t="16986" x="8670925" y="2928938"/>
          <p14:tracePt t="17003" x="8751888" y="2973388"/>
          <p14:tracePt t="17020" x="8769350" y="2973388"/>
          <p14:tracePt t="17036" x="8813800" y="2990850"/>
          <p14:tracePt t="17053" x="8831263" y="2990850"/>
          <p14:tracePt t="17216" x="8840788" y="2990850"/>
          <p14:tracePt t="17224" x="8848725" y="3000375"/>
          <p14:tracePt t="17232" x="8858250" y="3009900"/>
          <p14:tracePt t="17240" x="8867775" y="3009900"/>
          <p14:tracePt t="17253" x="8885238" y="3027363"/>
          <p14:tracePt t="17270" x="8929688" y="3054350"/>
          <p14:tracePt t="17286" x="8966200" y="3089275"/>
          <p14:tracePt t="17303" x="9018588" y="3116263"/>
          <p14:tracePt t="17320" x="9099550" y="3170238"/>
          <p14:tracePt t="17336" x="9134475" y="3197225"/>
          <p14:tracePt t="17353" x="9161463" y="3214688"/>
          <p14:tracePt t="17370" x="9188450" y="3232150"/>
          <p14:tracePt t="17386" x="9224963" y="3259138"/>
          <p14:tracePt t="17403" x="9232900" y="3268663"/>
          <p14:tracePt t="17420" x="9259888" y="3286125"/>
          <p14:tracePt t="17436" x="9277350" y="3295650"/>
          <p14:tracePt t="17453" x="9286875" y="3303588"/>
          <p14:tracePt t="17470" x="9304338" y="3313113"/>
          <p14:tracePt t="17486" x="9313863" y="3322638"/>
          <p14:tracePt t="17503" x="9331325" y="3340100"/>
          <p14:tracePt t="17520" x="9385300" y="3375025"/>
          <p14:tracePt t="17537" x="9420225" y="3384550"/>
          <p14:tracePt t="17553" x="9474200" y="3419475"/>
          <p14:tracePt t="17570" x="9518650" y="3429000"/>
          <p14:tracePt t="17587" x="9545638" y="3446463"/>
          <p14:tracePt t="17603" x="9555163" y="3446463"/>
          <p14:tracePt t="17620" x="9572625" y="3455988"/>
          <p14:tracePt t="18761" x="9582150" y="3465513"/>
          <p14:tracePt t="18872" x="9582150" y="3473450"/>
          <p14:tracePt t="19401" x="9609138" y="3482975"/>
          <p14:tracePt t="19409" x="9634538" y="3482975"/>
          <p14:tracePt t="19422" x="9680575" y="3482975"/>
          <p14:tracePt t="19438" x="9752013" y="3482975"/>
          <p14:tracePt t="19455" x="9858375" y="3482975"/>
          <p14:tracePt t="19472" x="9956800" y="3482975"/>
          <p14:tracePt t="19488" x="10018713" y="3482975"/>
          <p14:tracePt t="19505" x="10055225" y="3482975"/>
          <p14:tracePt t="19553" x="10063163" y="3482975"/>
          <p14:tracePt t="19593" x="10082213" y="3482975"/>
          <p14:tracePt t="19601" x="10090150" y="3482975"/>
          <p14:tracePt t="19617" x="10109200" y="3482975"/>
          <p14:tracePt t="19625" x="10134600" y="3482975"/>
          <p14:tracePt t="19638" x="10153650" y="3482975"/>
          <p14:tracePt t="19655" x="10171113" y="3482975"/>
          <p14:tracePt t="19672" x="10198100" y="3482975"/>
          <p14:tracePt t="19673" x="10215563" y="3482975"/>
          <p14:tracePt t="19689" x="10233025" y="3482975"/>
          <p14:tracePt t="19705" x="10252075" y="3482975"/>
          <p14:tracePt t="19722" x="10260013" y="3482975"/>
          <p14:tracePt t="19738" x="10269538" y="3482975"/>
          <p14:tracePt t="20289" x="10277475" y="3482975"/>
          <p14:tracePt t="20297" x="10296525" y="3473450"/>
          <p14:tracePt t="20306" x="10296525" y="3465513"/>
          <p14:tracePt t="20322" x="10296525" y="3367088"/>
          <p14:tracePt t="20339" x="10296525" y="3241675"/>
          <p14:tracePt t="20356" x="10296525" y="3125788"/>
          <p14:tracePt t="20372" x="10260013" y="3009900"/>
          <p14:tracePt t="20389" x="10252075" y="2973388"/>
          <p14:tracePt t="20406" x="10242550" y="2946400"/>
          <p14:tracePt t="20422" x="10242550" y="2938463"/>
          <p14:tracePt t="20456" x="10242550" y="2911475"/>
          <p14:tracePt t="20489" x="10252075" y="2884488"/>
          <p14:tracePt t="20506" x="10252075" y="2867025"/>
          <p14:tracePt t="20539" x="10252075" y="2857500"/>
          <p14:tracePt t="20556" x="10252075" y="2840038"/>
          <p14:tracePt t="20572" x="10252075" y="2813050"/>
          <p14:tracePt t="20589" x="10252075" y="2768600"/>
          <p14:tracePt t="20606" x="10252075" y="2714625"/>
          <p14:tracePt t="20623" x="10252075" y="2697163"/>
          <p14:tracePt t="20639" x="10252075" y="2679700"/>
          <p14:tracePt t="21162" x="10252075" y="2670175"/>
          <p14:tracePt t="21578" x="10260013" y="2670175"/>
          <p14:tracePt t="21586" x="10260013" y="2679700"/>
          <p14:tracePt t="21594" x="10252075" y="2687638"/>
          <p14:tracePt t="21607" x="10233025" y="2705100"/>
          <p14:tracePt t="21623" x="10198100" y="2741613"/>
          <p14:tracePt t="21640" x="10161588" y="2786063"/>
          <p14:tracePt t="21657" x="10117138" y="2830513"/>
          <p14:tracePt t="21674" x="10010775" y="2946400"/>
          <p14:tracePt t="21690" x="9920288" y="3009900"/>
          <p14:tracePt t="21707" x="9840913" y="3071813"/>
          <p14:tracePt t="21724" x="9759950" y="3116263"/>
          <p14:tracePt t="21740" x="9626600" y="3170238"/>
          <p14:tracePt t="21757" x="9501188" y="3197225"/>
          <p14:tracePt t="21774" x="9375775" y="3241675"/>
          <p14:tracePt t="21790" x="9286875" y="3251200"/>
          <p14:tracePt t="21807" x="9251950" y="3268663"/>
          <p14:tracePt t="21824" x="9215438" y="3268663"/>
          <p14:tracePt t="21840" x="9153525" y="3268663"/>
          <p14:tracePt t="21857" x="9117013" y="3276600"/>
          <p14:tracePt t="21874" x="9082088" y="3276600"/>
          <p14:tracePt t="21907" x="9063038" y="3276600"/>
          <p14:tracePt t="21954" x="9055100" y="3276600"/>
          <p14:tracePt t="21962" x="9037638" y="3276600"/>
          <p14:tracePt t="21973" x="9018588" y="3276600"/>
          <p14:tracePt t="21990" x="8929688" y="3276600"/>
          <p14:tracePt t="22007" x="8796338" y="3276600"/>
          <p14:tracePt t="22024" x="8634413" y="3276600"/>
          <p14:tracePt t="22040" x="8474075" y="3276600"/>
          <p14:tracePt t="22057" x="8331200" y="3276600"/>
          <p14:tracePt t="22074" x="8099425" y="3276600"/>
          <p14:tracePt t="22090" x="7912100" y="3276600"/>
          <p14:tracePt t="22107" x="7653338" y="3276600"/>
          <p14:tracePt t="22124" x="7375525" y="3276600"/>
          <p14:tracePt t="22140" x="6956425" y="3276600"/>
          <p14:tracePt t="22157" x="6357938" y="3259138"/>
          <p14:tracePt t="22174" x="5705475" y="3259138"/>
          <p14:tracePt t="22190" x="5072063" y="3259138"/>
          <p14:tracePt t="22207" x="4491038" y="3259138"/>
          <p14:tracePt t="22224" x="4054475" y="3259138"/>
          <p14:tracePt t="22241" x="3714750" y="3259138"/>
          <p14:tracePt t="22257" x="3509963" y="3259138"/>
          <p14:tracePt t="22274" x="3330575" y="3268663"/>
          <p14:tracePt t="22291" x="3232150" y="3276600"/>
          <p14:tracePt t="22307" x="3152775" y="3295650"/>
          <p14:tracePt t="22324" x="3089275" y="3303588"/>
          <p14:tracePt t="22341" x="3036888" y="3313113"/>
          <p14:tracePt t="22357" x="3000375" y="3313113"/>
          <p14:tracePt t="22374" x="2955925" y="3330575"/>
          <p14:tracePt t="22391" x="2901950" y="3340100"/>
          <p14:tracePt t="22407" x="2822575" y="3340100"/>
          <p14:tracePt t="22424" x="2697163" y="3340100"/>
          <p14:tracePt t="22441" x="2554288" y="3340100"/>
          <p14:tracePt t="22457" x="2438400" y="3340100"/>
          <p14:tracePt t="22474" x="2312988" y="3357563"/>
          <p14:tracePt t="22491" x="2312988" y="3367088"/>
          <p14:tracePt t="22507" x="2303463" y="3367088"/>
          <p14:tracePt t="22930" x="2312988" y="3367088"/>
          <p14:tracePt t="22938" x="2322513" y="3367088"/>
          <p14:tracePt t="22946" x="2330450" y="3357563"/>
          <p14:tracePt t="22958" x="2339975" y="3357563"/>
          <p14:tracePt t="22974" x="2374900" y="3340100"/>
          <p14:tracePt t="22991" x="2438400" y="3340100"/>
          <p14:tracePt t="23008" x="2554288" y="3340100"/>
          <p14:tracePt t="23025" x="2705100" y="3340100"/>
          <p14:tracePt t="23041" x="2884488" y="3340100"/>
          <p14:tracePt t="23058" x="3098800" y="3340100"/>
          <p14:tracePt t="23075" x="3152775" y="3340100"/>
          <p14:tracePt t="23091" x="3160713" y="3340100"/>
          <p14:tracePt t="23131" x="3170238" y="3340100"/>
          <p14:tracePt t="23141" x="3187700" y="3340100"/>
          <p14:tracePt t="23158" x="3224213" y="3340100"/>
          <p14:tracePt t="23175" x="3295650" y="3340100"/>
          <p14:tracePt t="23191" x="3394075" y="3340100"/>
          <p14:tracePt t="23208" x="3490913" y="3340100"/>
          <p14:tracePt t="23225" x="3571875" y="3340100"/>
          <p14:tracePt t="23241" x="3679825" y="3340100"/>
          <p14:tracePt t="23258" x="3822700" y="3330575"/>
          <p14:tracePt t="23275" x="3867150" y="3330575"/>
          <p14:tracePt t="23291" x="3884613" y="3322638"/>
          <p14:tracePt t="23308" x="3894138" y="3313113"/>
          <p14:tracePt t="23325" x="3902075" y="3313113"/>
          <p14:tracePt t="23341" x="3919538" y="3303588"/>
          <p14:tracePt t="23358" x="3938588" y="3303588"/>
          <p14:tracePt t="23375" x="3956050" y="3303588"/>
          <p14:tracePt t="23391" x="3965575" y="3303588"/>
          <p14:tracePt t="23563" x="3983038" y="3303588"/>
          <p14:tracePt t="23571" x="4027488" y="3303588"/>
          <p14:tracePt t="23579" x="4108450" y="3303588"/>
          <p14:tracePt t="23592" x="4224338" y="3303588"/>
          <p14:tracePt t="23608" x="4652963" y="3303588"/>
          <p14:tracePt t="23625" x="5330825" y="3303588"/>
          <p14:tracePt t="23642" x="6108700" y="3303588"/>
          <p14:tracePt t="23659" x="7197725" y="3303588"/>
          <p14:tracePt t="23675" x="7777163" y="3303588"/>
          <p14:tracePt t="23692" x="8116888" y="3303588"/>
          <p14:tracePt t="23708" x="8385175" y="3303588"/>
          <p14:tracePt t="23725" x="8609013" y="3286125"/>
          <p14:tracePt t="23742" x="8786813" y="3251200"/>
          <p14:tracePt t="23758" x="8974138" y="3224213"/>
          <p14:tracePt t="23775" x="9126538" y="3205163"/>
          <p14:tracePt t="23792" x="9286875" y="3170238"/>
          <p14:tracePt t="23808" x="9412288" y="3160713"/>
          <p14:tracePt t="23825" x="9483725" y="3160713"/>
          <p14:tracePt t="23842" x="9518650" y="3160713"/>
          <p14:tracePt t="23859" x="9528175" y="3160713"/>
          <p14:tracePt t="23907" x="9545638" y="3160713"/>
          <p14:tracePt t="23915" x="9572625" y="3160713"/>
          <p14:tracePt t="23925" x="9609138" y="3160713"/>
          <p14:tracePt t="23942" x="9705975" y="3187700"/>
          <p14:tracePt t="23959" x="9777413" y="3214688"/>
          <p14:tracePt t="23975" x="9813925" y="3224213"/>
          <p14:tracePt t="23992" x="9831388" y="3241675"/>
          <p14:tracePt t="24009" x="9840913" y="3241675"/>
          <p14:tracePt t="24025" x="9840913" y="3251200"/>
          <p14:tracePt t="24059" x="9840913" y="3268663"/>
          <p14:tracePt t="24076" x="9831388" y="3295650"/>
          <p14:tracePt t="24092" x="9777413" y="3348038"/>
          <p14:tracePt t="24109" x="9705975" y="3419475"/>
          <p14:tracePt t="24126" x="9661525" y="3446463"/>
          <p14:tracePt t="24142" x="9644063" y="3465513"/>
          <p14:tracePt t="24159" x="9634538" y="3473450"/>
          <p14:tracePt t="24176" x="9626600" y="3473450"/>
          <p14:tracePt t="24691" x="9617075" y="3482975"/>
          <p14:tracePt t="24699" x="9617075" y="3490913"/>
          <p14:tracePt t="26164" x="9609138" y="3509963"/>
          <p14:tracePt t="26172" x="9572625" y="3527425"/>
          <p14:tracePt t="26180" x="9528175" y="3571875"/>
          <p14:tracePt t="26194" x="9456738" y="3616325"/>
          <p14:tracePt t="26211" x="9224963" y="3741738"/>
          <p14:tracePt t="26227" x="8920163" y="3902075"/>
          <p14:tracePt t="26244" x="8562975" y="4037013"/>
          <p14:tracePt t="26261" x="8232775" y="4160838"/>
          <p14:tracePt t="26277" x="7974013" y="4232275"/>
          <p14:tracePt t="26294" x="7643813" y="4340225"/>
          <p14:tracePt t="26311" x="7375525" y="4394200"/>
          <p14:tracePt t="26327" x="7134225" y="4419600"/>
          <p14:tracePt t="26344" x="6867525" y="4446588"/>
          <p14:tracePt t="26361" x="6589713" y="4456113"/>
          <p14:tracePt t="26377" x="6340475" y="4465638"/>
          <p14:tracePt t="26394" x="6126163" y="4465638"/>
          <p14:tracePt t="26411" x="5973763" y="4465638"/>
          <p14:tracePt t="26428" x="5768975" y="4500563"/>
          <p14:tracePt t="26444" x="5581650" y="4537075"/>
          <p14:tracePt t="26461" x="5500688" y="4545013"/>
          <p14:tracePt t="26478" x="5303838" y="4589463"/>
          <p14:tracePt t="26494" x="5187950" y="4598988"/>
          <p14:tracePt t="26511" x="5072063" y="4608513"/>
          <p14:tracePt t="26527" x="4956175" y="4608513"/>
          <p14:tracePt t="26544" x="4867275" y="4608513"/>
          <p14:tracePt t="26561" x="4751388" y="4608513"/>
          <p14:tracePt t="26578" x="4616450" y="4608513"/>
          <p14:tracePt t="26594" x="4473575" y="4608513"/>
          <p14:tracePt t="26611" x="4322763" y="4608513"/>
          <p14:tracePt t="26628" x="4224338" y="4608513"/>
          <p14:tracePt t="26644" x="4205288" y="4608513"/>
          <p14:tracePt t="26724" x="4197350" y="4608513"/>
          <p14:tracePt t="26780" x="4197350" y="4598988"/>
          <p14:tracePt t="26796" x="4197350" y="4581525"/>
          <p14:tracePt t="26804" x="4197350" y="4572000"/>
          <p14:tracePt t="26813" x="4197350" y="4562475"/>
          <p14:tracePt t="26828" x="4197350" y="4545013"/>
          <p14:tracePt t="26844" x="4197350" y="4537075"/>
          <p14:tracePt t="26861" x="4197350" y="4527550"/>
          <p14:tracePt t="26878" x="4197350" y="4510088"/>
          <p14:tracePt t="26980" x="4197350" y="4500563"/>
          <p14:tracePt t="27125" x="4205288" y="4491038"/>
          <p14:tracePt t="27132" x="4224338" y="4491038"/>
          <p14:tracePt t="27145" x="4241800" y="4491038"/>
          <p14:tracePt t="27161" x="4286250" y="4491038"/>
          <p14:tracePt t="27178" x="4322763" y="4491038"/>
          <p14:tracePt t="27195" x="4330700" y="4491038"/>
          <p14:tracePt t="27292" x="4340225" y="4483100"/>
          <p14:tracePt t="27317" x="4348163" y="4473575"/>
          <p14:tracePt t="27356" x="4357688" y="4473575"/>
          <p14:tracePt t="27372" x="4367213" y="4465638"/>
          <p14:tracePt t="27397" x="4367213" y="4456113"/>
          <p14:tracePt t="27413" x="4375150" y="4456113"/>
          <p14:tracePt t="27429" x="4384675" y="4456113"/>
          <p14:tracePt t="27517" x="4394200" y="4456113"/>
          <p14:tracePt t="27645" x="4402138" y="4456113"/>
          <p14:tracePt t="27661" x="4411663" y="4456113"/>
          <p14:tracePt t="27669" x="4419600" y="4456113"/>
          <p14:tracePt t="27685" x="4419600" y="4438650"/>
          <p14:tracePt t="27695" x="4438650" y="4429125"/>
          <p14:tracePt t="27712" x="4446588" y="4411663"/>
          <p14:tracePt t="27729" x="4465638" y="4384675"/>
          <p14:tracePt t="27745" x="4500563" y="4340225"/>
          <p14:tracePt t="27762" x="4510088" y="4313238"/>
          <p14:tracePt t="27779" x="4527550" y="4241800"/>
          <p14:tracePt t="27795" x="4545013" y="4152900"/>
          <p14:tracePt t="27812" x="4545013" y="4071938"/>
          <p14:tracePt t="27829" x="4545013" y="4000500"/>
          <p14:tracePt t="27845" x="4545013" y="3973513"/>
          <p14:tracePt t="27862" x="4545013" y="3956050"/>
          <p14:tracePt t="27879" x="4537075" y="3938588"/>
          <p14:tracePt t="27895" x="4537075" y="3929063"/>
          <p14:tracePt t="27912" x="4527550" y="3919538"/>
          <p14:tracePt t="28157" x="4518025" y="3929063"/>
          <p14:tracePt t="28165" x="4518025" y="3938588"/>
          <p14:tracePt t="28181" x="4518025" y="3946525"/>
          <p14:tracePt t="28189" x="4518025" y="3956050"/>
          <p14:tracePt t="28197" x="4510088" y="3973513"/>
          <p14:tracePt t="28429" x="4510088" y="3990975"/>
          <p14:tracePt t="28437" x="4510088" y="4000500"/>
          <p14:tracePt t="28446" x="4510088" y="4017963"/>
          <p14:tracePt t="28462" x="4491038" y="4081463"/>
          <p14:tracePt t="28479" x="4446588" y="4160838"/>
          <p14:tracePt t="28496" x="4429125" y="4197350"/>
          <p14:tracePt t="28512" x="4384675" y="4251325"/>
          <p14:tracePt t="28529" x="4348163" y="4295775"/>
          <p14:tracePt t="28546" x="4322763" y="4330700"/>
          <p14:tracePt t="28563" x="4322763" y="4357688"/>
          <p14:tracePt t="28579" x="4313238" y="4367213"/>
          <p14:tracePt t="28596" x="4313238" y="4384675"/>
          <p14:tracePt t="28613" x="4313238" y="4419600"/>
          <p14:tracePt t="28629" x="4313238" y="4456113"/>
          <p14:tracePt t="28646" x="4313238" y="4473575"/>
          <p14:tracePt t="28663" x="4303713" y="4500563"/>
          <p14:tracePt t="28679" x="4295775" y="4527550"/>
          <p14:tracePt t="28696" x="4268788" y="4581525"/>
          <p14:tracePt t="28713" x="4251325" y="4616450"/>
          <p14:tracePt t="28730" x="4224338" y="4697413"/>
          <p14:tracePt t="28746" x="4187825" y="4751388"/>
          <p14:tracePt t="28763" x="4170363" y="4822825"/>
          <p14:tracePt t="28779" x="4116388" y="4884738"/>
          <p14:tracePt t="28796" x="4062413" y="4946650"/>
          <p14:tracePt t="28813" x="4037013" y="4991100"/>
          <p14:tracePt t="28830" x="4027488" y="5000625"/>
          <p14:tracePt t="28863" x="4017963" y="5018088"/>
          <p14:tracePt t="28880" x="4010025" y="5018088"/>
          <p14:tracePt t="28896" x="4000500" y="5045075"/>
          <p14:tracePt t="29109" x="4010025" y="5037138"/>
          <p14:tracePt t="29133" x="4027488" y="5027613"/>
          <p14:tracePt t="29141" x="4037013" y="5027613"/>
          <p14:tracePt t="29149" x="4054475" y="5018088"/>
          <p14:tracePt t="29163" x="4062413" y="5018088"/>
          <p14:tracePt t="29180" x="4098925" y="5010150"/>
          <p14:tracePt t="29196" x="4143375" y="5010150"/>
          <p14:tracePt t="29213" x="4224338" y="5010150"/>
          <p14:tracePt t="29230" x="4286250" y="5010150"/>
          <p14:tracePt t="29246" x="4348163" y="5010150"/>
          <p14:tracePt t="29263" x="4402138" y="5010150"/>
          <p14:tracePt t="29280" x="4411663" y="5010150"/>
          <p14:tracePt t="29342" x="4419600" y="5010150"/>
          <p14:tracePt t="29365" x="4429125" y="5010150"/>
          <p14:tracePt t="29374" x="4438650" y="5010150"/>
          <p14:tracePt t="29382" x="4456113" y="5010150"/>
          <p14:tracePt t="29398" x="4473575" y="5010150"/>
          <p14:tracePt t="29414" x="4500563" y="5010150"/>
          <p14:tracePt t="29430" x="4537075" y="5010150"/>
          <p14:tracePt t="29447" x="4562475" y="5010150"/>
          <p14:tracePt t="29463" x="4572000" y="5010150"/>
          <p14:tracePt t="30030" x="4581525" y="5010150"/>
          <p14:tracePt t="30062" x="4572000" y="5018088"/>
          <p14:tracePt t="31087" x="4545013" y="5027613"/>
          <p14:tracePt t="31094" x="4483100" y="5037138"/>
          <p14:tracePt t="31102" x="4438650" y="5054600"/>
          <p14:tracePt t="31115" x="4357688" y="5072063"/>
          <p14:tracePt t="31132" x="4152900" y="5099050"/>
          <p14:tracePt t="31148" x="3973513" y="5153025"/>
          <p14:tracePt t="31165" x="3830638" y="5197475"/>
          <p14:tracePt t="31167" x="3795713" y="5214938"/>
          <p14:tracePt t="31181" x="3751263" y="5251450"/>
          <p14:tracePt t="31198" x="3660775" y="5303838"/>
          <p14:tracePt t="31215" x="3589338" y="5375275"/>
          <p14:tracePt t="31232" x="3490913" y="5465763"/>
          <p14:tracePt t="31248" x="3411538" y="5537200"/>
          <p14:tracePt t="31265" x="3357563" y="5616575"/>
          <p14:tracePt t="31281" x="3303588" y="5697538"/>
          <p14:tracePt t="31298" x="3232150" y="5768975"/>
          <p14:tracePt t="31315" x="3179763" y="5822950"/>
          <p14:tracePt t="31332" x="3143250" y="5867400"/>
          <p14:tracePt t="31348" x="3116263" y="5894388"/>
          <p14:tracePt t="31365" x="3089275" y="5929313"/>
          <p14:tracePt t="31382" x="3071813" y="5965825"/>
          <p14:tracePt t="31398" x="3027363" y="6000750"/>
          <p14:tracePt t="31415" x="3000375" y="6018213"/>
          <p14:tracePt t="31432" x="2973388" y="6045200"/>
          <p14:tracePt t="31448" x="2911475" y="6081713"/>
          <p14:tracePt t="31465" x="2884488" y="6089650"/>
          <p14:tracePt t="31482" x="2830513" y="6126163"/>
          <p14:tracePt t="31498" x="2776538" y="6153150"/>
          <p14:tracePt t="31515" x="2768600" y="6153150"/>
          <p14:tracePt t="31622" x="2759075" y="6161088"/>
          <p14:tracePt t="31630" x="2751138" y="6161088"/>
          <p14:tracePt t="31647" x="2741613" y="6161088"/>
          <p14:tracePt t="31655" x="2724150" y="6170613"/>
          <p14:tracePt t="31679" x="2714625" y="6170613"/>
          <p14:tracePt t="32023" x="2697163" y="6180138"/>
          <p14:tracePt t="32847" x="2687638" y="6180138"/>
          <p14:tracePt t="32855" x="2679700" y="6170613"/>
          <p14:tracePt t="32871" x="2670175" y="6153150"/>
          <p14:tracePt t="32883" x="2660650" y="6143625"/>
          <p14:tracePt t="32900" x="2652713" y="6134100"/>
          <p14:tracePt t="32917" x="2643188" y="6126163"/>
          <p14:tracePt t="32950" x="2633663" y="6116638"/>
          <p14:tracePt t="32967" x="2633663" y="6099175"/>
          <p14:tracePt t="32983" x="2616200" y="6081713"/>
          <p14:tracePt t="33000" x="2598738" y="6072188"/>
          <p14:tracePt t="33016" x="2581275" y="6054725"/>
          <p14:tracePt t="33033" x="2544763" y="6037263"/>
          <p14:tracePt t="33050" x="2527300" y="6027738"/>
          <p14:tracePt t="33067" x="2509838" y="6027738"/>
          <p14:tracePt t="33100" x="2500313" y="6027738"/>
          <p14:tracePt t="33117" x="2490788" y="6027738"/>
          <p14:tracePt t="33133" x="2465388" y="6027738"/>
          <p14:tracePt t="33150" x="2428875" y="6027738"/>
          <p14:tracePt t="33167" x="2339975" y="6045200"/>
          <p14:tracePt t="33168" x="2276475" y="6062663"/>
          <p14:tracePt t="33184" x="2205038" y="6108700"/>
          <p14:tracePt t="33200" x="2143125" y="6161088"/>
          <p14:tracePt t="33217" x="2089150" y="6197600"/>
          <p14:tracePt t="33233" x="2062163" y="6224588"/>
          <p14:tracePt t="33250" x="2044700" y="6242050"/>
          <p14:tracePt t="33267" x="2017713" y="6269038"/>
          <p14:tracePt t="33384" x="2017713" y="6251575"/>
          <p14:tracePt t="33399" x="2017713" y="6224588"/>
          <p14:tracePt t="33415" x="2017713" y="6205538"/>
          <p14:tracePt t="33423" x="2027238" y="6197600"/>
          <p14:tracePt t="33433" x="2027238" y="6180138"/>
          <p14:tracePt t="33450" x="2044700" y="6134100"/>
          <p14:tracePt t="33467" x="2062163" y="6072188"/>
          <p14:tracePt t="33483" x="2081213" y="6027738"/>
          <p14:tracePt t="33500" x="2089150" y="6000750"/>
          <p14:tracePt t="33517" x="2089150" y="5973763"/>
          <p14:tracePt t="33533" x="2108200" y="5965825"/>
          <p14:tracePt t="33575" x="2108200" y="5938838"/>
          <p14:tracePt t="33584" x="2108200" y="5929313"/>
          <p14:tracePt t="33600" x="2116138" y="5911850"/>
          <p14:tracePt t="33617" x="2125663" y="5875338"/>
          <p14:tracePt t="33634" x="2143125" y="5840413"/>
          <p14:tracePt t="33650" x="2170113" y="5803900"/>
          <p14:tracePt t="33667" x="2205038" y="5768975"/>
          <p14:tracePt t="33684" x="2259013" y="5741988"/>
          <p14:tracePt t="33700" x="2295525" y="5724525"/>
          <p14:tracePt t="33717" x="2347913" y="5715000"/>
          <p14:tracePt t="33734" x="2393950" y="5705475"/>
          <p14:tracePt t="33750" x="2438400" y="5705475"/>
          <p14:tracePt t="33767" x="2490788" y="5705475"/>
          <p14:tracePt t="33784" x="2509838" y="5705475"/>
          <p14:tracePt t="33800" x="2554288" y="5705475"/>
          <p14:tracePt t="33817" x="2581275" y="5697538"/>
          <p14:tracePt t="33834" x="2589213" y="5697538"/>
          <p14:tracePt t="33936" x="2571750" y="5715000"/>
          <p14:tracePt t="33944" x="2562225" y="5732463"/>
          <p14:tracePt t="33952" x="2554288" y="5751513"/>
          <p14:tracePt t="33967" x="2527300" y="5822950"/>
          <p14:tracePt t="33985" x="2509838" y="5902325"/>
          <p14:tracePt t="34001" x="2482850" y="5965825"/>
          <p14:tracePt t="34017" x="2482850" y="6027738"/>
          <p14:tracePt t="34034" x="2473325" y="6081713"/>
          <p14:tracePt t="34051" x="2455863" y="6153150"/>
          <p14:tracePt t="34067" x="2455863" y="6188075"/>
          <p14:tracePt t="34084" x="2446338" y="6215063"/>
          <p14:tracePt t="34101" x="2446338" y="6232525"/>
          <p14:tracePt t="34117" x="2446338" y="6242050"/>
          <p14:tracePt t="34134" x="2446338" y="6259513"/>
          <p14:tracePt t="34151" x="2446338" y="6269038"/>
          <p14:tracePt t="34167" x="2446338" y="6276975"/>
          <p14:tracePt t="34184" x="2446338" y="6286500"/>
          <p14:tracePt t="34304" x="2446338" y="6269038"/>
          <p14:tracePt t="34312" x="2438400" y="6251575"/>
          <p14:tracePt t="34320" x="2419350" y="6215063"/>
          <p14:tracePt t="34334" x="2411413" y="6188075"/>
          <p14:tracePt t="34351" x="2374900" y="6143625"/>
          <p14:tracePt t="34368" x="2339975" y="6099175"/>
          <p14:tracePt t="34384" x="2330450" y="6081713"/>
          <p14:tracePt t="34760" x="2322513" y="6081713"/>
          <p14:tracePt t="34768" x="2312988" y="6081713"/>
          <p14:tracePt t="34776" x="2295525" y="6081713"/>
          <p14:tracePt t="34792" x="2286000" y="6081713"/>
          <p14:tracePt t="34801" x="2276475" y="6081713"/>
          <p14:tracePt t="34888" x="2268538" y="6081713"/>
          <p14:tracePt t="34912" x="2268538" y="6072188"/>
          <p14:tracePt t="34952" x="2268538" y="6062663"/>
          <p14:tracePt t="35184" x="2268538" y="6045200"/>
          <p14:tracePt t="35192" x="2268538" y="6037263"/>
          <p14:tracePt t="35201" x="2268538" y="6018213"/>
          <p14:tracePt t="35218" x="2276475" y="5983288"/>
          <p14:tracePt t="35235" x="2276475" y="5929313"/>
          <p14:tracePt t="35252" x="2295525" y="5894388"/>
          <p14:tracePt t="35268" x="2303463" y="5848350"/>
          <p14:tracePt t="35285" x="2303463" y="5840413"/>
          <p14:tracePt t="35302" x="2303463" y="5813425"/>
          <p14:tracePt t="35318" x="2303463" y="5803900"/>
          <p14:tracePt t="35335" x="2312988" y="5786438"/>
          <p14:tracePt t="35352" x="2322513" y="5776913"/>
          <p14:tracePt t="35369" x="2330450" y="5768975"/>
          <p14:tracePt t="35385" x="2330450" y="5759450"/>
          <p14:tracePt t="35402" x="2339975" y="5751513"/>
          <p14:tracePt t="35418" x="2339975" y="5741988"/>
          <p14:tracePt t="35435" x="2357438" y="5724525"/>
          <p14:tracePt t="35452" x="2357438" y="5705475"/>
          <p14:tracePt t="35468" x="2366963" y="5688013"/>
          <p14:tracePt t="35485" x="2374900" y="5670550"/>
          <p14:tracePt t="35502" x="2384425" y="5653088"/>
          <p14:tracePt t="35518" x="2393950" y="5616575"/>
          <p14:tracePt t="35535" x="2401888" y="5608638"/>
          <p14:tracePt t="35552" x="2411413" y="5589588"/>
          <p14:tracePt t="35569" x="2419350" y="5581650"/>
          <p14:tracePt t="35585" x="2438400" y="5562600"/>
          <p14:tracePt t="35602" x="2455863" y="5554663"/>
          <p14:tracePt t="35619" x="2482850" y="5537200"/>
          <p14:tracePt t="35635" x="2517775" y="5527675"/>
          <p14:tracePt t="35652" x="2571750" y="5510213"/>
          <p14:tracePt t="35669" x="2652713" y="5500688"/>
          <p14:tracePt t="35685" x="2724150" y="5491163"/>
          <p14:tracePt t="35702" x="2786063" y="5483225"/>
          <p14:tracePt t="35719" x="2830513" y="5473700"/>
          <p14:tracePt t="35735" x="2874963" y="5473700"/>
          <p14:tracePt t="35752" x="2911475" y="5473700"/>
          <p14:tracePt t="35769" x="2919413" y="5473700"/>
          <p14:tracePt t="35816" x="2928938" y="5473700"/>
          <p14:tracePt t="36041" x="2919413" y="5483225"/>
          <p14:tracePt t="36049" x="2911475" y="5491163"/>
          <p14:tracePt t="36081" x="2901950" y="5500688"/>
          <p14:tracePt t="36121" x="2884488" y="5510213"/>
          <p14:tracePt t="36129" x="2884488" y="5518150"/>
          <p14:tracePt t="36145" x="2884488" y="5537200"/>
          <p14:tracePt t="36153" x="2884488" y="5554663"/>
          <p14:tracePt t="36169" x="2884488" y="5608638"/>
          <p14:tracePt t="36186" x="2911475" y="5680075"/>
          <p14:tracePt t="36202" x="3017838" y="5795963"/>
          <p14:tracePt t="36219" x="3170238" y="5911850"/>
          <p14:tracePt t="36236" x="3313113" y="6037263"/>
          <p14:tracePt t="36252" x="3455988" y="6134100"/>
          <p14:tracePt t="36269" x="3544888" y="6188075"/>
          <p14:tracePt t="36286" x="3616325" y="6232525"/>
          <p14:tracePt t="36302" x="3670300" y="6251575"/>
          <p14:tracePt t="36319" x="3687763" y="6259513"/>
          <p14:tracePt t="36353" x="3714750" y="6259513"/>
          <p14:tracePt t="36369" x="3724275" y="6259513"/>
          <p14:tracePt t="36386" x="3741738" y="6269038"/>
          <p14:tracePt t="36403" x="3751263" y="6269038"/>
          <p14:tracePt t="36419" x="3759200" y="6286500"/>
          <p14:tracePt t="36436" x="3768725" y="6296025"/>
          <p14:tracePt t="36453" x="3776663" y="6303963"/>
          <p14:tracePt t="36469" x="3786188" y="6323013"/>
          <p14:tracePt t="36486" x="3795713" y="6340475"/>
          <p14:tracePt t="36503" x="3822700" y="6348413"/>
          <p14:tracePt t="36519" x="3830638" y="6375400"/>
          <p14:tracePt t="36536" x="3848100" y="6384925"/>
          <p14:tracePt t="36553" x="3884613" y="6411913"/>
          <p14:tracePt t="36570" x="3894138" y="6419850"/>
          <p14:tracePt t="36586" x="3919538" y="6419850"/>
          <p14:tracePt t="36619" x="3929063" y="6429375"/>
          <p14:tracePt t="37457" x="3938588" y="6419850"/>
          <p14:tracePt t="37465" x="3938588" y="6384925"/>
          <p14:tracePt t="37473" x="3938588" y="6357938"/>
          <p14:tracePt t="37487" x="3938588" y="6340475"/>
          <p14:tracePt t="37503" x="3938588" y="6276975"/>
          <p14:tracePt t="37520" x="3938588" y="6205538"/>
          <p14:tracePt t="37537" x="3965575" y="6072188"/>
          <p14:tracePt t="37554" x="3983038" y="6000750"/>
          <p14:tracePt t="37570" x="4000500" y="5946775"/>
          <p14:tracePt t="37587" x="4017963" y="5902325"/>
          <p14:tracePt t="37604" x="4027488" y="5884863"/>
          <p14:tracePt t="37620" x="4027488" y="5867400"/>
          <p14:tracePt t="37637" x="4044950" y="5857875"/>
          <p14:tracePt t="37654" x="4044950" y="5848350"/>
          <p14:tracePt t="37670" x="4054475" y="5830888"/>
          <p14:tracePt t="37687" x="4089400" y="5803900"/>
          <p14:tracePt t="37704" x="4152900" y="5768975"/>
          <p14:tracePt t="37720" x="4170363" y="5751513"/>
          <p14:tracePt t="37737" x="4205288" y="5724525"/>
          <p14:tracePt t="37754" x="4232275" y="5705475"/>
          <p14:tracePt t="37770" x="4276725" y="5688013"/>
          <p14:tracePt t="37787" x="4313238" y="5661025"/>
          <p14:tracePt t="37804" x="4375150" y="5634038"/>
          <p14:tracePt t="37820" x="4419600" y="5608638"/>
          <p14:tracePt t="37837" x="4491038" y="5562600"/>
          <p14:tracePt t="37854" x="4537075" y="5537200"/>
          <p14:tracePt t="37871" x="4572000" y="5527675"/>
          <p14:tracePt t="37887" x="4598988" y="5510213"/>
          <p14:tracePt t="37904" x="4608513" y="5510213"/>
          <p14:tracePt t="37921" x="4616450" y="5510213"/>
          <p14:tracePt t="37937" x="4670425" y="5500688"/>
          <p14:tracePt t="37954" x="4714875" y="5500688"/>
          <p14:tracePt t="37971" x="4751388" y="5500688"/>
          <p14:tracePt t="37987" x="4768850" y="5500688"/>
          <p14:tracePt t="38004" x="4776788" y="5500688"/>
          <p14:tracePt t="38138" x="4776788" y="5510213"/>
          <p14:tracePt t="38218" x="4776788" y="5518150"/>
          <p14:tracePt t="38226" x="4776788" y="5527675"/>
          <p14:tracePt t="38242" x="4759325" y="5537200"/>
          <p14:tracePt t="38258" x="4741863" y="5545138"/>
          <p14:tracePt t="38271" x="4724400" y="5562600"/>
          <p14:tracePt t="38288" x="4687888" y="5581650"/>
          <p14:tracePt t="38304" x="4625975" y="5608638"/>
          <p14:tracePt t="38321" x="4598988" y="5626100"/>
          <p14:tracePt t="38338" x="4589463" y="5643563"/>
          <p14:tracePt t="38354" x="4581525" y="5688013"/>
          <p14:tracePt t="38371" x="4581525" y="5732463"/>
          <p14:tracePt t="38388" x="4581525" y="5822950"/>
          <p14:tracePt t="38404" x="4581525" y="5919788"/>
          <p14:tracePt t="38421" x="4572000" y="6000750"/>
          <p14:tracePt t="38438" x="4545013" y="6081713"/>
          <p14:tracePt t="38454" x="4545013" y="6116638"/>
          <p14:tracePt t="38471" x="4537075" y="6143625"/>
          <p14:tracePt t="38488" x="4527550" y="6153150"/>
          <p14:tracePt t="38562" x="4527550" y="6161088"/>
          <p14:tracePt t="38578" x="4537075" y="6161088"/>
          <p14:tracePt t="38586" x="4545013" y="6161088"/>
          <p14:tracePt t="38602" x="4562475" y="6161088"/>
          <p14:tracePt t="38610" x="4572000" y="6161088"/>
          <p14:tracePt t="39090" x="4598988" y="6161088"/>
          <p14:tracePt t="39098" x="4643438" y="6161088"/>
          <p14:tracePt t="39106" x="4697413" y="6161088"/>
          <p14:tracePt t="39122" x="4848225" y="6161088"/>
          <p14:tracePt t="39138" x="4983163" y="6170613"/>
          <p14:tracePt t="39155" x="5045075" y="6180138"/>
          <p14:tracePt t="39172" x="5108575" y="6188075"/>
          <p14:tracePt t="39188" x="5170488" y="6197600"/>
          <p14:tracePt t="39205" x="5197475" y="6197600"/>
          <p14:tracePt t="39222" x="5214938" y="6205538"/>
          <p14:tracePt t="39238" x="5251450" y="6205538"/>
          <p14:tracePt t="39255" x="5286375" y="6215063"/>
          <p14:tracePt t="39272" x="5303838" y="6215063"/>
          <p14:tracePt t="39288" x="5357813" y="6215063"/>
          <p14:tracePt t="39305" x="5384800" y="6232525"/>
          <p14:tracePt t="39322" x="5411788" y="6232525"/>
          <p14:tracePt t="39338" x="5438775" y="6242050"/>
          <p14:tracePt t="39355" x="5446713" y="6251575"/>
          <p14:tracePt t="39372" x="5473700" y="6259513"/>
          <p14:tracePt t="39388" x="5527675" y="6269038"/>
          <p14:tracePt t="39405" x="5608638" y="6276975"/>
          <p14:tracePt t="39422" x="5697538" y="6286500"/>
          <p14:tracePt t="39439" x="5786438" y="6313488"/>
          <p14:tracePt t="39455" x="5857875" y="6313488"/>
          <p14:tracePt t="39472" x="5956300" y="6323013"/>
          <p14:tracePt t="39488" x="6000750" y="6340475"/>
          <p14:tracePt t="39505" x="6018213" y="6340475"/>
          <p14:tracePt t="39602" x="6027738" y="6340475"/>
          <p14:tracePt t="39610" x="6027738" y="6323013"/>
          <p14:tracePt t="39622" x="6027738" y="6303963"/>
          <p14:tracePt t="39639" x="6027738" y="6242050"/>
          <p14:tracePt t="39655" x="6027738" y="6205538"/>
          <p14:tracePt t="39672" x="6027738" y="6161088"/>
          <p14:tracePt t="39689" x="6027738" y="6126163"/>
          <p14:tracePt t="39705" x="6018213" y="6108700"/>
          <p14:tracePt t="39722" x="6018213" y="6062663"/>
          <p14:tracePt t="39739" x="6018213" y="6037263"/>
          <p14:tracePt t="39755" x="6018213" y="6000750"/>
          <p14:tracePt t="39772" x="6018213" y="5983288"/>
          <p14:tracePt t="39789" x="6018213" y="5965825"/>
          <p14:tracePt t="39805" x="6018213" y="5938838"/>
          <p14:tracePt t="39822" x="6018213" y="5919788"/>
          <p14:tracePt t="39839" x="6010275" y="5902325"/>
          <p14:tracePt t="39855" x="6010275" y="5884863"/>
          <p14:tracePt t="39872" x="6000750" y="5867400"/>
          <p14:tracePt t="39889" x="6000750" y="5830888"/>
          <p14:tracePt t="39906" x="6000750" y="5813425"/>
          <p14:tracePt t="39922" x="5991225" y="5786438"/>
          <p14:tracePt t="39939" x="5991225" y="5768975"/>
          <p14:tracePt t="39955" x="5991225" y="5751513"/>
          <p14:tracePt t="39972" x="5991225" y="5724525"/>
          <p14:tracePt t="39989" x="5991225" y="5715000"/>
          <p14:tracePt t="40006" x="5991225" y="5697538"/>
          <p14:tracePt t="40022" x="5991225" y="5670550"/>
          <p14:tracePt t="40039" x="5991225" y="5661025"/>
          <p14:tracePt t="40056" x="5991225" y="5634038"/>
          <p14:tracePt t="40073" x="5991225" y="5608638"/>
          <p14:tracePt t="40089" x="5991225" y="5589588"/>
          <p14:tracePt t="40106" x="5991225" y="5581650"/>
          <p14:tracePt t="40123" x="5991225" y="5554663"/>
          <p14:tracePt t="40139" x="5991225" y="5527675"/>
          <p14:tracePt t="40156" x="5991225" y="5518150"/>
          <p14:tracePt t="40172" x="6000750" y="5491163"/>
          <p14:tracePt t="40189" x="6037263" y="5473700"/>
          <p14:tracePt t="40206" x="6062663" y="5456238"/>
          <p14:tracePt t="40223" x="6081713" y="5429250"/>
          <p14:tracePt t="40239" x="6116638" y="5419725"/>
          <p14:tracePt t="40256" x="6161088" y="5394325"/>
          <p14:tracePt t="40273" x="6197600" y="5367338"/>
          <p14:tracePt t="40289" x="6224588" y="5357813"/>
          <p14:tracePt t="40306" x="6269038" y="5348288"/>
          <p14:tracePt t="40323" x="6330950" y="5340350"/>
          <p14:tracePt t="40339" x="6357938" y="5340350"/>
          <p14:tracePt t="40356" x="6384925" y="5340350"/>
          <p14:tracePt t="40651" x="6367463" y="5357813"/>
          <p14:tracePt t="40675" x="6357938" y="5357813"/>
          <p14:tracePt t="40683" x="6357938" y="5367338"/>
          <p14:tracePt t="40691" x="6340475" y="5367338"/>
          <p14:tracePt t="40707" x="6323013" y="5384800"/>
          <p14:tracePt t="40723" x="6313488" y="5394325"/>
          <p14:tracePt t="40740" x="6303963" y="5411788"/>
          <p14:tracePt t="40756" x="6296025" y="5438775"/>
          <p14:tracePt t="40773" x="6296025" y="5446713"/>
          <p14:tracePt t="40790" x="6276975" y="5473700"/>
          <p14:tracePt t="40806" x="6276975" y="5545138"/>
          <p14:tracePt t="40823" x="6276975" y="5626100"/>
          <p14:tracePt t="40840" x="6276975" y="5705475"/>
          <p14:tracePt t="40856" x="6276975" y="5803900"/>
          <p14:tracePt t="40873" x="6276975" y="5875338"/>
          <p14:tracePt t="40890" x="6296025" y="5938838"/>
          <p14:tracePt t="40907" x="6313488" y="6000750"/>
          <p14:tracePt t="40923" x="6313488" y="6027738"/>
          <p14:tracePt t="41059" x="6313488" y="6045200"/>
          <p14:tracePt t="41083" x="6313488" y="6054725"/>
          <p14:tracePt t="41091" x="6313488" y="6072188"/>
          <p14:tracePt t="41099" x="6313488" y="6081713"/>
          <p14:tracePt t="41107" x="6313488" y="6099175"/>
          <p14:tracePt t="41123" x="6313488" y="6153150"/>
          <p14:tracePt t="41140" x="6242050" y="6242050"/>
          <p14:tracePt t="41157" x="6126163" y="6402388"/>
          <p14:tracePt t="41173" x="6018213" y="6554788"/>
          <p14:tracePt t="41190" x="5919788" y="6688138"/>
          <p14:tracePt t="41207" x="5884863" y="6769100"/>
          <p14:tracePt t="41224" x="5857875" y="6796088"/>
          <p14:tracePt t="41240" x="5848350" y="6804025"/>
          <p14:tracePt t="41291" x="5830888" y="6804025"/>
          <p14:tracePt t="41299" x="5813425" y="6786563"/>
          <p14:tracePt t="41307" x="5795963" y="6777038"/>
          <p14:tracePt t="41324" x="5724525" y="6732588"/>
          <p14:tracePt t="41340" x="5680075" y="6697663"/>
          <p14:tracePt t="41357" x="5643563" y="6670675"/>
          <p14:tracePt t="41403" x="5634038" y="6670675"/>
          <p14:tracePt t="41411" x="5626100" y="6670675"/>
          <p14:tracePt t="41424" x="5616575" y="6661150"/>
          <p14:tracePt t="41443" x="5616575" y="6653213"/>
          <p14:tracePt t="41457" x="5616575" y="6643688"/>
          <p14:tracePt t="41474" x="5608638" y="6626225"/>
          <p14:tracePt t="41490" x="5608638" y="6599238"/>
          <p14:tracePt t="41507" x="5608638" y="6572250"/>
          <p14:tracePt t="41524" x="5608638" y="6562725"/>
          <p14:tracePt t="41627" x="5608638" y="6545263"/>
          <p14:tracePt t="41635" x="5616575" y="6545263"/>
          <p14:tracePt t="41651" x="5643563" y="6545263"/>
          <p14:tracePt t="41659" x="5653088" y="6545263"/>
          <p14:tracePt t="41674" x="5661025" y="6545263"/>
          <p14:tracePt t="42235" x="5680075" y="6545263"/>
          <p14:tracePt t="42243" x="5697538" y="6545263"/>
          <p14:tracePt t="42252" x="5724525" y="6545263"/>
          <p14:tracePt t="42260" x="5741988" y="6545263"/>
          <p14:tracePt t="42274" x="5768975" y="6545263"/>
          <p14:tracePt t="42291" x="5803900" y="6545263"/>
          <p14:tracePt t="42308" x="5875338" y="6545263"/>
          <p14:tracePt t="42324" x="5929313" y="6545263"/>
          <p14:tracePt t="42341" x="5983288" y="6545263"/>
          <p14:tracePt t="42358" x="6037263" y="6545263"/>
          <p14:tracePt t="42374" x="6089650" y="6545263"/>
          <p14:tracePt t="42391" x="6108700" y="6554788"/>
          <p14:tracePt t="42408" x="6134100" y="6562725"/>
          <p14:tracePt t="42424" x="6188075" y="6581775"/>
          <p14:tracePt t="42441" x="6232525" y="6589713"/>
          <p14:tracePt t="42458" x="6340475" y="6608763"/>
          <p14:tracePt t="42474" x="6446838" y="6616700"/>
          <p14:tracePt t="42491" x="6616700" y="6653213"/>
          <p14:tracePt t="42508" x="6751638" y="6661150"/>
          <p14:tracePt t="42525" x="6840538" y="6680200"/>
          <p14:tracePt t="42541" x="6894513" y="6697663"/>
          <p14:tracePt t="42558" x="6956425" y="6697663"/>
          <p14:tracePt t="42575" x="6965950" y="6697663"/>
          <p14:tracePt t="42591" x="7000875" y="6697663"/>
          <p14:tracePt t="42608" x="7108825" y="6697663"/>
          <p14:tracePt t="42625" x="7197725" y="6697663"/>
          <p14:tracePt t="42641" x="7259638" y="6697663"/>
          <p14:tracePt t="42658" x="7269163" y="6697663"/>
          <p14:tracePt t="42675" x="7286625" y="6697663"/>
          <p14:tracePt t="42692" x="7296150" y="6697663"/>
          <p14:tracePt t="42708" x="7313613" y="6697663"/>
          <p14:tracePt t="42725" x="7340600" y="6688138"/>
          <p14:tracePt t="42741" x="7358063" y="6670675"/>
          <p14:tracePt t="42758" x="7375525" y="6661150"/>
          <p14:tracePt t="42775" x="7375525" y="6653213"/>
          <p14:tracePt t="42791" x="7385050" y="6653213"/>
          <p14:tracePt t="42808" x="7385050" y="6634163"/>
          <p14:tracePt t="42825" x="7402513" y="6589713"/>
          <p14:tracePt t="42841" x="7429500" y="6527800"/>
          <p14:tracePt t="42858" x="7456488" y="6411913"/>
          <p14:tracePt t="42875" x="7483475" y="6286500"/>
          <p14:tracePt t="42892" x="7491413" y="6126163"/>
          <p14:tracePt t="42908" x="7491413" y="6072188"/>
          <p14:tracePt t="42925" x="7491413" y="6010275"/>
          <p14:tracePt t="42941" x="7491413" y="5919788"/>
          <p14:tracePt t="42958" x="7500938" y="5813425"/>
          <p14:tracePt t="42975" x="7545388" y="5688013"/>
          <p14:tracePt t="42991" x="7572375" y="5634038"/>
          <p14:tracePt t="43008" x="7608888" y="5545138"/>
          <p14:tracePt t="43025" x="7643813" y="5473700"/>
          <p14:tracePt t="43041" x="7661275" y="5446713"/>
          <p14:tracePt t="43058" x="7697788" y="5411788"/>
          <p14:tracePt t="43075" x="7751763" y="5384800"/>
          <p14:tracePt t="43092" x="7813675" y="5357813"/>
          <p14:tracePt t="43108" x="7823200" y="5340350"/>
          <p14:tracePt t="43125" x="7848600" y="5322888"/>
          <p14:tracePt t="43142" x="7848600" y="5313363"/>
          <p14:tracePt t="43158" x="7875588" y="5303838"/>
          <p14:tracePt t="43175" x="7902575" y="5295900"/>
          <p14:tracePt t="43612" x="7902575" y="5313363"/>
          <p14:tracePt t="43620" x="7902575" y="5322888"/>
          <p14:tracePt t="43628" x="7902575" y="5340350"/>
          <p14:tracePt t="43642" x="7894638" y="5357813"/>
          <p14:tracePt t="43659" x="7894638" y="5384800"/>
          <p14:tracePt t="43675" x="7894638" y="5394325"/>
          <p14:tracePt t="43693" x="7894638" y="5402263"/>
          <p14:tracePt t="43709" x="7894638" y="5411788"/>
          <p14:tracePt t="43725" x="7894638" y="5429250"/>
          <p14:tracePt t="43759" x="7894638" y="5438775"/>
          <p14:tracePt t="43860" x="7894638" y="5446713"/>
          <p14:tracePt t="43876" x="7912100" y="5438775"/>
          <p14:tracePt t="43885" x="7912100" y="5429250"/>
          <p14:tracePt t="43893" x="7920038" y="5429250"/>
          <p14:tracePt t="43909" x="7920038" y="5419725"/>
          <p14:tracePt t="43926" x="7929563" y="5419725"/>
          <p14:tracePt t="43942" x="7939088" y="5402263"/>
          <p14:tracePt t="43959" x="7947025" y="5394325"/>
          <p14:tracePt t="43976" x="7956550" y="5384800"/>
          <p14:tracePt t="43992" x="7983538" y="5375275"/>
          <p14:tracePt t="44026" x="7991475" y="5375275"/>
          <p14:tracePt t="44060" x="8001000" y="5375275"/>
          <p14:tracePt t="44381" x="8010525" y="5394325"/>
          <p14:tracePt t="44397" x="8010525" y="5402263"/>
          <p14:tracePt t="44404" x="8010525" y="5411788"/>
          <p14:tracePt t="44421" x="8010525" y="5419725"/>
          <p14:tracePt t="44429" x="8010525" y="5429250"/>
          <p14:tracePt t="44443" x="8018463" y="5429250"/>
          <p14:tracePt t="44459" x="8018463" y="5438775"/>
          <p14:tracePt t="44476" x="8018463" y="5483225"/>
          <p14:tracePt t="44493" x="8018463" y="5500688"/>
          <p14:tracePt t="44509" x="8018463" y="5518150"/>
          <p14:tracePt t="44526" x="8018463" y="5545138"/>
          <p14:tracePt t="44543" x="8018463" y="5562600"/>
          <p14:tracePt t="44560" x="8018463" y="5572125"/>
          <p14:tracePt t="44576" x="8018463" y="5581650"/>
          <p14:tracePt t="45013" x="8018463" y="5589588"/>
          <p14:tracePt t="45021" x="8018463" y="5599113"/>
          <p14:tracePt t="45029" x="8045450" y="5634038"/>
          <p14:tracePt t="45043" x="8072438" y="5653088"/>
          <p14:tracePt t="45060" x="8170863" y="5715000"/>
          <p14:tracePt t="45077" x="8375650" y="5803900"/>
          <p14:tracePt t="45093" x="8528050" y="5875338"/>
          <p14:tracePt t="45110" x="8688388" y="5946775"/>
          <p14:tracePt t="45127" x="8858250" y="6018213"/>
          <p14:tracePt t="45143" x="9010650" y="6089650"/>
          <p14:tracePt t="45160" x="9205913" y="6161088"/>
          <p14:tracePt t="45177" x="9412288" y="6242050"/>
          <p14:tracePt t="45193" x="9609138" y="6323013"/>
          <p14:tracePt t="45210" x="9752013" y="6367463"/>
          <p14:tracePt t="45227" x="9867900" y="6402388"/>
          <p14:tracePt t="45243" x="9939338" y="6438900"/>
          <p14:tracePt t="45260" x="10010775" y="6473825"/>
          <p14:tracePt t="45277" x="10090150" y="6518275"/>
          <p14:tracePt t="45293" x="10153650" y="6554788"/>
          <p14:tracePt t="45310" x="10215563" y="6589713"/>
          <p14:tracePt t="45327" x="10296525" y="6634163"/>
          <p14:tracePt t="45344" x="10367963" y="6661150"/>
          <p14:tracePt t="45360" x="10402888" y="6680200"/>
          <p14:tracePt t="45377" x="10412413" y="6680200"/>
          <p14:tracePt t="45541" x="10412413" y="6688138"/>
          <p14:tracePt t="45549" x="10375900" y="6688138"/>
          <p14:tracePt t="45560" x="10367963" y="6680200"/>
          <p14:tracePt t="45577" x="10323513" y="6680200"/>
          <p14:tracePt t="45594" x="10277475" y="6661150"/>
          <p14:tracePt t="45610" x="10242550" y="6653213"/>
          <p14:tracePt t="45627" x="10215563" y="6653213"/>
          <p14:tracePt t="45644" x="10188575" y="6653213"/>
          <p14:tracePt t="45661" x="10134600" y="6634163"/>
          <p14:tracePt t="45677" x="10117138" y="6634163"/>
          <p14:tracePt t="45694" x="10090150" y="6626225"/>
          <p14:tracePt t="45710" x="10063163" y="6616700"/>
          <p14:tracePt t="45727" x="10045700" y="6616700"/>
          <p14:tracePt t="45744" x="10010775" y="6616700"/>
          <p14:tracePt t="45761" x="9966325" y="6599238"/>
          <p14:tracePt t="45777" x="9929813" y="6599238"/>
          <p14:tracePt t="45794" x="9885363" y="6599238"/>
          <p14:tracePt t="45811" x="9848850" y="6599238"/>
          <p14:tracePt t="45827" x="9831388" y="6589713"/>
          <p14:tracePt t="45844" x="9813925" y="6581775"/>
          <p14:tracePt t="45861" x="9804400" y="6581775"/>
          <p14:tracePt t="45877" x="9796463" y="6572250"/>
          <p14:tracePt t="45894" x="9786938" y="6562725"/>
          <p14:tracePt t="45911" x="9777413" y="6562725"/>
          <p14:tracePt t="45927" x="9759950" y="6562725"/>
          <p14:tracePt t="45944" x="9752013" y="6554788"/>
          <p14:tracePt t="45961" x="9732963" y="6545263"/>
          <p14:tracePt t="45977" x="9725025" y="6545263"/>
          <p14:tracePt t="46013" x="9725025" y="6537325"/>
          <p14:tracePt t="46038" x="9725025" y="6527800"/>
          <p14:tracePt t="46181" x="9732963" y="6527800"/>
          <p14:tracePt t="46205" x="9742488" y="6527800"/>
          <p14:tracePt t="46213" x="9752013" y="6527800"/>
          <p14:tracePt t="46229" x="9759950" y="6527800"/>
          <p14:tracePt t="46237" x="9777413" y="6527800"/>
          <p14:tracePt t="46269" x="9786938" y="6527800"/>
          <p14:tracePt t="46934" x="9796463" y="6527800"/>
          <p14:tracePt t="46958" x="9804400" y="6518275"/>
          <p14:tracePt t="47030" x="9804400" y="6510338"/>
          <p14:tracePt t="47046" x="9804400" y="6491288"/>
          <p14:tracePt t="47238" x="9804400" y="6483350"/>
          <p14:tracePt t="47310" x="9804400" y="6473825"/>
          <p14:tracePt t="47318" x="9777413" y="6456363"/>
          <p14:tracePt t="47328" x="9742488" y="6438900"/>
          <p14:tracePt t="47345" x="9609138" y="6367463"/>
          <p14:tracePt t="47362" x="9483725" y="6303963"/>
          <p14:tracePt t="47379" x="9385300" y="6259513"/>
          <p14:tracePt t="47395" x="9323388" y="6232525"/>
          <p14:tracePt t="47412" x="9269413" y="6205538"/>
          <p14:tracePt t="47429" x="9242425" y="6188075"/>
          <p14:tracePt t="47446" x="9197975" y="6161088"/>
          <p14:tracePt t="47462" x="9153525" y="6126163"/>
          <p14:tracePt t="47479" x="9090025" y="6099175"/>
          <p14:tracePt t="47495" x="9018588" y="6081713"/>
          <p14:tracePt t="47512" x="8983663" y="6054725"/>
          <p14:tracePt t="47529" x="8939213" y="6054725"/>
          <p14:tracePt t="47546" x="8920163" y="6045200"/>
          <p14:tracePt t="47562" x="8902700" y="6045200"/>
          <p14:tracePt t="47579" x="8848725" y="6027738"/>
          <p14:tracePt t="47595" x="8813800" y="6010275"/>
          <p14:tracePt t="47612" x="8732838" y="5991225"/>
          <p14:tracePt t="47629" x="8661400" y="5965825"/>
          <p14:tracePt t="47646" x="8394700" y="5902325"/>
          <p14:tracePt t="47663" x="8188325" y="5867400"/>
          <p14:tracePt t="47679" x="8001000" y="5822950"/>
          <p14:tracePt t="47695" x="7804150" y="5751513"/>
          <p14:tracePt t="47712" x="7634288" y="5705475"/>
          <p14:tracePt t="47729" x="7537450" y="5688013"/>
          <p14:tracePt t="47746" x="7483475" y="5680075"/>
          <p14:tracePt t="47763" x="7446963" y="5661025"/>
          <p14:tracePt t="47779" x="7412038" y="5653088"/>
          <p14:tracePt t="47796" x="7259638" y="5589588"/>
          <p14:tracePt t="47812" x="7027863" y="5510213"/>
          <p14:tracePt t="47829" x="6562725" y="5375275"/>
          <p14:tracePt t="47846" x="5483225" y="5116513"/>
          <p14:tracePt t="47863" x="4751388" y="4884738"/>
          <p14:tracePt t="47879" x="4108450" y="4724400"/>
          <p14:tracePt t="47896" x="3571875" y="4572000"/>
          <p14:tracePt t="47912" x="3232150" y="4483100"/>
          <p14:tracePt t="47929" x="3044825" y="4419600"/>
          <p14:tracePt t="47946" x="2982913" y="4402138"/>
          <p14:tracePt t="48030" x="2973388" y="4402138"/>
          <p14:tracePt t="48046" x="2965450" y="4402138"/>
          <p14:tracePt t="48054" x="2955925" y="4402138"/>
          <p14:tracePt t="48063" x="2938463" y="4402138"/>
          <p14:tracePt t="48079" x="2901950" y="4402138"/>
          <p14:tracePt t="48096" x="2867025" y="4402138"/>
          <p14:tracePt t="48113" x="2847975" y="4402138"/>
          <p14:tracePt t="48150" x="2840038" y="4402138"/>
          <p14:tracePt t="48407" x="2840038" y="4394200"/>
          <p14:tracePt t="48543" x="2840038" y="4375150"/>
          <p14:tracePt t="48550" x="2847975" y="4367213"/>
          <p14:tracePt t="48558" x="2867025" y="4357688"/>
          <p14:tracePt t="48574" x="2867025" y="4348163"/>
          <p14:tracePt t="48583" x="2874963" y="4348163"/>
          <p14:tracePt t="48596" x="2874963" y="4340225"/>
          <p14:tracePt t="48613" x="2884488" y="4340225"/>
          <p14:tracePt t="48630" x="3009900" y="4340225"/>
          <p14:tracePt t="48647" x="3098800" y="4340225"/>
          <p14:tracePt t="48663" x="3152775" y="4340225"/>
          <p14:tracePt t="48680" x="3197225" y="4340225"/>
          <p14:tracePt t="48696" x="3251200" y="4340225"/>
          <p14:tracePt t="48713" x="3295650" y="4340225"/>
          <p14:tracePt t="48730" x="3330575" y="4330700"/>
          <p14:tracePt t="48746" x="3367088" y="4322763"/>
          <p14:tracePt t="48763" x="3394075" y="4295775"/>
          <p14:tracePt t="48780" x="3429000" y="4268788"/>
          <p14:tracePt t="48796" x="3438525" y="4251325"/>
          <p14:tracePt t="48813" x="3446463" y="4241800"/>
          <p14:tracePt t="48847" x="3446463" y="4232275"/>
          <p14:tracePt t="48863" x="3465513" y="4224338"/>
          <p14:tracePt t="48880" x="3473450" y="4205288"/>
          <p14:tracePt t="48897" x="3482975" y="4187825"/>
          <p14:tracePt t="48983" x="3482975" y="4179888"/>
          <p14:tracePt t="49007" x="3482975" y="4170363"/>
          <p14:tracePt t="49023" x="3482975" y="4160838"/>
          <p14:tracePt t="49039" x="3482975" y="4152900"/>
          <p14:tracePt t="49431" x="3490913" y="4160838"/>
          <p14:tracePt t="49447" x="3490913" y="4179888"/>
          <p14:tracePt t="49455" x="3500438" y="4179888"/>
          <p14:tracePt t="49464" x="3509963" y="4187825"/>
          <p14:tracePt t="49480" x="3581400" y="4214813"/>
          <p14:tracePt t="49497" x="3660775" y="4224338"/>
          <p14:tracePt t="49514" x="3813175" y="4241800"/>
          <p14:tracePt t="49530" x="4108450" y="4286250"/>
          <p14:tracePt t="49547" x="4429125" y="4286250"/>
          <p14:tracePt t="49564" x="4776788" y="4286250"/>
          <p14:tracePt t="49580" x="4911725" y="4286250"/>
          <p14:tracePt t="49597" x="5072063" y="4268788"/>
          <p14:tracePt t="49615" x="5160963" y="4197350"/>
          <p14:tracePt t="49631" x="5224463" y="4098925"/>
          <p14:tracePt t="49647" x="5268913" y="3973513"/>
          <p14:tracePt t="49664" x="5286375" y="3894138"/>
          <p14:tracePt t="49680" x="5313363" y="3840163"/>
          <p14:tracePt t="49697" x="5322888" y="3786188"/>
          <p14:tracePt t="49714" x="5384800" y="3732213"/>
          <p14:tracePt t="49731" x="5473700" y="3643313"/>
          <p14:tracePt t="49747" x="5616575" y="3536950"/>
          <p14:tracePt t="49764" x="5670550" y="3482975"/>
          <p14:tracePt t="49781" x="5776913" y="3411538"/>
          <p14:tracePt t="49798" x="5919788" y="3295650"/>
          <p14:tracePt t="49815" x="6062663" y="3160713"/>
          <p14:tracePt t="49831" x="6116638" y="3089275"/>
          <p14:tracePt t="49847" x="6153150" y="3044825"/>
          <p14:tracePt t="49864" x="6180138" y="2990850"/>
          <p14:tracePt t="49881" x="6180138" y="2973388"/>
          <p14:tracePt t="49897" x="6197600" y="2938463"/>
          <p14:tracePt t="49914" x="6232525" y="2884488"/>
          <p14:tracePt t="49931" x="6269038" y="2830513"/>
          <p14:tracePt t="49947" x="6276975" y="2776538"/>
          <p14:tracePt t="49964" x="6286500" y="2741613"/>
          <p14:tracePt t="49981" x="6286500" y="2714625"/>
          <p14:tracePt t="49998" x="6286500" y="2705100"/>
          <p14:tracePt t="50015" x="6259513" y="2679700"/>
          <p14:tracePt t="50031" x="6205538" y="2652713"/>
          <p14:tracePt t="50048" x="6116638" y="2625725"/>
          <p14:tracePt t="50064" x="5983288" y="2608263"/>
          <p14:tracePt t="50081" x="5875338" y="2608263"/>
          <p14:tracePt t="50098" x="5776913" y="2608263"/>
          <p14:tracePt t="50115" x="5680075" y="2660650"/>
          <p14:tracePt t="50131" x="5616575" y="2732088"/>
          <p14:tracePt t="50148" x="5545138" y="2857500"/>
          <p14:tracePt t="50165" x="5491163" y="3000375"/>
          <p14:tracePt t="50181" x="5483225" y="3098800"/>
          <p14:tracePt t="50198" x="5473700" y="3224213"/>
          <p14:tracePt t="50215" x="5491163" y="3367088"/>
          <p14:tracePt t="50231" x="5537200" y="3473450"/>
          <p14:tracePt t="50248" x="5616575" y="3633788"/>
          <p14:tracePt t="50265" x="5732463" y="3803650"/>
          <p14:tracePt t="50281" x="5875338" y="3938588"/>
          <p14:tracePt t="50298" x="6045200" y="4054475"/>
          <p14:tracePt t="50315" x="6251575" y="4125913"/>
          <p14:tracePt t="50331" x="6491288" y="4187825"/>
          <p14:tracePt t="50348" x="6769100" y="4205288"/>
          <p14:tracePt t="50365" x="6991350" y="4205288"/>
          <p14:tracePt t="50381" x="7143750" y="4197350"/>
          <p14:tracePt t="50398" x="7348538" y="4089400"/>
          <p14:tracePt t="50415" x="7554913" y="3867150"/>
          <p14:tracePt t="50431" x="7626350" y="3687763"/>
          <p14:tracePt t="50448" x="7626350" y="3527425"/>
          <p14:tracePt t="50465" x="7608888" y="3357563"/>
          <p14:tracePt t="50481" x="7510463" y="3205163"/>
          <p14:tracePt t="50498" x="7412038" y="3089275"/>
          <p14:tracePt t="50515" x="7331075" y="3017838"/>
          <p14:tracePt t="50531" x="7259638" y="2965450"/>
          <p14:tracePt t="50548" x="7205663" y="2928938"/>
          <p14:tracePt t="50565" x="7170738" y="2911475"/>
          <p14:tracePt t="50581" x="7099300" y="2874963"/>
          <p14:tracePt t="50598" x="7000875" y="2847975"/>
          <p14:tracePt t="50615" x="6759575" y="2786063"/>
          <p14:tracePt t="50631" x="6599238" y="2776538"/>
          <p14:tracePt t="50648" x="6510338" y="2776538"/>
          <p14:tracePt t="50665" x="6491288" y="2776538"/>
          <p14:tracePt t="50681" x="6456363" y="2803525"/>
          <p14:tracePt t="50698" x="6394450" y="2847975"/>
          <p14:tracePt t="50715" x="6340475" y="2901950"/>
          <p14:tracePt t="50731" x="6269038" y="2973388"/>
          <p14:tracePt t="50748" x="6215063" y="3071813"/>
          <p14:tracePt t="50765" x="6143625" y="3187700"/>
          <p14:tracePt t="50781" x="6126163" y="3330575"/>
          <p14:tracePt t="50798" x="6089650" y="3482975"/>
          <p14:tracePt t="50815" x="6089650" y="3687763"/>
          <p14:tracePt t="50831" x="6099175" y="3776663"/>
          <p14:tracePt t="50848" x="6188075" y="3884613"/>
          <p14:tracePt t="50865" x="6330950" y="3956050"/>
          <p14:tracePt t="50881" x="6527800" y="4027488"/>
          <p14:tracePt t="50898" x="6653213" y="4044950"/>
          <p14:tracePt t="50915" x="6831013" y="4054475"/>
          <p14:tracePt t="50932" x="6973888" y="4062413"/>
          <p14:tracePt t="50948" x="6983413" y="4062413"/>
          <p14:tracePt t="50965" x="7010400" y="4044950"/>
          <p14:tracePt t="50982" x="7010400" y="3956050"/>
          <p14:tracePt t="50998" x="6991350" y="3867150"/>
          <p14:tracePt t="51015" x="6956425" y="3786188"/>
          <p14:tracePt t="51048" x="6929438" y="3759200"/>
          <p14:tracePt t="51065" x="6929438" y="3751263"/>
          <p14:tracePt t="51536" x="6911975" y="3751263"/>
          <p14:tracePt t="51544" x="6902450" y="3751263"/>
          <p14:tracePt t="51560" x="6894513" y="3759200"/>
          <p14:tracePt t="51568" x="6875463" y="3759200"/>
          <p14:tracePt t="51582" x="6867525" y="3759200"/>
          <p14:tracePt t="51624" x="6858000" y="3759200"/>
          <p14:tracePt t="51640" x="6848475" y="3759200"/>
          <p14:tracePt t="51648" x="6848475" y="3768725"/>
          <p14:tracePt t="51656" x="6831013" y="3768725"/>
          <p14:tracePt t="51666" x="6823075" y="3768725"/>
          <p14:tracePt t="51683" x="6813550" y="3776663"/>
          <p14:tracePt t="51699" x="6804025" y="3776663"/>
          <p14:tracePt t="51716" x="6786563" y="3786188"/>
          <p14:tracePt t="51732" x="6769100" y="3786188"/>
          <p14:tracePt t="51749" x="6732588" y="3803650"/>
          <p14:tracePt t="51766" x="6724650" y="3803650"/>
          <p14:tracePt t="51783" x="6705600" y="3813175"/>
          <p14:tracePt t="51816" x="6680200" y="3813175"/>
          <p14:tracePt t="51832" x="6661150" y="3822700"/>
          <p14:tracePt t="51849" x="6634163" y="3840163"/>
          <p14:tracePt t="51866" x="6616700" y="3840163"/>
          <p14:tracePt t="51883" x="6599238" y="3840163"/>
          <p14:tracePt t="51899" x="6589713" y="3848100"/>
          <p14:tracePt t="51916" x="6581775" y="3848100"/>
          <p14:tracePt t="52312" x="6562725" y="3848100"/>
          <p14:tracePt t="52336" x="6545263" y="3848100"/>
          <p14:tracePt t="52344" x="6537325" y="3867150"/>
          <p14:tracePt t="52361" x="6518275" y="3867150"/>
          <p14:tracePt t="52408" x="6510338" y="3867150"/>
          <p14:tracePt t="52936" x="6483350" y="3875088"/>
          <p14:tracePt t="52945" x="6473825" y="3884613"/>
          <p14:tracePt t="52953" x="6429375" y="3902075"/>
          <p14:tracePt t="52967" x="6394450" y="3911600"/>
          <p14:tracePt t="52984" x="6313488" y="3946525"/>
          <p14:tracePt t="53000" x="6251575" y="3983038"/>
          <p14:tracePt t="53017" x="6170613" y="4000500"/>
          <p14:tracePt t="53033" x="6099175" y="4037013"/>
          <p14:tracePt t="53050" x="6045200" y="4054475"/>
          <p14:tracePt t="53067" x="6010275" y="4062413"/>
          <p14:tracePt t="53084" x="5983288" y="4071938"/>
          <p14:tracePt t="53100" x="5973763" y="4071938"/>
          <p14:tracePt t="53117" x="5956300" y="4081463"/>
          <p14:tracePt t="53133" x="5938838" y="4081463"/>
          <p14:tracePt t="53150" x="5929313" y="4081463"/>
          <p14:tracePt t="53167" x="5919788" y="4081463"/>
          <p14:tracePt t="53168" x="5894388" y="4081463"/>
          <p14:tracePt t="53183" x="5884863" y="4089400"/>
          <p14:tracePt t="53201" x="5830888" y="4098925"/>
          <p14:tracePt t="53217" x="5803900" y="4116388"/>
          <p14:tracePt t="53234" x="5795963" y="4125913"/>
          <p14:tracePt t="53250" x="5776913" y="4125913"/>
          <p14:tracePt t="53267" x="5768975" y="4125913"/>
          <p14:tracePt t="53284" x="5751513" y="4143375"/>
          <p14:tracePt t="54433" x="5759450" y="4125913"/>
          <p14:tracePt t="54441" x="5795963" y="4098925"/>
          <p14:tracePt t="54451" x="5830888" y="4071938"/>
          <p14:tracePt t="54468" x="5911850" y="4017963"/>
          <p14:tracePt t="54485" x="6027738" y="3938588"/>
          <p14:tracePt t="54501" x="6081713" y="3894138"/>
          <p14:tracePt t="54518" x="6143625" y="3848100"/>
          <p14:tracePt t="54535" x="6188075" y="3803650"/>
          <p14:tracePt t="54551" x="6251575" y="3705225"/>
          <p14:tracePt t="54568" x="6323013" y="3562350"/>
          <p14:tracePt t="54585" x="6384925" y="3330575"/>
          <p14:tracePt t="54601" x="6384925" y="3232150"/>
          <p14:tracePt t="54618" x="6384925" y="3143250"/>
          <p14:tracePt t="54635" x="6384925" y="3089275"/>
          <p14:tracePt t="54651" x="6384925" y="3036888"/>
          <p14:tracePt t="54668" x="6419850" y="2938463"/>
          <p14:tracePt t="54685" x="6456363" y="2847975"/>
          <p14:tracePt t="54701" x="6465888" y="2786063"/>
          <p14:tracePt t="54718" x="6491288" y="2714625"/>
          <p14:tracePt t="54735" x="6500813" y="2679700"/>
          <p14:tracePt t="54752" x="6518275" y="2660650"/>
          <p14:tracePt t="54768" x="6527800" y="2643188"/>
          <p14:tracePt t="54801" x="6537325" y="2625725"/>
          <p14:tracePt t="54818" x="6545263" y="2616200"/>
          <p14:tracePt t="54945" x="6527800" y="2625725"/>
          <p14:tracePt t="54953" x="6510338" y="2643188"/>
          <p14:tracePt t="54961" x="6473825" y="2670175"/>
          <p14:tracePt t="54969" x="6446838" y="2670175"/>
          <p14:tracePt t="54985" x="6411913" y="2697163"/>
          <p14:tracePt t="55002" x="6375400" y="2697163"/>
          <p14:tracePt t="55081" x="6367463" y="2705100"/>
          <p14:tracePt t="55210" x="6367463" y="2714625"/>
          <p14:tracePt t="55217" x="6367463" y="2724150"/>
          <p14:tracePt t="55234" x="6367463" y="2732088"/>
          <p14:tracePt t="55242" x="6367463" y="2751138"/>
          <p14:tracePt t="55258" x="6367463" y="2759075"/>
          <p14:tracePt t="55269" x="6367463" y="2776538"/>
          <p14:tracePt t="55285" x="6375400" y="2786063"/>
          <p14:tracePt t="55302" x="6394450" y="2795588"/>
          <p14:tracePt t="55378" x="6402388" y="2795588"/>
          <p14:tracePt t="55394" x="6411913" y="2795588"/>
          <p14:tracePt t="55410" x="6411913" y="2786063"/>
          <p14:tracePt t="55418" x="6419850" y="2768600"/>
          <p14:tracePt t="55426" x="6419850" y="2741613"/>
          <p14:tracePt t="55435" x="6438900" y="2705100"/>
          <p14:tracePt t="55452" x="6438900" y="2616200"/>
          <p14:tracePt t="55469" x="6438900" y="2509838"/>
          <p14:tracePt t="55486" x="6438900" y="2428875"/>
          <p14:tracePt t="55502" x="6438900" y="2366963"/>
          <p14:tracePt t="55519" x="6438900" y="2312988"/>
          <p14:tracePt t="55536" x="6438900" y="2295525"/>
          <p14:tracePt t="55569" x="6438900" y="2286000"/>
          <p14:tracePt t="55594" x="6438900" y="2268538"/>
          <p14:tracePt t="55762" x="6456363" y="2268538"/>
          <p14:tracePt t="55770" x="6473825" y="2268538"/>
          <p14:tracePt t="55778" x="6545263" y="2286000"/>
          <p14:tracePt t="55786" x="6572250" y="2303463"/>
          <p14:tracePt t="55802" x="6661150" y="2347913"/>
          <p14:tracePt t="55819" x="6732588" y="2393950"/>
          <p14:tracePt t="55836" x="6804025" y="2446338"/>
          <p14:tracePt t="55852" x="6858000" y="2482850"/>
          <p14:tracePt t="55869" x="6894513" y="2517775"/>
          <p14:tracePt t="55886" x="6911975" y="2536825"/>
          <p14:tracePt t="55902" x="6929438" y="2581275"/>
          <p14:tracePt t="55919" x="6946900" y="2608263"/>
          <p14:tracePt t="55936" x="6973888" y="2660650"/>
          <p14:tracePt t="55953" x="7018338" y="2751138"/>
          <p14:tracePt t="55970" x="7081838" y="2874963"/>
          <p14:tracePt t="55986" x="7126288" y="2955925"/>
          <p14:tracePt t="56003" x="7143750" y="3009900"/>
          <p14:tracePt t="56019" x="7180263" y="3071813"/>
          <p14:tracePt t="56036" x="7205663" y="3125788"/>
          <p14:tracePt t="56053" x="7224713" y="3205163"/>
          <p14:tracePt t="56069" x="7251700" y="3268663"/>
          <p14:tracePt t="56086" x="7259638" y="3340100"/>
          <p14:tracePt t="56103" x="7286625" y="3411538"/>
          <p14:tracePt t="56119" x="7313613" y="3490913"/>
          <p14:tracePt t="56136" x="7323138" y="3562350"/>
          <p14:tracePt t="56153" x="7331075" y="3633788"/>
          <p14:tracePt t="56170" x="7331075" y="3697288"/>
          <p14:tracePt t="56186" x="7331075" y="3732213"/>
          <p14:tracePt t="56203" x="7331075" y="3786188"/>
          <p14:tracePt t="56219" x="7331075" y="3822700"/>
          <p14:tracePt t="56236" x="7331075" y="3867150"/>
          <p14:tracePt t="56253" x="7331075" y="3929063"/>
          <p14:tracePt t="56270" x="7323138" y="3965575"/>
          <p14:tracePt t="56287" x="7304088" y="4010025"/>
          <p14:tracePt t="56303" x="7304088" y="4017963"/>
          <p14:tracePt t="56320" x="7304088" y="4054475"/>
          <p14:tracePt t="56336" x="7286625" y="4081463"/>
          <p14:tracePt t="56353" x="7277100" y="4116388"/>
          <p14:tracePt t="56370" x="7269163" y="4152900"/>
          <p14:tracePt t="56386" x="7242175" y="4197350"/>
          <p14:tracePt t="56403" x="7224713" y="4224338"/>
          <p14:tracePt t="56420" x="7215188" y="4241800"/>
          <p14:tracePt t="56436" x="7215188" y="4268788"/>
          <p14:tracePt t="56453" x="7197725" y="4286250"/>
          <p14:tracePt t="56470" x="7197725" y="4295775"/>
          <p14:tracePt t="56487" x="7188200" y="4330700"/>
          <p14:tracePt t="56503" x="7161213" y="4357688"/>
          <p14:tracePt t="56520" x="7126288" y="4402138"/>
          <p14:tracePt t="56537" x="7089775" y="4429125"/>
          <p14:tracePt t="56553" x="7081838" y="4465638"/>
          <p14:tracePt t="56570" x="7045325" y="4491038"/>
          <p14:tracePt t="56587" x="7037388" y="4500563"/>
          <p14:tracePt t="56603" x="7018338" y="4518025"/>
          <p14:tracePt t="56620" x="7010400" y="4527550"/>
          <p14:tracePt t="56637" x="7000875" y="4545013"/>
          <p14:tracePt t="56653" x="6991350" y="4554538"/>
          <p14:tracePt t="56670" x="6973888" y="4572000"/>
          <p14:tracePt t="57018" x="6983413" y="4545013"/>
          <p14:tracePt t="57026" x="6991350" y="4537075"/>
          <p14:tracePt t="57037" x="6991350" y="4500563"/>
          <p14:tracePt t="57053" x="7037388" y="4375150"/>
          <p14:tracePt t="57070" x="7062788" y="4187825"/>
          <p14:tracePt t="57087" x="7062788" y="3965575"/>
          <p14:tracePt t="57104" x="7062788" y="3786188"/>
          <p14:tracePt t="57120" x="7045325" y="3705225"/>
          <p14:tracePt t="57137" x="7010400" y="3562350"/>
          <p14:tracePt t="57154" x="6965950" y="3438525"/>
          <p14:tracePt t="57170" x="6884988" y="3224213"/>
          <p14:tracePt t="57187" x="6823075" y="3133725"/>
          <p14:tracePt t="57204" x="6742113" y="3027363"/>
          <p14:tracePt t="57220" x="6661150" y="2938463"/>
          <p14:tracePt t="57237" x="6589713" y="2867025"/>
          <p14:tracePt t="57254" x="6518275" y="2822575"/>
          <p14:tracePt t="57270" x="6483350" y="2786063"/>
          <p14:tracePt t="57287" x="6456363" y="2741613"/>
          <p14:tracePt t="57304" x="6411913" y="2687638"/>
          <p14:tracePt t="57320" x="6375400" y="2643188"/>
          <p14:tracePt t="57337" x="6303963" y="2581275"/>
          <p14:tracePt t="57354" x="6251575" y="2544763"/>
          <p14:tracePt t="57371" x="6161088" y="2500313"/>
          <p14:tracePt t="57387" x="6116638" y="2490788"/>
          <p14:tracePt t="57404" x="6037263" y="2465388"/>
          <p14:tracePt t="57421" x="5983288" y="2455863"/>
          <p14:tracePt t="57437" x="5911850" y="2428875"/>
          <p14:tracePt t="57454" x="5875338" y="2428875"/>
          <p14:tracePt t="57471" x="5840413" y="2419350"/>
          <p14:tracePt t="57487" x="5813425" y="2419350"/>
          <p14:tracePt t="57504" x="5795963" y="2419350"/>
          <p14:tracePt t="57521" x="5768975" y="2428875"/>
          <p14:tracePt t="57537" x="5751513" y="2438400"/>
          <p14:tracePt t="57554" x="5724525" y="2446338"/>
          <p14:tracePt t="57571" x="5697538" y="2490788"/>
          <p14:tracePt t="57588" x="5680075" y="2509838"/>
          <p14:tracePt t="57604" x="5661025" y="2536825"/>
          <p14:tracePt t="57621" x="5634038" y="2571750"/>
          <p14:tracePt t="57637" x="5616575" y="2589213"/>
          <p14:tracePt t="57654" x="5599113" y="2616200"/>
          <p14:tracePt t="57671" x="5589588" y="2643188"/>
          <p14:tracePt t="57688" x="5562600" y="2679700"/>
          <p14:tracePt t="57704" x="5545138" y="2705100"/>
          <p14:tracePt t="57721" x="5518150" y="2759075"/>
          <p14:tracePt t="57737" x="5500688" y="2803525"/>
          <p14:tracePt t="57754" x="5491163" y="2857500"/>
          <p14:tracePt t="57771" x="5465763" y="2928938"/>
          <p14:tracePt t="57788" x="5446713" y="2990850"/>
          <p14:tracePt t="57804" x="5419725" y="3027363"/>
          <p14:tracePt t="57821" x="5411788" y="3071813"/>
          <p14:tracePt t="57838" x="5394325" y="3125788"/>
          <p14:tracePt t="57854" x="5394325" y="3160713"/>
          <p14:tracePt t="57871" x="5384800" y="3187700"/>
          <p14:tracePt t="57888" x="5384800" y="3241675"/>
          <p14:tracePt t="57904" x="5384800" y="3268663"/>
          <p14:tracePt t="57921" x="5384800" y="3313113"/>
          <p14:tracePt t="57938" x="5384800" y="3340100"/>
          <p14:tracePt t="57955" x="5384800" y="3411538"/>
          <p14:tracePt t="57971" x="5384800" y="3446463"/>
          <p14:tracePt t="57988" x="5384800" y="3500438"/>
          <p14:tracePt t="58004" x="5384800" y="3544888"/>
          <p14:tracePt t="58021" x="5384800" y="3554413"/>
          <p14:tracePt t="58038" x="5384800" y="3562350"/>
          <p14:tracePt t="58054" x="5384800" y="3598863"/>
          <p14:tracePt t="58071" x="5384800" y="3643313"/>
          <p14:tracePt t="58088" x="5384800" y="3705225"/>
          <p14:tracePt t="58104" x="5394325" y="3768725"/>
          <p14:tracePt t="58121" x="5402263" y="3786188"/>
          <p14:tracePt t="58138" x="5402263" y="3822700"/>
          <p14:tracePt t="58155" x="5438775" y="3894138"/>
          <p14:tracePt t="58171" x="5465763" y="3929063"/>
          <p14:tracePt t="58188" x="5483225" y="3965575"/>
          <p14:tracePt t="58205" x="5500688" y="3990975"/>
          <p14:tracePt t="58221" x="5510213" y="4010025"/>
          <p14:tracePt t="58238" x="5527675" y="4037013"/>
          <p14:tracePt t="58255" x="5537200" y="4044950"/>
          <p14:tracePt t="58288" x="5554663" y="4062413"/>
          <p14:tracePt t="58305" x="5562600" y="4081463"/>
          <p14:tracePt t="58338" x="5572125" y="4081463"/>
          <p14:tracePt t="58379" x="5581650" y="4098925"/>
          <p14:tracePt t="58691" x="5589588" y="4098925"/>
          <p14:tracePt t="58707" x="5608638" y="4098925"/>
          <p14:tracePt t="58715" x="5616575" y="4098925"/>
          <p14:tracePt t="58723" x="5626100" y="4081463"/>
          <p14:tracePt t="58738" x="5653088" y="4044950"/>
          <p14:tracePt t="58755" x="5688013" y="3803650"/>
          <p14:tracePt t="58772" x="5715000" y="3589338"/>
          <p14:tracePt t="58789" x="5741988" y="3394075"/>
          <p14:tracePt t="58805" x="5759450" y="3313113"/>
          <p14:tracePt t="58822" x="5786438" y="3224213"/>
          <p14:tracePt t="58838" x="5830888" y="3125788"/>
          <p14:tracePt t="58855" x="5919788" y="2982913"/>
          <p14:tracePt t="58872" x="5965825" y="2901950"/>
          <p14:tracePt t="58889" x="6037263" y="2822575"/>
          <p14:tracePt t="58905" x="6072188" y="2776538"/>
          <p14:tracePt t="58922" x="6126163" y="2732088"/>
          <p14:tracePt t="58938" x="6188075" y="2670175"/>
          <p14:tracePt t="58955" x="6348413" y="2562225"/>
          <p14:tracePt t="58972" x="6375400" y="2554288"/>
          <p14:tracePt t="58989" x="6491288" y="2536825"/>
          <p14:tracePt t="59005" x="6661150" y="2509838"/>
          <p14:tracePt t="59022" x="6705600" y="2509838"/>
          <p14:tracePt t="59039" x="6804025" y="2527300"/>
          <p14:tracePt t="59055" x="6911975" y="2562225"/>
          <p14:tracePt t="59072" x="6983413" y="2598738"/>
          <p14:tracePt t="59089" x="7027863" y="2633663"/>
          <p14:tracePt t="59106" x="7054850" y="2697163"/>
          <p14:tracePt t="59122" x="7072313" y="2786063"/>
          <p14:tracePt t="59139" x="7099300" y="2901950"/>
          <p14:tracePt t="59155" x="7143750" y="3160713"/>
          <p14:tracePt t="59172" x="7170738" y="3384550"/>
          <p14:tracePt t="59189" x="7205663" y="3608388"/>
          <p14:tracePt t="59205" x="7215188" y="3786188"/>
          <p14:tracePt t="59222" x="7215188" y="3902075"/>
          <p14:tracePt t="59239" x="7215188" y="3990975"/>
          <p14:tracePt t="59255" x="7215188" y="4071938"/>
          <p14:tracePt t="59272" x="7215188" y="4125913"/>
          <p14:tracePt t="59289" x="7215188" y="4160838"/>
          <p14:tracePt t="59305" x="7215188" y="4187825"/>
          <p14:tracePt t="59322" x="7232650" y="4205288"/>
          <p14:tracePt t="59339" x="7232650" y="4224338"/>
          <p14:tracePt t="59419" x="7242175" y="4224338"/>
          <p14:tracePt t="59460" x="7251700" y="4224338"/>
          <p14:tracePt t="59475" x="7259638" y="4224338"/>
          <p14:tracePt t="59491" x="7259638" y="4214813"/>
          <p14:tracePt t="59499" x="7259638" y="4197350"/>
          <p14:tracePt t="59508" x="7259638" y="4187825"/>
          <p14:tracePt t="59522" x="7259638" y="4170363"/>
          <p14:tracePt t="59539" x="7197725" y="4108450"/>
          <p14:tracePt t="59556" x="7045325" y="4081463"/>
          <p14:tracePt t="59572" x="6919913" y="4071938"/>
          <p14:tracePt t="59589" x="6786563" y="4071938"/>
          <p14:tracePt t="59606" x="6653213" y="4133850"/>
          <p14:tracePt t="59622" x="6518275" y="4224338"/>
          <p14:tracePt t="59639" x="6419850" y="4330700"/>
          <p14:tracePt t="59656" x="6367463" y="4402138"/>
          <p14:tracePt t="59672" x="6340475" y="4465638"/>
          <p14:tracePt t="59690" x="6296025" y="4527550"/>
          <p14:tracePt t="59706" x="6242050" y="4562475"/>
          <p14:tracePt t="59723" x="6153150" y="4598988"/>
          <p14:tracePt t="59739" x="6045200" y="4625975"/>
          <p14:tracePt t="59756" x="6010275" y="4625975"/>
          <p14:tracePt t="59773" x="5965825" y="4625975"/>
          <p14:tracePt t="59789" x="5929313" y="4625975"/>
          <p14:tracePt t="59806" x="5875338" y="4608513"/>
          <p14:tracePt t="59823" x="5822950" y="4581525"/>
          <p14:tracePt t="59839" x="5724525" y="4510088"/>
          <p14:tracePt t="59856" x="5616575" y="4446588"/>
          <p14:tracePt t="59873" x="5500688" y="4340225"/>
          <p14:tracePt t="59889" x="5375275" y="4205288"/>
          <p14:tracePt t="59906" x="5313363" y="4081463"/>
          <p14:tracePt t="59923" x="5276850" y="3956050"/>
          <p14:tracePt t="59940" x="5268913" y="3795713"/>
          <p14:tracePt t="59956" x="5268913" y="3724275"/>
          <p14:tracePt t="59973" x="5276850" y="3625850"/>
          <p14:tracePt t="59989" x="5295900" y="3544888"/>
          <p14:tracePt t="60006" x="5322888" y="3429000"/>
          <p14:tracePt t="60023" x="5348288" y="3340100"/>
          <p14:tracePt t="60039" x="5375275" y="3276600"/>
          <p14:tracePt t="60056" x="5402263" y="3187700"/>
          <p14:tracePt t="60073" x="5411788" y="3125788"/>
          <p14:tracePt t="60090" x="5446713" y="3027363"/>
          <p14:tracePt t="60106" x="5473700" y="2901950"/>
          <p14:tracePt t="60123" x="5491163" y="2776538"/>
          <p14:tracePt t="60140" x="5545138" y="2660650"/>
          <p14:tracePt t="60156" x="5554663" y="2616200"/>
          <p14:tracePt t="60173" x="5581650" y="2571750"/>
          <p14:tracePt t="60190" x="5626100" y="2509838"/>
          <p14:tracePt t="60206" x="5680075" y="2465388"/>
          <p14:tracePt t="60223" x="5732463" y="2428875"/>
          <p14:tracePt t="60239" x="5776913" y="2401888"/>
          <p14:tracePt t="60256" x="5830888" y="2384425"/>
          <p14:tracePt t="60273" x="5857875" y="2384425"/>
          <p14:tracePt t="60290" x="5875338" y="2366963"/>
          <p14:tracePt t="60306" x="5884863" y="2366963"/>
          <p14:tracePt t="60323" x="5911850" y="2366963"/>
          <p14:tracePt t="60780" x="5919788" y="2366963"/>
          <p14:tracePt t="60788" x="5919788" y="2384425"/>
          <p14:tracePt t="60796" x="5919788" y="2393950"/>
          <p14:tracePt t="60807" x="5919788" y="2411413"/>
          <p14:tracePt t="60823" x="5919788" y="2446338"/>
          <p14:tracePt t="60840" x="5919788" y="2517775"/>
          <p14:tracePt t="60857" x="5956300" y="2625725"/>
          <p14:tracePt t="60874" x="6027738" y="2867025"/>
          <p14:tracePt t="60890" x="6126163" y="3179763"/>
          <p14:tracePt t="60907" x="6224588" y="3482975"/>
          <p14:tracePt t="60924" x="6276975" y="3795713"/>
          <p14:tracePt t="60940" x="6286500" y="3946525"/>
          <p14:tracePt t="60957" x="6296025" y="4081463"/>
          <p14:tracePt t="60973" x="6313488" y="4170363"/>
          <p14:tracePt t="60990" x="6340475" y="4241800"/>
          <p14:tracePt t="61007" x="6340475" y="4268788"/>
          <p14:tracePt t="61023" x="6357938" y="4286250"/>
          <p14:tracePt t="61057" x="6357938" y="4295775"/>
          <p14:tracePt t="61074" x="6357938" y="4303713"/>
          <p14:tracePt t="61090" x="6357938" y="4313238"/>
          <p14:tracePt t="61180" x="6357938" y="4322763"/>
          <p14:tracePt t="61196" x="6340475" y="4322763"/>
          <p14:tracePt t="61204" x="6340475" y="4303713"/>
          <p14:tracePt t="61212" x="6323013" y="4276725"/>
          <p14:tracePt t="61224" x="6323013" y="4259263"/>
          <p14:tracePt t="61240" x="6313488" y="4214813"/>
          <p14:tracePt t="61257" x="6296025" y="4179888"/>
          <p14:tracePt t="61274" x="6296025" y="4160838"/>
          <p14:tracePt t="61291" x="6286500" y="4143375"/>
          <p14:tracePt t="61307" x="6286500" y="4116388"/>
          <p14:tracePt t="61324" x="6276975" y="4054475"/>
          <p14:tracePt t="61341" x="6276975" y="4017963"/>
          <p14:tracePt t="61357" x="6276975" y="3973513"/>
          <p14:tracePt t="61374" x="6276975" y="3938588"/>
          <p14:tracePt t="61391" x="6276975" y="3929063"/>
          <p14:tracePt t="61407" x="6276975" y="3919538"/>
          <p14:tracePt t="61424" x="6276975" y="3902075"/>
          <p14:tracePt t="61441" x="6296025" y="3884613"/>
          <p14:tracePt t="61457" x="6313488" y="3867150"/>
          <p14:tracePt t="61474" x="6330950" y="3840163"/>
          <p14:tracePt t="61491" x="6340475" y="3813175"/>
          <p14:tracePt t="61524" x="6348413" y="3768725"/>
          <p14:tracePt t="61541" x="6348413" y="3751263"/>
          <p14:tracePt t="61557" x="6348413" y="3724275"/>
          <p14:tracePt t="61574" x="6357938" y="3697288"/>
          <p14:tracePt t="61591" x="6357938" y="3652838"/>
          <p14:tracePt t="61607" x="6375400" y="3616325"/>
          <p14:tracePt t="61624" x="6375400" y="3598863"/>
          <p14:tracePt t="61641" x="6375400" y="3581400"/>
          <p14:tracePt t="61657" x="6375400" y="3554413"/>
          <p14:tracePt t="61674" x="6384925" y="3544888"/>
          <p14:tracePt t="61692" x="6384925" y="3527425"/>
          <p14:tracePt t="61693" x="6384925" y="3517900"/>
          <p14:tracePt t="61707" x="6384925" y="3509963"/>
          <p14:tracePt t="61724" x="6384925" y="3490913"/>
          <p14:tracePt t="61741" x="6384925" y="3482975"/>
          <p14:tracePt t="61757" x="6384925" y="3473450"/>
          <p14:tracePt t="61774" x="6384925" y="3455988"/>
          <p14:tracePt t="61791" x="6384925" y="3446463"/>
          <p14:tracePt t="61824" x="6384925" y="3438525"/>
          <p14:tracePt t="61841" x="6384925" y="3429000"/>
          <p14:tracePt t="62069" x="6375400" y="3438525"/>
          <p14:tracePt t="62085" x="6375400" y="3455988"/>
          <p14:tracePt t="62093" x="6375400" y="3473450"/>
          <p14:tracePt t="62101" x="6375400" y="3482975"/>
          <p14:tracePt t="62109" x="6375400" y="3490913"/>
          <p14:tracePt t="62125" x="6375400" y="3536950"/>
          <p14:tracePt t="62141" x="6375400" y="3562350"/>
          <p14:tracePt t="62158" x="6375400" y="3598863"/>
          <p14:tracePt t="62175" x="6375400" y="3643313"/>
          <p14:tracePt t="62192" x="6375400" y="3697288"/>
          <p14:tracePt t="62208" x="6375400" y="3741738"/>
          <p14:tracePt t="62225" x="6375400" y="3768725"/>
          <p14:tracePt t="62241" x="6375400" y="3803650"/>
          <p14:tracePt t="62258" x="6367463" y="3830638"/>
          <p14:tracePt t="62275" x="6367463" y="3867150"/>
          <p14:tracePt t="62291" x="6357938" y="3894138"/>
          <p14:tracePt t="62308" x="6357938" y="3919538"/>
          <p14:tracePt t="62325" x="6348413" y="3990975"/>
          <p14:tracePt t="62341" x="6340475" y="4027488"/>
          <p14:tracePt t="62358" x="6340475" y="4071938"/>
          <p14:tracePt t="62375" x="6330950" y="4116388"/>
          <p14:tracePt t="62391" x="6330950" y="4170363"/>
          <p14:tracePt t="62408" x="6330950" y="4205288"/>
          <p14:tracePt t="62425" x="6313488" y="4232275"/>
          <p14:tracePt t="62441" x="6313488" y="4259263"/>
          <p14:tracePt t="62458" x="6313488" y="4276725"/>
          <p14:tracePt t="62475" x="6313488" y="4303713"/>
          <p14:tracePt t="62491" x="6313488" y="4357688"/>
          <p14:tracePt t="62508" x="6303963" y="4402138"/>
          <p14:tracePt t="62525" x="6303963" y="4483100"/>
          <p14:tracePt t="62542" x="6303963" y="4527550"/>
          <p14:tracePt t="62558" x="6303963" y="4545013"/>
          <p14:tracePt t="62575" x="6303963" y="4562475"/>
          <p14:tracePt t="62592" x="6303963" y="4589463"/>
          <p14:tracePt t="62608" x="6303963" y="4616450"/>
          <p14:tracePt t="62625" x="6303963" y="4652963"/>
          <p14:tracePt t="62642" x="6303963" y="4679950"/>
          <p14:tracePt t="62658" x="6303963" y="4705350"/>
          <p14:tracePt t="62692" x="6303963" y="4724400"/>
          <p14:tracePt t="62709" x="6303963" y="4741863"/>
          <p14:tracePt t="62742" x="6303963" y="4759325"/>
          <p14:tracePt t="62758" x="6303963" y="4768850"/>
          <p14:tracePt t="62775" x="6303963" y="4776788"/>
          <p14:tracePt t="62792" x="6303963" y="4786313"/>
          <p14:tracePt t="63462" x="6303963" y="4795838"/>
          <p14:tracePt t="63501" x="6303963" y="4803775"/>
          <p14:tracePt t="63613" x="6296025" y="4813300"/>
          <p14:tracePt t="63653" x="6296025" y="4822825"/>
          <p14:tracePt t="76660" x="6348413" y="4786313"/>
          <p14:tracePt t="76668" x="6438900" y="4751388"/>
          <p14:tracePt t="76676" x="6483350" y="4724400"/>
          <p14:tracePt t="76687" x="6518275" y="4714875"/>
          <p14:tracePt t="76703" x="6537325" y="4705350"/>
          <p14:tracePt t="76720" x="6562725" y="4697413"/>
          <p14:tracePt t="76754" x="6572250" y="4687888"/>
          <p14:tracePt t="76770" x="6572250" y="4660900"/>
          <p14:tracePt t="76787" x="6572250" y="4598988"/>
          <p14:tracePt t="76804" x="6554788" y="4545013"/>
          <p14:tracePt t="76820" x="6545263" y="4491038"/>
          <p14:tracePt t="76837" x="6527800" y="4456113"/>
          <p14:tracePt t="76854" x="6518275" y="4438650"/>
          <p14:tracePt t="76870" x="6510338" y="4419600"/>
          <p14:tracePt t="76887" x="6491288" y="4394200"/>
          <p14:tracePt t="76904" x="6483350" y="4367213"/>
          <p14:tracePt t="76920" x="6473825" y="4340225"/>
          <p14:tracePt t="76937" x="6456363" y="4303713"/>
          <p14:tracePt t="76954" x="6446838" y="4268788"/>
          <p14:tracePt t="76970" x="6446838" y="4241800"/>
          <p14:tracePt t="76987" x="6411913" y="4170363"/>
          <p14:tracePt t="77004" x="6402388" y="4133850"/>
          <p14:tracePt t="77020" x="6394450" y="4089400"/>
          <p14:tracePt t="77037" x="6384925" y="4071938"/>
          <p14:tracePt t="77054" x="6384925" y="4062413"/>
          <p14:tracePt t="77071" x="6384925" y="4054475"/>
          <p14:tracePt t="77087" x="6384925" y="4044950"/>
          <p14:tracePt t="77104" x="6384925" y="4037013"/>
          <p14:tracePt t="77204" x="6375400" y="4044950"/>
          <p14:tracePt t="77212" x="6367463" y="4071938"/>
          <p14:tracePt t="77221" x="6357938" y="4098925"/>
          <p14:tracePt t="77237" x="6323013" y="4152900"/>
          <p14:tracePt t="77254" x="6313488" y="4214813"/>
          <p14:tracePt t="77271" x="6313488" y="4276725"/>
          <p14:tracePt t="77287" x="6303963" y="4348163"/>
          <p14:tracePt t="77304" x="6303963" y="4411663"/>
          <p14:tracePt t="77321" x="6303963" y="4456113"/>
          <p14:tracePt t="77338" x="6303963" y="4483100"/>
          <p14:tracePt t="77354" x="6303963" y="4491038"/>
          <p14:tracePt t="77371" x="6296025" y="4500563"/>
          <p14:tracePt t="77388" x="6296025" y="4510088"/>
          <p14:tracePt t="77404" x="6296025" y="4518025"/>
          <p14:tracePt t="77436" x="6296025" y="4527550"/>
          <p14:tracePt t="77484" x="6296025" y="4537075"/>
          <p14:tracePt t="77492" x="6296025" y="4545013"/>
          <p14:tracePt t="77500" x="6296025" y="4554538"/>
          <p14:tracePt t="77516" x="6296025" y="4562475"/>
          <p14:tracePt t="77564" x="6303963" y="4562475"/>
          <p14:tracePt t="77604" x="6313488" y="4562475"/>
          <p14:tracePt t="77668" x="6323013" y="4562475"/>
          <p14:tracePt t="77684" x="6323013" y="4554538"/>
          <p14:tracePt t="77692" x="6340475" y="4527550"/>
          <p14:tracePt t="77704" x="6340475" y="4500563"/>
          <p14:tracePt t="77721" x="6348413" y="4446588"/>
          <p14:tracePt t="77738" x="6348413" y="4394200"/>
          <p14:tracePt t="77754" x="6348413" y="4330700"/>
          <p14:tracePt t="77771" x="6348413" y="4241800"/>
          <p14:tracePt t="77788" x="6348413" y="4098925"/>
          <p14:tracePt t="77804" x="6348413" y="4010025"/>
          <p14:tracePt t="77821" x="6348413" y="3946525"/>
          <p14:tracePt t="77838" x="6348413" y="3911600"/>
          <p14:tracePt t="77855" x="6340475" y="3875088"/>
          <p14:tracePt t="77888" x="6340475" y="3867150"/>
          <p14:tracePt t="77905" x="6340475" y="3857625"/>
          <p14:tracePt t="77921" x="6340475" y="3840163"/>
          <p14:tracePt t="77938" x="6330950" y="3822700"/>
          <p14:tracePt t="77955" x="6330950" y="3795713"/>
          <p14:tracePt t="77971" x="6330950" y="3759200"/>
          <p14:tracePt t="77988" x="6330950" y="3697288"/>
          <p14:tracePt t="78005" x="6330950" y="3660775"/>
          <p14:tracePt t="78021" x="6330950" y="3625850"/>
          <p14:tracePt t="78038" x="6330950" y="3608388"/>
          <p14:tracePt t="78055" x="6330950" y="3581400"/>
          <p14:tracePt t="78071" x="6330950" y="3554413"/>
          <p14:tracePt t="78088" x="6330950" y="3544888"/>
          <p14:tracePt t="78105" x="6330950" y="3517900"/>
          <p14:tracePt t="78121" x="6330950" y="3500438"/>
          <p14:tracePt t="78138" x="6330950" y="3473450"/>
          <p14:tracePt t="78155" x="6330950" y="3465513"/>
          <p14:tracePt t="78172" x="6330950" y="3438525"/>
          <p14:tracePt t="78188" x="6330950" y="3429000"/>
          <p14:tracePt t="78205" x="6330950" y="3419475"/>
          <p14:tracePt t="78221" x="6330950" y="3411538"/>
          <p14:tracePt t="78364" x="6330950" y="3419475"/>
          <p14:tracePt t="78372" x="6330950" y="3438525"/>
          <p14:tracePt t="78380" x="6323013" y="3465513"/>
          <p14:tracePt t="78389" x="6323013" y="3490913"/>
          <p14:tracePt t="78405" x="6313488" y="3581400"/>
          <p14:tracePt t="78422" x="6303963" y="3652838"/>
          <p14:tracePt t="78438" x="6303963" y="3751263"/>
          <p14:tracePt t="78455" x="6303963" y="3813175"/>
          <p14:tracePt t="78472" x="6296025" y="3894138"/>
          <p14:tracePt t="78488" x="6296025" y="3956050"/>
          <p14:tracePt t="78505" x="6296025" y="4000500"/>
          <p14:tracePt t="78522" x="6296025" y="4044950"/>
          <p14:tracePt t="78538" x="6296025" y="4089400"/>
          <p14:tracePt t="78555" x="6296025" y="4143375"/>
          <p14:tracePt t="78572" x="6313488" y="4224338"/>
          <p14:tracePt t="78589" x="6323013" y="4286250"/>
          <p14:tracePt t="78605" x="6323013" y="4330700"/>
          <p14:tracePt t="78622" x="6340475" y="4384675"/>
          <p14:tracePt t="78639" x="6340475" y="4394200"/>
          <p14:tracePt t="78655" x="6348413" y="4429125"/>
          <p14:tracePt t="78672" x="6348413" y="4446588"/>
          <p14:tracePt t="78689" x="6348413" y="4473575"/>
          <p14:tracePt t="78705" x="6348413" y="4500563"/>
          <p14:tracePt t="78722" x="6348413" y="4545013"/>
          <p14:tracePt t="78739" x="6357938" y="4589463"/>
          <p14:tracePt t="78755" x="6375400" y="4633913"/>
          <p14:tracePt t="78772" x="6375400" y="4687888"/>
          <p14:tracePt t="78789" x="6384925" y="4714875"/>
          <p14:tracePt t="78805" x="6384925" y="4741863"/>
          <p14:tracePt t="78822" x="6384925" y="4768850"/>
          <p14:tracePt t="78839" x="6394450" y="4776788"/>
          <p14:tracePt t="78932" x="6394450" y="4795838"/>
          <p14:tracePt t="78957" x="6394450" y="4803775"/>
          <p14:tracePt t="78965" x="6394450" y="4813300"/>
          <p14:tracePt t="78973" x="6394450" y="4822825"/>
          <p14:tracePt t="79109" x="6394450" y="4830763"/>
          <p14:tracePt t="79117" x="6411913" y="4822825"/>
          <p14:tracePt t="79125" x="6411913" y="4776788"/>
          <p14:tracePt t="79139" x="6411913" y="4732338"/>
          <p14:tracePt t="79156" x="6419850" y="4660900"/>
          <p14:tracePt t="79173" x="6438900" y="4572000"/>
          <p14:tracePt t="79189" x="6446838" y="4518025"/>
          <p14:tracePt t="79206" x="6446838" y="4491038"/>
          <p14:tracePt t="79222" x="6446838" y="4483100"/>
          <p14:tracePt t="79239" x="6446838" y="4473575"/>
          <p14:tracePt t="79325" x="6446838" y="4491038"/>
          <p14:tracePt t="79333" x="6446838" y="4500563"/>
          <p14:tracePt t="79349" x="6446838" y="4518025"/>
          <p14:tracePt t="79365" x="6446838" y="4527550"/>
          <p14:tracePt t="79445" x="6446838" y="4500563"/>
          <p14:tracePt t="79453" x="6446838" y="4483100"/>
          <p14:tracePt t="79461" x="6446838" y="4465638"/>
          <p14:tracePt t="79473" x="6446838" y="4456113"/>
          <p14:tracePt t="79489" x="6446838" y="4438650"/>
          <p14:tracePt t="79581" x="6438900" y="4456113"/>
          <p14:tracePt t="79605" x="6429375" y="4465638"/>
          <p14:tracePt t="79845" x="6429375" y="4473575"/>
          <p14:tracePt t="79861" x="6429375" y="4483100"/>
          <p14:tracePt t="79869" x="6419850" y="4483100"/>
          <p14:tracePt t="79877" x="6411913" y="4491038"/>
          <p14:tracePt t="79890" x="6402388" y="4491038"/>
          <p14:tracePt t="79906" x="6367463" y="4491038"/>
          <p14:tracePt t="79923" x="6357938" y="4510088"/>
          <p14:tracePt t="79940" x="6348413" y="4510088"/>
          <p14:tracePt t="80173" x="6348413" y="4518025"/>
          <p14:tracePt t="80181" x="6367463" y="4537075"/>
          <p14:tracePt t="80190" x="6394450" y="4545013"/>
          <p14:tracePt t="80206" x="6483350" y="4562475"/>
          <p14:tracePt t="80223" x="6589713" y="4589463"/>
          <p14:tracePt t="80240" x="6680200" y="4589463"/>
          <p14:tracePt t="80257" x="6742113" y="4589463"/>
          <p14:tracePt t="80273" x="6769100" y="4589463"/>
          <p14:tracePt t="80290" x="6777038" y="4581525"/>
          <p14:tracePt t="80325" x="6777038" y="4572000"/>
          <p14:tracePt t="80365" x="6777038" y="4562475"/>
          <p14:tracePt t="80373" x="6777038" y="4554538"/>
          <p14:tracePt t="80397" x="6777038" y="4537075"/>
          <p14:tracePt t="80405" x="6769100" y="4510088"/>
          <p14:tracePt t="80413" x="6769100" y="4500563"/>
          <p14:tracePt t="80423" x="6769100" y="4491038"/>
          <p14:tracePt t="80440" x="6751638" y="4465638"/>
          <p14:tracePt t="80461" x="6751638" y="4456113"/>
          <p14:tracePt t="80477" x="6751638" y="4446588"/>
          <p14:tracePt t="80501" x="6751638" y="4429125"/>
          <p14:tracePt t="80517" x="6742113" y="4419600"/>
          <p14:tracePt t="80525" x="6742113" y="4411663"/>
          <p14:tracePt t="80541" x="6732588" y="4402138"/>
          <p14:tracePt t="80637" x="6715125" y="4402138"/>
          <p14:tracePt t="80645" x="6705600" y="4411663"/>
          <p14:tracePt t="80657" x="6705600" y="4419600"/>
          <p14:tracePt t="80674" x="6705600" y="4465638"/>
          <p14:tracePt t="80690" x="6705600" y="4500563"/>
          <p14:tracePt t="80707" x="6697663" y="4527550"/>
          <p14:tracePt t="80724" x="6697663" y="4545013"/>
          <p14:tracePt t="80740" x="6705600" y="4554538"/>
          <p14:tracePt t="80757" x="6715125" y="4572000"/>
          <p14:tracePt t="80790" x="6724650" y="4572000"/>
          <p14:tracePt t="80807" x="6742113" y="4572000"/>
          <p14:tracePt t="80829" x="6751638" y="4572000"/>
          <p14:tracePt t="80840" x="6751638" y="4562475"/>
          <p14:tracePt t="80857" x="6751638" y="4537075"/>
          <p14:tracePt t="80874" x="6751638" y="4518025"/>
          <p14:tracePt t="80907" x="6751638" y="4510088"/>
          <p14:tracePt t="80924" x="6751638" y="4500563"/>
          <p14:tracePt t="81046" x="6759575" y="4491038"/>
          <p14:tracePt t="81054" x="6769100" y="4465638"/>
          <p14:tracePt t="81062" x="6777038" y="4456113"/>
          <p14:tracePt t="81074" x="6777038" y="4446588"/>
          <p14:tracePt t="81091" x="6786563" y="4429125"/>
          <p14:tracePt t="81107" x="6786563" y="4419600"/>
          <p14:tracePt t="81124" x="6786563" y="4384675"/>
          <p14:tracePt t="81141" x="6786563" y="4367213"/>
          <p14:tracePt t="81158" x="6786563" y="4348163"/>
          <p14:tracePt t="81174" x="6786563" y="4340225"/>
          <p14:tracePt t="81191" x="6786563" y="4330700"/>
          <p14:tracePt t="81207" x="6786563" y="4322763"/>
          <p14:tracePt t="81224" x="6786563" y="4313238"/>
          <p14:tracePt t="81241" x="6786563" y="4295775"/>
          <p14:tracePt t="81274" x="6786563" y="4286250"/>
          <p14:tracePt t="81291" x="6786563" y="4268788"/>
          <p14:tracePt t="81307" x="6786563" y="4259263"/>
          <p14:tracePt t="81324" x="6786563" y="4241800"/>
          <p14:tracePt t="81341" x="6786563" y="4232275"/>
          <p14:tracePt t="81358" x="6786563" y="4205288"/>
          <p14:tracePt t="81374" x="6786563" y="4197350"/>
          <p14:tracePt t="81391" x="6786563" y="4187825"/>
          <p14:tracePt t="81408" x="6786563" y="4179888"/>
          <p14:tracePt t="81614" x="6786563" y="4187825"/>
          <p14:tracePt t="81630" x="6786563" y="4197350"/>
          <p14:tracePt t="81862" x="6786563" y="4205288"/>
          <p14:tracePt t="81918" x="6786563" y="4214813"/>
          <p14:tracePt t="81926" x="6786563" y="4224338"/>
          <p14:tracePt t="81942" x="6786563" y="4232275"/>
          <p14:tracePt t="81958" x="6786563" y="4241800"/>
          <p14:tracePt t="81966" x="6786563" y="4251325"/>
          <p14:tracePt t="81975" x="6786563" y="4259263"/>
          <p14:tracePt t="81991" x="6777038" y="4268788"/>
          <p14:tracePt t="82008" x="6777038" y="4286250"/>
          <p14:tracePt t="82025" x="6769100" y="4286250"/>
          <p14:tracePt t="82041" x="6769100" y="4313238"/>
          <p14:tracePt t="82058" x="6759575" y="4322763"/>
          <p14:tracePt t="82075" x="6751638" y="4340225"/>
          <p14:tracePt t="82091" x="6742113" y="4340225"/>
          <p14:tracePt t="82108" x="6732588" y="4357688"/>
          <p14:tracePt t="82142" x="6715125" y="4367213"/>
          <p14:tracePt t="82159" x="6705600" y="4384675"/>
          <p14:tracePt t="82175" x="6697663" y="4394200"/>
          <p14:tracePt t="82192" x="6680200" y="4411663"/>
          <p14:tracePt t="82208" x="6661150" y="4419600"/>
          <p14:tracePt t="82225" x="6634163" y="4429125"/>
          <p14:tracePt t="82242" x="6626225" y="4429125"/>
          <p14:tracePt t="82259" x="6616700" y="4429125"/>
          <p14:tracePt t="82275" x="6599238" y="4429125"/>
          <p14:tracePt t="82292" x="6589713" y="4429125"/>
          <p14:tracePt t="82308" x="6572250" y="4429125"/>
          <p14:tracePt t="82342" x="6562725" y="4429125"/>
          <p14:tracePt t="82359" x="6554788" y="4429125"/>
          <p14:tracePt t="82390" x="6545263" y="4429125"/>
          <p14:tracePt t="82414" x="6537325" y="4429125"/>
          <p14:tracePt t="82430" x="6527800" y="4429125"/>
          <p14:tracePt t="82446" x="6518275" y="4429125"/>
          <p14:tracePt t="82470" x="6510338" y="4429125"/>
          <p14:tracePt t="82478" x="6500813" y="4429125"/>
          <p14:tracePt t="82494" x="6491288" y="4429125"/>
          <p14:tracePt t="82526" x="6483350" y="4429125"/>
          <p14:tracePt t="82559" x="6473825" y="4429125"/>
          <p14:tracePt t="82606" x="6465888" y="4429125"/>
          <p14:tracePt t="82678" x="6456363" y="4429125"/>
          <p14:tracePt t="82798" x="6446838" y="4429125"/>
          <p14:tracePt t="82830" x="6438900" y="4419600"/>
          <p14:tracePt t="82918" x="6438900" y="4411663"/>
          <p14:tracePt t="83007" x="6429375" y="4411663"/>
          <p14:tracePt t="83039" x="6419850" y="4411663"/>
          <p14:tracePt t="83070" x="6411913" y="4411663"/>
          <p14:tracePt t="83127" x="6402388" y="4411663"/>
          <p14:tracePt t="83174" x="6394450" y="4402138"/>
          <p14:tracePt t="83206" x="6384925" y="4402138"/>
          <p14:tracePt t="83215" x="6375400" y="4402138"/>
          <p14:tracePt t="83271" x="6367463" y="4402138"/>
          <p14:tracePt t="83799" x="6357938" y="4402138"/>
          <p14:tracePt t="83823" x="6375400" y="4402138"/>
          <p14:tracePt t="83831" x="6384925" y="4402138"/>
          <p14:tracePt t="83843" x="6402388" y="4394200"/>
          <p14:tracePt t="83860" x="6419850" y="4384675"/>
          <p14:tracePt t="83876" x="6446838" y="4357688"/>
          <p14:tracePt t="83893" x="6465888" y="4357688"/>
          <p14:tracePt t="83910" x="6473825" y="4348163"/>
          <p14:tracePt t="83927" x="6491288" y="4330700"/>
          <p14:tracePt t="83943" x="6500813" y="4330700"/>
          <p14:tracePt t="83960" x="6518275" y="4330700"/>
          <p14:tracePt t="83976" x="6537325" y="4322763"/>
          <p14:tracePt t="83993" x="6554788" y="4303713"/>
          <p14:tracePt t="84010" x="6589713" y="4295775"/>
          <p14:tracePt t="84027" x="6616700" y="4276725"/>
          <p14:tracePt t="84043" x="6653213" y="4268788"/>
          <p14:tracePt t="84060" x="6670675" y="4259263"/>
          <p14:tracePt t="84159" x="6680200" y="4259263"/>
          <p14:tracePt t="84167" x="6680200" y="4251325"/>
          <p14:tracePt t="84183" x="6688138" y="4251325"/>
          <p14:tracePt t="84207" x="6697663" y="4251325"/>
          <p14:tracePt t="84231" x="6697663" y="4241800"/>
          <p14:tracePt t="84367" x="6705600" y="4241800"/>
          <p14:tracePt t="84615" x="6715125" y="4241800"/>
          <p14:tracePt t="84623" x="6715125" y="4251325"/>
          <p14:tracePt t="84647" x="6705600" y="4259263"/>
          <p14:tracePt t="84655" x="6705600" y="4268788"/>
          <p14:tracePt t="84663" x="6697663" y="4276725"/>
          <p14:tracePt t="84677" x="6688138" y="4276725"/>
          <p14:tracePt t="84694" x="6670675" y="4295775"/>
          <p14:tracePt t="84727" x="6653213" y="4313238"/>
          <p14:tracePt t="84744" x="6643688" y="4313238"/>
          <p14:tracePt t="84760" x="6634163" y="4322763"/>
          <p14:tracePt t="84777" x="6616700" y="4340225"/>
          <p14:tracePt t="84794" x="6608763" y="4340225"/>
          <p14:tracePt t="84811" x="6589713" y="4348163"/>
          <p14:tracePt t="84844" x="6581775" y="4357688"/>
          <p14:tracePt t="84860" x="6562725" y="4367213"/>
          <p14:tracePt t="84877" x="6545263" y="4375150"/>
          <p14:tracePt t="84894" x="6518275" y="4384675"/>
          <p14:tracePt t="84911" x="6500813" y="4394200"/>
          <p14:tracePt t="84927" x="6465888" y="4411663"/>
          <p14:tracePt t="84944" x="6446838" y="4419600"/>
          <p14:tracePt t="84960" x="6438900" y="4419600"/>
          <p14:tracePt t="85031" x="6429375" y="4419600"/>
          <p14:tracePt t="85047" x="6419850" y="4419600"/>
          <p14:tracePt t="85055" x="6411913" y="4429125"/>
          <p14:tracePt t="85072" x="6402388" y="4429125"/>
          <p14:tracePt t="85079" x="6394450" y="4429125"/>
          <p14:tracePt t="85094" x="6384925" y="4429125"/>
          <p14:tracePt t="85111" x="6375400" y="4429125"/>
          <p14:tracePt t="85127" x="6367463" y="4438650"/>
          <p14:tracePt t="85416" x="6367463" y="4429125"/>
          <p14:tracePt t="85424" x="6367463" y="4419600"/>
          <p14:tracePt t="85440" x="6367463" y="4411663"/>
          <p14:tracePt t="85464" x="6367463" y="4402138"/>
          <p14:tracePt t="85496" x="6367463" y="4394200"/>
          <p14:tracePt t="86120" x="6375400" y="4402138"/>
          <p14:tracePt t="86128" x="6384925" y="4411663"/>
          <p14:tracePt t="86136" x="6411913" y="4446588"/>
          <p14:tracePt t="86145" x="6438900" y="4465638"/>
          <p14:tracePt t="86162" x="6483350" y="4500563"/>
          <p14:tracePt t="86178" x="6527800" y="4510088"/>
          <p14:tracePt t="86195" x="6554788" y="4510088"/>
          <p14:tracePt t="86212" x="6572250" y="4518025"/>
          <p14:tracePt t="86228" x="6581775" y="4518025"/>
          <p14:tracePt t="86248" x="6589713" y="4518025"/>
          <p14:tracePt t="86272" x="6599238" y="4518025"/>
          <p14:tracePt t="86288" x="6608763" y="4510088"/>
          <p14:tracePt t="86297" x="6616700" y="4500563"/>
          <p14:tracePt t="86312" x="6626225" y="4500563"/>
          <p14:tracePt t="86329" x="6634163" y="4483100"/>
          <p14:tracePt t="86345" x="6643688" y="4473575"/>
          <p14:tracePt t="86378" x="6653213" y="4446588"/>
          <p14:tracePt t="86395" x="6661150" y="4438650"/>
          <p14:tracePt t="86412" x="6670675" y="4438650"/>
          <p14:tracePt t="86429" x="6688138" y="4429125"/>
          <p14:tracePt t="86445" x="6697663" y="4419600"/>
          <p14:tracePt t="86462" x="6705600" y="4411663"/>
          <p14:tracePt t="86479" x="6715125" y="4411663"/>
          <p14:tracePt t="86495" x="6724650" y="4402138"/>
          <p14:tracePt t="86512" x="6732588" y="4384675"/>
          <p14:tracePt t="86529" x="6742113" y="4384675"/>
          <p14:tracePt t="86545" x="6742113" y="4375150"/>
          <p14:tracePt t="86562" x="6742113" y="4367213"/>
          <p14:tracePt t="86579" x="6742113" y="4357688"/>
          <p14:tracePt t="86612" x="6742113" y="4348163"/>
          <p14:tracePt t="86640" x="6732588" y="4348163"/>
          <p14:tracePt t="86648" x="6715125" y="4348163"/>
          <p14:tracePt t="86662" x="6688138" y="4348163"/>
          <p14:tracePt t="86679" x="6643688" y="4348163"/>
          <p14:tracePt t="86695" x="6599238" y="4348163"/>
          <p14:tracePt t="86712" x="6554788" y="4348163"/>
          <p14:tracePt t="86729" x="6545263" y="4348163"/>
          <p14:tracePt t="86745" x="6527800" y="4367213"/>
          <p14:tracePt t="86762" x="6518275" y="4375150"/>
          <p14:tracePt t="86779" x="6518275" y="4384675"/>
          <p14:tracePt t="86795" x="6518275" y="4419600"/>
          <p14:tracePt t="86812" x="6518275" y="4438650"/>
          <p14:tracePt t="86829" x="6518275" y="4473575"/>
          <p14:tracePt t="86845" x="6518275" y="4491038"/>
          <p14:tracePt t="86862" x="6527800" y="4518025"/>
          <p14:tracePt t="86879" x="6562725" y="4537075"/>
          <p14:tracePt t="86896" x="6608763" y="4545013"/>
          <p14:tracePt t="86912" x="6688138" y="4545013"/>
          <p14:tracePt t="86929" x="6724650" y="4545013"/>
          <p14:tracePt t="86946" x="6751638" y="4545013"/>
          <p14:tracePt t="86962" x="6777038" y="4527550"/>
          <p14:tracePt t="86996" x="6786563" y="4518025"/>
          <p14:tracePt t="87012" x="6796088" y="4510088"/>
          <p14:tracePt t="87032" x="6804025" y="4491038"/>
          <p14:tracePt t="87048" x="6804025" y="4483100"/>
          <p14:tracePt t="87062" x="6813550" y="4465638"/>
          <p14:tracePt t="87079" x="6813550" y="4456113"/>
          <p14:tracePt t="87096" x="6813550" y="4438650"/>
          <p14:tracePt t="87112" x="6813550" y="4429125"/>
          <p14:tracePt t="87130" x="6804025" y="4411663"/>
          <p14:tracePt t="87146" x="6796088" y="4402138"/>
          <p14:tracePt t="87162" x="6777038" y="4402138"/>
          <p14:tracePt t="87179" x="6742113" y="4394200"/>
          <p14:tracePt t="87196" x="6724650" y="4394200"/>
          <p14:tracePt t="87213" x="6715125" y="4394200"/>
          <p14:tracePt t="87537" x="6697663" y="4394200"/>
          <p14:tracePt t="87544" x="6670675" y="4411663"/>
          <p14:tracePt t="87561" x="6670675" y="4419600"/>
          <p14:tracePt t="87569" x="6661150" y="4419600"/>
          <p14:tracePt t="87580" x="6653213" y="4429125"/>
          <p14:tracePt t="87596" x="6626225" y="4446588"/>
          <p14:tracePt t="87613" x="6581775" y="4465638"/>
          <p14:tracePt t="87630" x="6562725" y="4473575"/>
          <p14:tracePt t="87646" x="6500813" y="4500563"/>
          <p14:tracePt t="87663" x="6465888" y="4510088"/>
          <p14:tracePt t="87680" x="6429375" y="4527550"/>
          <p14:tracePt t="87696" x="6429375" y="4537075"/>
          <p14:tracePt t="87841" x="6419850" y="4537075"/>
          <p14:tracePt t="88561" x="6429375" y="4537075"/>
          <p14:tracePt t="88641" x="6419850" y="4537075"/>
          <p14:tracePt t="88681" x="6411913" y="4537075"/>
          <p14:tracePt t="88698" x="6402388" y="4537075"/>
          <p14:tracePt t="88705" x="6394450" y="4545013"/>
          <p14:tracePt t="88714" x="6384925" y="4554538"/>
          <p14:tracePt t="88731" x="6384925" y="4616450"/>
          <p14:tracePt t="88747" x="6384925" y="4660900"/>
          <p14:tracePt t="89137" x="6367463" y="4679950"/>
          <p14:tracePt t="89145" x="6348413" y="4687888"/>
          <p14:tracePt t="89153" x="6330950" y="4697413"/>
          <p14:tracePt t="89164" x="6303963" y="4705350"/>
          <p14:tracePt t="89181" x="6242050" y="4724400"/>
          <p14:tracePt t="89197" x="6153150" y="4732338"/>
          <p14:tracePt t="89214" x="6108700" y="4741863"/>
          <p14:tracePt t="89231" x="6054725" y="4751388"/>
          <p14:tracePt t="89248" x="6027738" y="4751388"/>
          <p14:tracePt t="89264" x="6000750" y="4751388"/>
          <p14:tracePt t="89281" x="5973763" y="4751388"/>
          <p14:tracePt t="89298" x="5956300" y="4751388"/>
          <p14:tracePt t="89314" x="5919788" y="4751388"/>
          <p14:tracePt t="89331" x="5894388" y="4751388"/>
          <p14:tracePt t="89348" x="5857875" y="4751388"/>
          <p14:tracePt t="89364" x="5840413" y="4741863"/>
          <p14:tracePt t="89381" x="5822950" y="4724400"/>
          <p14:tracePt t="89398" x="5813425" y="4705350"/>
          <p14:tracePt t="89414" x="5786438" y="4679950"/>
          <p14:tracePt t="89431" x="5786438" y="4652963"/>
          <p14:tracePt t="89448" x="5776913" y="4608513"/>
          <p14:tracePt t="89464" x="5759450" y="4545013"/>
          <p14:tracePt t="89481" x="5759450" y="4446588"/>
          <p14:tracePt t="89498" x="5759450" y="4402138"/>
          <p14:tracePt t="89515" x="5759450" y="4367213"/>
          <p14:tracePt t="89532" x="5759450" y="4330700"/>
          <p14:tracePt t="89548" x="5759450" y="4313238"/>
          <p14:tracePt t="89564" x="5759450" y="4295775"/>
          <p14:tracePt t="89582" x="5759450" y="4286250"/>
          <p14:tracePt t="89641" x="5768975" y="4286250"/>
          <p14:tracePt t="89649" x="5776913" y="4286250"/>
          <p14:tracePt t="89673" x="5795963" y="4286250"/>
          <p14:tracePt t="89689" x="5813425" y="4286250"/>
          <p14:tracePt t="89697" x="5813425" y="4295775"/>
          <p14:tracePt t="89714" x="5822950" y="4295775"/>
          <p14:tracePt t="89722" x="5830888" y="4303713"/>
          <p14:tracePt t="89732" x="5840413" y="4303713"/>
          <p14:tracePt t="89754" x="5857875" y="4303713"/>
          <p14:tracePt t="89765" x="5875338" y="4303713"/>
          <p14:tracePt t="89781" x="5894388" y="4303713"/>
          <p14:tracePt t="89798" x="5929313" y="4303713"/>
          <p14:tracePt t="89815" x="5965825" y="4295775"/>
          <p14:tracePt t="89832" x="5973763" y="4276725"/>
          <p14:tracePt t="89914" x="5965825" y="4286250"/>
          <p14:tracePt t="89922" x="5956300" y="4295775"/>
          <p14:tracePt t="89932" x="5946775" y="4313238"/>
          <p14:tracePt t="90026" x="5956300" y="4313238"/>
          <p14:tracePt t="90178" x="5965825" y="4313238"/>
          <p14:tracePt t="90202" x="5983288" y="4313238"/>
          <p14:tracePt t="90234" x="5991225" y="4303713"/>
          <p14:tracePt t="90354" x="6000750" y="4303713"/>
          <p14:tracePt t="90386" x="6010275" y="4303713"/>
          <p14:tracePt t="90674" x="6010275" y="4295775"/>
          <p14:tracePt t="90690" x="6010275" y="4286250"/>
          <p14:tracePt t="90858" x="6010275" y="4276725"/>
          <p14:tracePt t="90890" x="6018213" y="4276725"/>
          <p14:tracePt t="90898" x="6018213" y="4286250"/>
          <p14:tracePt t="90946" x="6027738" y="4295775"/>
          <p14:tracePt t="90978" x="6027738" y="4286250"/>
          <p14:tracePt t="90986" x="6027738" y="4268788"/>
          <p14:tracePt t="90994" x="6027738" y="4251325"/>
          <p14:tracePt t="91002" x="6027738" y="4241800"/>
          <p14:tracePt t="91016" x="6027738" y="4232275"/>
          <p14:tracePt t="91032" x="6027738" y="4224338"/>
          <p14:tracePt t="91049" x="6018213" y="4205288"/>
          <p14:tracePt t="91066" x="6010275" y="4197350"/>
          <p14:tracePt t="91306" x="6018213" y="4197350"/>
          <p14:tracePt t="91338" x="6018213" y="4205288"/>
          <p14:tracePt t="91354" x="6027738" y="4214813"/>
          <p14:tracePt t="91466" x="6037263" y="4214813"/>
          <p14:tracePt t="91474" x="6037263" y="4197350"/>
          <p14:tracePt t="91483" x="6037263" y="4170363"/>
          <p14:tracePt t="91500" x="6045200" y="4143375"/>
          <p14:tracePt t="91516" x="6062663" y="4098925"/>
          <p14:tracePt t="91533" x="6062663" y="4071938"/>
          <p14:tracePt t="91610" x="6062663" y="4081463"/>
          <p14:tracePt t="91618" x="6062663" y="4108450"/>
          <p14:tracePt t="91627" x="6062663" y="4133850"/>
          <p14:tracePt t="91635" x="6062663" y="4160838"/>
          <p14:tracePt t="91650" x="6062663" y="4197350"/>
          <p14:tracePt t="91666" x="6072188" y="4286250"/>
          <p14:tracePt t="91683" x="6081713" y="4340225"/>
          <p14:tracePt t="91700" x="6099175" y="4384675"/>
          <p14:tracePt t="91716" x="6108700" y="4411663"/>
          <p14:tracePt t="91733" x="6108700" y="4419600"/>
          <p14:tracePt t="91750" x="6108700" y="4429125"/>
          <p14:tracePt t="91803" x="6108700" y="4438650"/>
          <p14:tracePt t="91810" x="6108700" y="4446588"/>
          <p14:tracePt t="91819" x="6108700" y="4465638"/>
          <p14:tracePt t="91835" x="6108700" y="4483100"/>
          <p14:tracePt t="91850" x="6108700" y="4500563"/>
          <p14:tracePt t="91867" x="6108700" y="4537075"/>
          <p14:tracePt t="91883" x="6108700" y="4572000"/>
          <p14:tracePt t="91900" x="6108700" y="4608513"/>
          <p14:tracePt t="91917" x="6108700" y="4633913"/>
          <p14:tracePt t="91933" x="6108700" y="4670425"/>
          <p14:tracePt t="91950" x="6108700" y="4687888"/>
          <p14:tracePt t="91967" x="6108700" y="4697413"/>
          <p14:tracePt t="91983" x="6108700" y="4714875"/>
          <p14:tracePt t="92001" x="6108700" y="4724400"/>
          <p14:tracePt t="92017" x="6108700" y="4732338"/>
          <p14:tracePt t="92050" x="6108700" y="4751388"/>
          <p14:tracePt t="92067" x="6108700" y="4759325"/>
          <p14:tracePt t="92083" x="6108700" y="4776788"/>
          <p14:tracePt t="92171" x="6108700" y="4751388"/>
          <p14:tracePt t="92179" x="6099175" y="4732338"/>
          <p14:tracePt t="92187" x="6089650" y="4724400"/>
          <p14:tracePt t="92200" x="6062663" y="4679950"/>
          <p14:tracePt t="92217" x="6018213" y="4616450"/>
          <p14:tracePt t="92219" x="5983288" y="4589463"/>
          <p14:tracePt t="92371" x="5991225" y="4589463"/>
          <p14:tracePt t="92379" x="6018213" y="4589463"/>
          <p14:tracePt t="92387" x="6027738" y="4589463"/>
          <p14:tracePt t="92401" x="6054725" y="4598988"/>
          <p14:tracePt t="92417" x="6062663" y="4598988"/>
          <p14:tracePt t="92434" x="6072188" y="4608513"/>
          <p14:tracePt t="92483" x="6027738" y="4581525"/>
          <p14:tracePt t="92491" x="6010275" y="4581525"/>
          <p14:tracePt t="92579" x="6018213" y="4581525"/>
          <p14:tracePt t="92587" x="6037263" y="4581525"/>
          <p14:tracePt t="92603" x="6045200" y="4581525"/>
          <p14:tracePt t="92667" x="6037263" y="4581525"/>
          <p14:tracePt t="92691" x="6027738" y="4581525"/>
          <p14:tracePt t="92747" x="6027738" y="4572000"/>
          <p14:tracePt t="92763" x="6045200" y="4562475"/>
          <p14:tracePt t="92859" x="6037263" y="4554538"/>
          <p14:tracePt t="92907" x="6027738" y="4554538"/>
          <p14:tracePt t="92923" x="6027738" y="4545013"/>
          <p14:tracePt t="92939" x="6027738" y="4537075"/>
          <p14:tracePt t="93163" x="6054725" y="4537075"/>
          <p14:tracePt t="93171" x="6072188" y="4537075"/>
          <p14:tracePt t="93187" x="6081713" y="4537075"/>
          <p14:tracePt t="93195" x="6089650" y="4537075"/>
          <p14:tracePt t="93259" x="6099175" y="4537075"/>
          <p14:tracePt t="93283" x="6089650" y="4537075"/>
          <p14:tracePt t="93291" x="6081713" y="4537075"/>
          <p14:tracePt t="93301" x="6062663" y="4537075"/>
          <p14:tracePt t="93318" x="6018213" y="4527550"/>
          <p14:tracePt t="93334" x="6010275" y="4527550"/>
          <p14:tracePt t="93404" x="6037263" y="4545013"/>
          <p14:tracePt t="93411" x="6045200" y="4545013"/>
          <p14:tracePt t="93419" x="6062663" y="4554538"/>
          <p14:tracePt t="93435" x="6072188" y="4554538"/>
          <p14:tracePt t="93499" x="6072188" y="4562475"/>
          <p14:tracePt t="93764" x="6072188" y="4572000"/>
          <p14:tracePt t="94172" x="6089650" y="4572000"/>
          <p14:tracePt t="94180" x="6108700" y="4572000"/>
          <p14:tracePt t="94188" x="6126163" y="4572000"/>
          <p14:tracePt t="94202" x="6143625" y="4572000"/>
          <p14:tracePt t="94218" x="6188075" y="4572000"/>
          <p14:tracePt t="94220" x="6205538" y="4572000"/>
          <p14:tracePt t="94235" x="6232525" y="4572000"/>
          <p14:tracePt t="94252" x="6276975" y="4572000"/>
          <p14:tracePt t="94269" x="6330950" y="4572000"/>
          <p14:tracePt t="94285" x="6367463" y="4572000"/>
          <p14:tracePt t="94302" x="6419850" y="4562475"/>
          <p14:tracePt t="94319" x="6456363" y="4562475"/>
          <p14:tracePt t="94335" x="6491288" y="4554538"/>
          <p14:tracePt t="94352" x="6527800" y="4554538"/>
          <p14:tracePt t="94369" x="6572250" y="4537075"/>
          <p14:tracePt t="94385" x="6589713" y="4537075"/>
          <p14:tracePt t="94402" x="6608763" y="4527550"/>
          <p14:tracePt t="94460" x="6616700" y="4518025"/>
          <p14:tracePt t="94484" x="6626225" y="4510088"/>
          <p14:tracePt t="94492" x="6643688" y="4500563"/>
          <p14:tracePt t="94508" x="6680200" y="4500563"/>
          <p14:tracePt t="94519" x="6688138" y="4500563"/>
          <p14:tracePt t="94535" x="6697663" y="4491038"/>
          <p14:tracePt t="94636" x="6670675" y="4491038"/>
          <p14:tracePt t="94644" x="6643688" y="4491038"/>
          <p14:tracePt t="94652" x="6634163" y="4491038"/>
          <p14:tracePt t="94716" x="6680200" y="4491038"/>
          <p14:tracePt t="94724" x="6724650" y="4510088"/>
          <p14:tracePt t="94736" x="6751638" y="4510088"/>
          <p14:tracePt t="94752" x="6759575" y="4518025"/>
          <p14:tracePt t="94804" x="6751638" y="4518025"/>
          <p14:tracePt t="94812" x="6732588" y="4518025"/>
          <p14:tracePt t="94820" x="6715125" y="4518025"/>
          <p14:tracePt t="94836" x="6697663" y="4518025"/>
          <p14:tracePt t="94852" x="6670675" y="4518025"/>
          <p14:tracePt t="94900" x="6680200" y="4518025"/>
          <p14:tracePt t="94908" x="6697663" y="4518025"/>
          <p14:tracePt t="94919" x="6732588" y="4518025"/>
          <p14:tracePt t="94936" x="6813550" y="4537075"/>
          <p14:tracePt t="94952" x="6823075" y="4537075"/>
          <p14:tracePt t="94996" x="6804025" y="4537075"/>
          <p14:tracePt t="95004" x="6769100" y="4537075"/>
          <p14:tracePt t="95019" x="6751638" y="4537075"/>
          <p14:tracePt t="95036" x="6715125" y="4545013"/>
          <p14:tracePt t="95069" x="6705600" y="4554538"/>
          <p14:tracePt t="95086" x="6705600" y="4572000"/>
          <p14:tracePt t="95103" x="6705600" y="4581525"/>
          <p14:tracePt t="95119" x="6705600" y="4589463"/>
          <p14:tracePt t="95136" x="6705600" y="4625975"/>
          <p14:tracePt t="95153" x="6715125" y="4670425"/>
          <p14:tracePt t="95169" x="6724650" y="4705350"/>
          <p14:tracePt t="95186" x="6742113" y="4751388"/>
          <p14:tracePt t="95203" x="6751638" y="4803775"/>
          <p14:tracePt t="95204" x="6759575" y="4813300"/>
          <p14:tracePt t="95219" x="6759575" y="4822825"/>
          <p14:tracePt t="95236" x="6769100" y="4830763"/>
          <p14:tracePt t="95692" x="6751638" y="4830763"/>
          <p14:tracePt t="95700" x="6724650" y="4830763"/>
          <p14:tracePt t="95708" x="6688138" y="4830763"/>
          <p14:tracePt t="95720" x="6634163" y="4830763"/>
          <p14:tracePt t="95736" x="6537325" y="4803775"/>
          <p14:tracePt t="95753" x="6411913" y="4768850"/>
          <p14:tracePt t="95770" x="6323013" y="4751388"/>
          <p14:tracePt t="95787" x="6251575" y="4714875"/>
          <p14:tracePt t="95803" x="6224588" y="4705350"/>
          <p14:tracePt t="95820" x="6224588" y="4697413"/>
          <p14:tracePt t="95853" x="6224588" y="4670425"/>
          <p14:tracePt t="95870" x="6224588" y="4660900"/>
          <p14:tracePt t="95887" x="6205538" y="4633913"/>
          <p14:tracePt t="95903" x="6205538" y="4616450"/>
          <p14:tracePt t="95920" x="6188075" y="4581525"/>
          <p14:tracePt t="95937" x="6188075" y="4572000"/>
          <p14:tracePt t="95953" x="6180138" y="4545013"/>
          <p14:tracePt t="95970" x="6170613" y="4518025"/>
          <p14:tracePt t="95987" x="6161088" y="4500563"/>
          <p14:tracePt t="96003" x="6153150" y="4483100"/>
          <p14:tracePt t="96020" x="6134100" y="4456113"/>
          <p14:tracePt t="96037" x="6126163" y="4438650"/>
          <p14:tracePt t="96053" x="6116638" y="4429125"/>
          <p14:tracePt t="96087" x="6108700" y="4411663"/>
          <p14:tracePt t="96104" x="6099175" y="4411663"/>
          <p14:tracePt t="96120" x="6108700" y="4402138"/>
          <p14:tracePt t="96137" x="6108700" y="4394200"/>
          <p14:tracePt t="96477" x="6108700" y="4402138"/>
          <p14:tracePt t="96485" x="6108700" y="4419600"/>
          <p14:tracePt t="96493" x="6108700" y="4446588"/>
          <p14:tracePt t="96504" x="6116638" y="4465638"/>
          <p14:tracePt t="96520" x="6126163" y="4510088"/>
          <p14:tracePt t="96537" x="6134100" y="4554538"/>
          <p14:tracePt t="96554" x="6134100" y="4598988"/>
          <p14:tracePt t="96570" x="6134100" y="4616450"/>
          <p14:tracePt t="96587" x="6143625" y="4660900"/>
          <p14:tracePt t="96604" x="6153150" y="4679950"/>
          <p14:tracePt t="96621" x="6153150" y="4705350"/>
          <p14:tracePt t="96637" x="6153150" y="4724400"/>
          <p14:tracePt t="96677" x="6153150" y="4732338"/>
          <p14:tracePt t="96687" x="6153150" y="4741863"/>
          <p14:tracePt t="96704" x="6153150" y="4751388"/>
          <p14:tracePt t="96721" x="6153150" y="4759325"/>
          <p14:tracePt t="96737" x="6153150" y="4768850"/>
          <p14:tracePt t="96757" x="6153150" y="4776788"/>
          <p14:tracePt t="96773" x="6153150" y="4786313"/>
          <p14:tracePt t="99022" x="6108700" y="4786313"/>
          <p14:tracePt t="99030" x="6018213" y="4786313"/>
          <p14:tracePt t="99039" x="5938838" y="4786313"/>
          <p14:tracePt t="99056" x="5724525" y="4786313"/>
          <p14:tracePt t="99073" x="5599113" y="4759325"/>
          <p14:tracePt t="99089" x="5537200" y="4751388"/>
          <p14:tracePt t="99106" x="5411788" y="4751388"/>
          <p14:tracePt t="99123" x="5295900" y="4751388"/>
          <p14:tracePt t="99139" x="5116513" y="4751388"/>
          <p14:tracePt t="99156" x="4946650" y="4786313"/>
          <p14:tracePt t="99173" x="4786313" y="4822825"/>
          <p14:tracePt t="99190" x="4554538" y="4894263"/>
          <p14:tracePt t="99206" x="4438650" y="4919663"/>
          <p14:tracePt t="99223" x="4313238" y="4946650"/>
          <p14:tracePt t="99239" x="4197350" y="4946650"/>
          <p14:tracePt t="99256" x="4071938" y="4946650"/>
          <p14:tracePt t="99273" x="3965575" y="4946650"/>
          <p14:tracePt t="99289" x="3822700" y="4946650"/>
          <p14:tracePt t="99306" x="3687763" y="4946650"/>
          <p14:tracePt t="99323" x="3554413" y="4946650"/>
          <p14:tracePt t="99339" x="3411538" y="4965700"/>
          <p14:tracePt t="99356" x="3268663" y="4973638"/>
          <p14:tracePt t="99373" x="3089275" y="5000625"/>
          <p14:tracePt t="99390" x="2803525" y="5000625"/>
          <p14:tracePt t="99406" x="2625725" y="5000625"/>
          <p14:tracePt t="99423" x="2500313" y="5000625"/>
          <p14:tracePt t="99440" x="2465388" y="5000625"/>
          <p14:tracePt t="99510" x="2455863" y="5000625"/>
          <p14:tracePt t="99518" x="2455863" y="4983163"/>
          <p14:tracePt t="99526" x="2446338" y="4965700"/>
          <p14:tracePt t="99540" x="2446338" y="4956175"/>
          <p14:tracePt t="99556" x="2428875" y="4919663"/>
          <p14:tracePt t="99573" x="2419350" y="4884738"/>
          <p14:tracePt t="99590" x="2384425" y="4848225"/>
          <p14:tracePt t="99606" x="2357438" y="4822825"/>
          <p14:tracePt t="99623" x="2339975" y="4803775"/>
          <p14:tracePt t="99640" x="2339975" y="4786313"/>
          <p14:tracePt t="99656" x="2339975" y="4768850"/>
          <p14:tracePt t="99673" x="2339975" y="4759325"/>
          <p14:tracePt t="99690" x="2339975" y="4751388"/>
          <p14:tracePt t="99707" x="2339975" y="4741863"/>
          <p14:tracePt t="99726" x="2339975" y="4732338"/>
          <p14:tracePt t="99740" x="2339975" y="4724400"/>
          <p14:tracePt t="99759" x="2339975" y="4714875"/>
          <p14:tracePt t="99773" x="2347913" y="4714875"/>
          <p14:tracePt t="99790" x="2366963" y="4697413"/>
          <p14:tracePt t="99807" x="2393950" y="4679950"/>
          <p14:tracePt t="99823" x="2401888" y="4679950"/>
          <p14:tracePt t="99840" x="2411413" y="4679950"/>
          <p14:tracePt t="99857" x="2411413" y="4670425"/>
          <p14:tracePt t="99873" x="2428875" y="4670425"/>
          <p14:tracePt t="99890" x="2446338" y="4660900"/>
          <p14:tracePt t="99907" x="2455863" y="4652963"/>
          <p14:tracePt t="99923" x="2465388" y="4652963"/>
          <p14:tracePt t="99940" x="2490788" y="4643438"/>
          <p14:tracePt t="99957" x="2517775" y="4643438"/>
          <p14:tracePt t="99973" x="2527300" y="4625975"/>
          <p14:tracePt t="99990" x="2554288" y="4616450"/>
          <p14:tracePt t="100007" x="2562225" y="4608513"/>
          <p14:tracePt t="100023" x="2589213" y="4589463"/>
          <p14:tracePt t="100040" x="2608263" y="4589463"/>
          <p14:tracePt t="100057" x="2616200" y="4581525"/>
          <p14:tracePt t="100279" x="2625725" y="4589463"/>
          <p14:tracePt t="100287" x="2633663" y="4616450"/>
          <p14:tracePt t="100294" x="2643188" y="4633913"/>
          <p14:tracePt t="100307" x="2652713" y="4652963"/>
          <p14:tracePt t="100324" x="2660650" y="4687888"/>
          <p14:tracePt t="100341" x="2679700" y="4714875"/>
          <p14:tracePt t="100357" x="2687638" y="4741863"/>
          <p14:tracePt t="100374" x="2697163" y="4741863"/>
          <p14:tracePt t="100414" x="2697163" y="4751388"/>
          <p14:tracePt t="100447" x="2705100" y="4759325"/>
          <p14:tracePt t="100454" x="2705100" y="4768850"/>
          <p14:tracePt t="100471" x="2705100" y="4776788"/>
          <p14:tracePt t="101559" x="2714625" y="4776788"/>
          <p14:tracePt t="101583" x="2714625" y="4768850"/>
          <p14:tracePt t="101591" x="2714625" y="4759325"/>
          <p14:tracePt t="101607" x="2714625" y="4751388"/>
          <p14:tracePt t="101647" x="2714625" y="4741863"/>
          <p14:tracePt t="101655" x="2714625" y="4732338"/>
          <p14:tracePt t="101671" x="2714625" y="4714875"/>
          <p14:tracePt t="101679" x="2705100" y="4714875"/>
          <p14:tracePt t="101691" x="2705100" y="4705350"/>
          <p14:tracePt t="101708" x="2705100" y="4687888"/>
          <p14:tracePt t="101725" x="2705100" y="4679950"/>
          <p14:tracePt t="101742" x="2705100" y="4670425"/>
          <p14:tracePt t="101758" x="2705100" y="4660900"/>
          <p14:tracePt t="101775" x="2705100" y="4643438"/>
          <p14:tracePt t="101792" x="2697163" y="4625975"/>
          <p14:tracePt t="101808" x="2697163" y="4616450"/>
          <p14:tracePt t="101825" x="2697163" y="4598988"/>
          <p14:tracePt t="101842" x="2687638" y="4598988"/>
          <p14:tracePt t="101951" x="2687638" y="4589463"/>
          <p14:tracePt t="101967" x="2679700" y="4589463"/>
          <p14:tracePt t="102023" x="2660650" y="4581525"/>
          <p14:tracePt t="102039" x="2652713" y="4572000"/>
          <p14:tracePt t="102055" x="2643188" y="4562475"/>
          <p14:tracePt t="102071" x="2633663" y="4554538"/>
          <p14:tracePt t="102079" x="2625725" y="4545013"/>
          <p14:tracePt t="102095" x="2625725" y="4537075"/>
          <p14:tracePt t="102109" x="2616200" y="4527550"/>
          <p14:tracePt t="102127" x="2616200" y="4510088"/>
          <p14:tracePt t="102176" x="2608263" y="4500563"/>
          <p14:tracePt t="102199" x="2608263" y="4491038"/>
          <p14:tracePt t="102223" x="2608263" y="4483100"/>
          <p14:tracePt t="102239" x="2598738" y="4483100"/>
          <p14:tracePt t="102311" x="2598738" y="4465638"/>
          <p14:tracePt t="102351" x="2598738" y="4456113"/>
          <p14:tracePt t="102384" x="2598738" y="4438650"/>
          <p14:tracePt t="102408" x="2598738" y="4429125"/>
          <p14:tracePt t="102439" x="2598738" y="4411663"/>
          <p14:tracePt t="102480" x="2598738" y="4402138"/>
          <p14:tracePt t="102496" x="2598738" y="4384675"/>
          <p14:tracePt t="102528" x="2598738" y="4375150"/>
          <p14:tracePt t="103168" x="2598738" y="4367213"/>
          <p14:tracePt t="103176" x="2633663" y="4367213"/>
          <p14:tracePt t="103184" x="2705100" y="4384675"/>
          <p14:tracePt t="103193" x="2776538" y="4402138"/>
          <p14:tracePt t="103209" x="2894013" y="4429125"/>
          <p14:tracePt t="103226" x="2990850" y="4456113"/>
          <p14:tracePt t="103243" x="3044825" y="4483100"/>
          <p14:tracePt t="103259" x="3062288" y="4491038"/>
          <p14:tracePt t="103276" x="3062288" y="4500563"/>
          <p14:tracePt t="103310" x="3071813" y="4500563"/>
          <p14:tracePt t="103326" x="3089275" y="4527550"/>
          <p14:tracePt t="103343" x="3116263" y="4554538"/>
          <p14:tracePt t="103360" x="3152775" y="4598988"/>
          <p14:tracePt t="103376" x="3160713" y="4608513"/>
          <p14:tracePt t="103393" x="3179763" y="4616450"/>
          <p14:tracePt t="103968" x="3170238" y="4616450"/>
          <p14:tracePt t="103976" x="3160713" y="4625975"/>
          <p14:tracePt t="103992" x="3143250" y="4633913"/>
          <p14:tracePt t="104000" x="3116263" y="4643438"/>
          <p14:tracePt t="104010" x="3081338" y="4660900"/>
          <p14:tracePt t="104027" x="3009900" y="4670425"/>
          <p14:tracePt t="104043" x="2911475" y="4714875"/>
          <p14:tracePt t="104060" x="2795588" y="4759325"/>
          <p14:tracePt t="104077" x="2714625" y="4803775"/>
          <p14:tracePt t="104094" x="2625725" y="4830763"/>
          <p14:tracePt t="104110" x="2581275" y="4848225"/>
          <p14:tracePt t="104127" x="2527300" y="4867275"/>
          <p14:tracePt t="104144" x="2490788" y="4894263"/>
          <p14:tracePt t="104160" x="2482850" y="4894263"/>
          <p14:tracePt t="104177" x="2465388" y="4902200"/>
          <p14:tracePt t="104210" x="2446338" y="4902200"/>
          <p14:tracePt t="104227" x="2438400" y="4902200"/>
          <p14:tracePt t="104244" x="2428875" y="4902200"/>
          <p14:tracePt t="104260" x="2401888" y="4911725"/>
          <p14:tracePt t="104277" x="2384425" y="4919663"/>
          <p14:tracePt t="104294" x="2347913" y="4938713"/>
          <p14:tracePt t="104310" x="2312988" y="4956175"/>
          <p14:tracePt t="104327" x="2286000" y="4965700"/>
          <p14:tracePt t="104344" x="2268538" y="4973638"/>
          <p14:tracePt t="104360" x="2259013" y="4983163"/>
          <p14:tracePt t="104377" x="2251075" y="4991100"/>
          <p14:tracePt t="104432" x="2241550" y="4991100"/>
          <p14:tracePt t="104440" x="2241550" y="5000625"/>
          <p14:tracePt t="104464" x="2232025" y="5000625"/>
          <p14:tracePt t="104473" x="2232025" y="5010150"/>
          <p14:tracePt t="104552" x="2232025" y="5018088"/>
          <p14:tracePt t="104569" x="2224088" y="5027613"/>
          <p14:tracePt t="104937" x="2205038" y="5027613"/>
          <p14:tracePt t="104953" x="2170113" y="5010150"/>
          <p14:tracePt t="104961" x="2152650" y="5000625"/>
          <p14:tracePt t="104969" x="2125663" y="4991100"/>
          <p14:tracePt t="104978" x="2089150" y="4983163"/>
          <p14:tracePt t="104994" x="2017713" y="4938713"/>
          <p14:tracePt t="105011" x="2000250" y="4919663"/>
          <p14:tracePt t="105028" x="1955800" y="4902200"/>
          <p14:tracePt t="105044" x="1928813" y="4884738"/>
          <p14:tracePt t="105061" x="1911350" y="4875213"/>
          <p14:tracePt t="105078" x="1893888" y="4867275"/>
          <p14:tracePt t="105094" x="1874838" y="4867275"/>
          <p14:tracePt t="105111" x="1857375" y="4857750"/>
          <p14:tracePt t="105128" x="1830388" y="4848225"/>
          <p14:tracePt t="105145" x="1812925" y="4840288"/>
          <p14:tracePt t="105417" x="1839913" y="4840288"/>
          <p14:tracePt t="105425" x="1911350" y="4857750"/>
          <p14:tracePt t="105433" x="1946275" y="4857750"/>
          <p14:tracePt t="105445" x="2009775" y="4884738"/>
          <p14:tracePt t="105461" x="2089150" y="4911725"/>
          <p14:tracePt t="105478" x="2152650" y="4929188"/>
          <p14:tracePt t="105495" x="2179638" y="4929188"/>
          <p14:tracePt t="105511" x="2187575" y="4929188"/>
          <p14:tracePt t="105528" x="2205038" y="4938713"/>
          <p14:tracePt t="105585" x="2214563" y="4938713"/>
          <p14:tracePt t="105593" x="2232025" y="4938713"/>
          <p14:tracePt t="105609" x="2251075" y="4938713"/>
          <p14:tracePt t="105617" x="2259013" y="4938713"/>
          <p14:tracePt t="105633" x="2276475" y="4938713"/>
          <p14:tracePt t="105645" x="2286000" y="4938713"/>
          <p14:tracePt t="105662" x="2295525" y="4938713"/>
          <p14:tracePt t="105678" x="2303463" y="4938713"/>
          <p14:tracePt t="105737" x="2312988" y="4938713"/>
          <p14:tracePt t="105929" x="2322513" y="4938713"/>
          <p14:tracePt t="105945" x="2322513" y="4929188"/>
          <p14:tracePt t="105961" x="2322513" y="4911725"/>
          <p14:tracePt t="105977" x="2322513" y="4902200"/>
          <p14:tracePt t="106001" x="2322513" y="4894263"/>
          <p14:tracePt t="106729" x="2322513" y="4875213"/>
          <p14:tracePt t="106745" x="2322513" y="4857750"/>
          <p14:tracePt t="106762" x="2330450" y="4848225"/>
          <p14:tracePt t="106770" x="2339975" y="4848225"/>
          <p14:tracePt t="106779" x="2357438" y="4830763"/>
          <p14:tracePt t="106796" x="2465388" y="4786313"/>
          <p14:tracePt t="106812" x="2562225" y="4759325"/>
          <p14:tracePt t="106829" x="2679700" y="4724400"/>
          <p14:tracePt t="106846" x="2732088" y="4705350"/>
          <p14:tracePt t="106863" x="2759075" y="4697413"/>
          <p14:tracePt t="106954" x="2768600" y="4697413"/>
          <p14:tracePt t="106962" x="2776538" y="4697413"/>
          <p14:tracePt t="106970" x="2786063" y="4697413"/>
          <p14:tracePt t="106979" x="2813050" y="4697413"/>
          <p14:tracePt t="106996" x="2874963" y="4697413"/>
          <p14:tracePt t="107013" x="2938463" y="4697413"/>
          <p14:tracePt t="107029" x="2982913" y="4679950"/>
          <p14:tracePt t="107046" x="2990850" y="4670425"/>
          <p14:tracePt t="107063" x="3009900" y="4660900"/>
          <p14:tracePt t="107114" x="3009900" y="4652963"/>
          <p14:tracePt t="107130" x="3009900" y="4643438"/>
          <p14:tracePt t="107138" x="3009900" y="4633913"/>
          <p14:tracePt t="107146" x="3009900" y="4625975"/>
          <p14:tracePt t="107170" x="3000375" y="4608513"/>
          <p14:tracePt t="107194" x="3000375" y="4598988"/>
          <p14:tracePt t="107202" x="3000375" y="4589463"/>
          <p14:tracePt t="107213" x="2990850" y="4589463"/>
          <p14:tracePt t="107229" x="2990850" y="4581525"/>
          <p14:tracePt t="107246" x="2990850" y="4562475"/>
          <p14:tracePt t="107263" x="2990850" y="4554538"/>
          <p14:tracePt t="107280" x="2990850" y="4537075"/>
          <p14:tracePt t="107386" x="2990850" y="4527550"/>
          <p14:tracePt t="107402" x="2982913" y="4527550"/>
          <p14:tracePt t="107410" x="2973388" y="4527550"/>
          <p14:tracePt t="107426" x="2965450" y="4537075"/>
          <p14:tracePt t="107442" x="2965450" y="4545013"/>
          <p14:tracePt t="107450" x="2965450" y="4562475"/>
          <p14:tracePt t="107463" x="2965450" y="4581525"/>
          <p14:tracePt t="107842" x="2965450" y="4572000"/>
          <p14:tracePt t="107850" x="2955925" y="4554538"/>
          <p14:tracePt t="107858" x="2955925" y="4545013"/>
          <p14:tracePt t="107874" x="2955925" y="4537075"/>
          <p14:tracePt t="107882" x="2955925" y="4527550"/>
          <p14:tracePt t="108042" x="2955925" y="4537075"/>
          <p14:tracePt t="108074" x="2955925" y="4545013"/>
          <p14:tracePt t="108322" x="2955925" y="4554538"/>
          <p14:tracePt t="108330" x="2955925" y="4562475"/>
          <p14:tracePt t="108346" x="2955925" y="4581525"/>
          <p14:tracePt t="108354" x="2955925" y="4589463"/>
          <p14:tracePt t="108370" x="2955925" y="4598988"/>
          <p14:tracePt t="108381" x="2965450" y="4608513"/>
          <p14:tracePt t="108397" x="2965450" y="4616450"/>
          <p14:tracePt t="108482" x="2965450" y="4608513"/>
          <p14:tracePt t="108490" x="2965450" y="4598988"/>
          <p14:tracePt t="108498" x="2965450" y="4581525"/>
          <p14:tracePt t="108515" x="2965450" y="4562475"/>
          <p14:tracePt t="108539" x="2965450" y="4554538"/>
          <p14:tracePt t="108658" x="2965450" y="4572000"/>
          <p14:tracePt t="108666" x="2965450" y="4589463"/>
          <p14:tracePt t="108674" x="2965450" y="4608513"/>
          <p14:tracePt t="108683" x="2965450" y="4616450"/>
          <p14:tracePt t="108697" x="2965450" y="4625975"/>
          <p14:tracePt t="108714" x="2965450" y="4643438"/>
          <p14:tracePt t="108731" x="2965450" y="4652963"/>
          <p14:tracePt t="108786" x="2973388" y="4652963"/>
          <p14:tracePt t="108794" x="2973388" y="4643438"/>
          <p14:tracePt t="108802" x="2973388" y="4633913"/>
          <p14:tracePt t="108814" x="2973388" y="4616450"/>
          <p14:tracePt t="108831" x="2973388" y="4608513"/>
          <p14:tracePt t="108848" x="2973388" y="4589463"/>
          <p14:tracePt t="108864" x="2973388" y="4581525"/>
          <p14:tracePt t="109083" x="2982913" y="4581525"/>
          <p14:tracePt t="109491" x="2982913" y="4589463"/>
          <p14:tracePt t="109579" x="2982913" y="4598988"/>
          <p14:tracePt t="109603" x="2973388" y="4598988"/>
          <p14:tracePt t="109611" x="2973388" y="4589463"/>
          <p14:tracePt t="109619" x="2965450" y="4589463"/>
          <p14:tracePt t="109675" x="2955925" y="4581525"/>
          <p14:tracePt t="109691" x="2946400" y="4581525"/>
          <p14:tracePt t="109715" x="2938463" y="4581525"/>
          <p14:tracePt t="109787" x="2928938" y="4581525"/>
          <p14:tracePt t="109795" x="2919413" y="4581525"/>
          <p14:tracePt t="109803" x="2894013" y="4589463"/>
          <p14:tracePt t="109815" x="2857500" y="4598988"/>
          <p14:tracePt t="109832" x="2751138" y="4643438"/>
          <p14:tracePt t="109848" x="2670175" y="4670425"/>
          <p14:tracePt t="109865" x="2625725" y="4679950"/>
          <p14:tracePt t="109882" x="2608263" y="4697413"/>
          <p14:tracePt t="109899" x="2571750" y="4714875"/>
          <p14:tracePt t="109915" x="2544763" y="4724400"/>
          <p14:tracePt t="109932" x="2536825" y="4741863"/>
          <p14:tracePt t="109949" x="2517775" y="4759325"/>
          <p14:tracePt t="109965" x="2490788" y="4786313"/>
          <p14:tracePt t="109982" x="2446338" y="4822825"/>
          <p14:tracePt t="109999" x="2411413" y="4857750"/>
          <p14:tracePt t="110015" x="2393950" y="4867275"/>
          <p14:tracePt t="110032" x="2384425" y="4894263"/>
          <p14:tracePt t="110049" x="2366963" y="4929188"/>
          <p14:tracePt t="110065" x="2357438" y="4946650"/>
          <p14:tracePt t="110082" x="2347913" y="4965700"/>
          <p14:tracePt t="110099" x="2339975" y="4973638"/>
          <p14:tracePt t="110163" x="2339975" y="4983163"/>
          <p14:tracePt t="110179" x="2339975" y="4991100"/>
          <p14:tracePt t="110203" x="2339975" y="5000625"/>
          <p14:tracePt t="110363" x="2347913" y="5000625"/>
          <p14:tracePt t="110371" x="2366963" y="5000625"/>
          <p14:tracePt t="110382" x="2401888" y="5000625"/>
          <p14:tracePt t="110399" x="2473325" y="5000625"/>
          <p14:tracePt t="110416" x="2536825" y="5000625"/>
          <p14:tracePt t="110432" x="2571750" y="5010150"/>
          <p14:tracePt t="110449" x="2581275" y="5010150"/>
          <p14:tracePt t="110507" x="2598738" y="5010150"/>
          <p14:tracePt t="110531" x="2608263" y="5010150"/>
          <p14:tracePt t="110555" x="2625725" y="5010150"/>
          <p14:tracePt t="110979" x="2643188" y="5010150"/>
          <p14:tracePt t="110987" x="2670175" y="5010150"/>
          <p14:tracePt t="110999" x="2697163" y="5010150"/>
          <p14:tracePt t="111016" x="2759075" y="5010150"/>
          <p14:tracePt t="111033" x="2813050" y="5010150"/>
          <p14:tracePt t="111049" x="2874963" y="5010150"/>
          <p14:tracePt t="111066" x="2901950" y="5010150"/>
          <p14:tracePt t="111083" x="2919413" y="5018088"/>
          <p14:tracePt t="111284" x="2928938" y="5018088"/>
          <p14:tracePt t="111300" x="2938463" y="5018088"/>
          <p14:tracePt t="111308" x="2946400" y="5018088"/>
          <p14:tracePt t="111316" x="2955925" y="5018088"/>
          <p14:tracePt t="112468" x="2938463" y="5018088"/>
          <p14:tracePt t="112476" x="2919413" y="5018088"/>
          <p14:tracePt t="112485" x="2901950" y="5018088"/>
          <p14:tracePt t="112501" x="2867025" y="5018088"/>
          <p14:tracePt t="112517" x="2822575" y="5018088"/>
          <p14:tracePt t="112534" x="2741613" y="5018088"/>
          <p14:tracePt t="112551" x="2652713" y="5018088"/>
          <p14:tracePt t="112567" x="2562225" y="5018088"/>
          <p14:tracePt t="112584" x="2509838" y="5018088"/>
          <p14:tracePt t="112601" x="2455863" y="5000625"/>
          <p14:tracePt t="112617" x="2446338" y="5000625"/>
          <p14:tracePt t="112901" x="2490788" y="5000625"/>
          <p14:tracePt t="112908" x="2536825" y="5000625"/>
          <p14:tracePt t="112918" x="2598738" y="5000625"/>
          <p14:tracePt t="112934" x="2724150" y="5000625"/>
          <p14:tracePt t="112951" x="2830513" y="5000625"/>
          <p14:tracePt t="112968" x="2884488" y="5000625"/>
          <p14:tracePt t="112985" x="2894013" y="5000625"/>
          <p14:tracePt t="113020" x="2901950" y="5000625"/>
          <p14:tracePt t="113085" x="2911475" y="5000625"/>
          <p14:tracePt t="113093" x="2919413" y="5000625"/>
          <p14:tracePt t="113101" x="2928938" y="5000625"/>
          <p14:tracePt t="113118" x="2946400" y="5000625"/>
          <p14:tracePt t="113135" x="2955925" y="5000625"/>
          <p14:tracePt t="113151" x="2965450" y="5000625"/>
          <p14:tracePt t="113917" x="2982913" y="5000625"/>
          <p14:tracePt t="113925" x="2990850" y="5000625"/>
          <p14:tracePt t="113935" x="3009900" y="5000625"/>
          <p14:tracePt t="113952" x="3027363" y="5000625"/>
          <p14:tracePt t="113969" x="3036888" y="5000625"/>
          <p14:tracePt t="115037" x="3044825" y="5000625"/>
          <p14:tracePt t="115045" x="3054350" y="5000625"/>
          <p14:tracePt t="115054" x="3062288" y="5000625"/>
          <p14:tracePt t="115070" x="3081338" y="5000625"/>
          <p14:tracePt t="115086" x="3089275" y="5000625"/>
          <p14:tracePt t="115103" x="3098800" y="5010150"/>
          <p14:tracePt t="115120" x="3108325" y="5010150"/>
          <p14:tracePt t="115137" x="3116263" y="5010150"/>
          <p14:tracePt t="115153" x="3143250" y="5010150"/>
          <p14:tracePt t="115170" x="3160713" y="5010150"/>
          <p14:tracePt t="115186" x="3170238" y="5018088"/>
          <p14:tracePt t="115203" x="3187700" y="5018088"/>
          <p14:tracePt t="115285" x="3197225" y="5018088"/>
          <p14:tracePt t="115293" x="3205163" y="5027613"/>
          <p14:tracePt t="115309" x="3214688" y="5027613"/>
          <p14:tracePt t="115320" x="3224213" y="5027613"/>
          <p14:tracePt t="115337" x="3241675" y="5027613"/>
          <p14:tracePt t="115353" x="3259138" y="5027613"/>
          <p14:tracePt t="115830" x="3268663" y="5027613"/>
          <p14:tracePt t="115838" x="3276600" y="5027613"/>
          <p14:tracePt t="115846" x="3286125" y="5027613"/>
          <p14:tracePt t="115854" x="3295650" y="5027613"/>
          <p14:tracePt t="115870" x="3303588" y="5027613"/>
          <p14:tracePt t="115887" x="3313113" y="5027613"/>
          <p14:tracePt t="115974" x="3322638" y="5027613"/>
          <p14:tracePt t="115990" x="3340100" y="5027613"/>
          <p14:tracePt t="116006" x="3357563" y="5027613"/>
          <p14:tracePt t="116022" x="3367088" y="5027613"/>
          <p14:tracePt t="116038" x="3375025" y="5027613"/>
          <p14:tracePt t="116062" x="3394075" y="5027613"/>
          <p14:tracePt t="116110" x="3402013" y="5018088"/>
          <p14:tracePt t="116134" x="3419475" y="5018088"/>
          <p14:tracePt t="116158" x="3429000" y="5018088"/>
          <p14:tracePt t="116174" x="3455988" y="5010150"/>
          <p14:tracePt t="116182" x="3465513" y="5010150"/>
          <p14:tracePt t="116190" x="3473450" y="5010150"/>
          <p14:tracePt t="116204" x="3482975" y="5010150"/>
          <p14:tracePt t="116221" x="3509963" y="5010150"/>
          <p14:tracePt t="116238" x="3527425" y="5000625"/>
          <p14:tracePt t="116254" x="3536950" y="4991100"/>
          <p14:tracePt t="116271" x="3544888" y="4991100"/>
          <p14:tracePt t="116287" x="3554413" y="4991100"/>
          <p14:tracePt t="116304" x="3571875" y="4991100"/>
          <p14:tracePt t="116321" x="3581400" y="4991100"/>
          <p14:tracePt t="116406" x="3589338" y="4991100"/>
          <p14:tracePt t="117775" x="3589338" y="5000625"/>
          <p14:tracePt t="117799" x="3581400" y="5010150"/>
          <p14:tracePt t="117815" x="3571875" y="5010150"/>
          <p14:tracePt t="117983" x="3571875" y="5018088"/>
          <p14:tracePt t="118015" x="3562350" y="5018088"/>
          <p14:tracePt t="118039" x="3554413" y="5018088"/>
          <p14:tracePt t="118055" x="3544888" y="5027613"/>
          <p14:tracePt t="118063" x="3517900" y="5027613"/>
          <p14:tracePt t="118072" x="3509963" y="5037138"/>
          <p14:tracePt t="118089" x="3455988" y="5045075"/>
          <p14:tracePt t="118106" x="3402013" y="5045075"/>
          <p14:tracePt t="118122" x="3286125" y="5045075"/>
          <p14:tracePt t="118139" x="3179763" y="5045075"/>
          <p14:tracePt t="118156" x="3036888" y="5045075"/>
          <p14:tracePt t="118172" x="2911475" y="5045075"/>
          <p14:tracePt t="118189" x="2741613" y="5045075"/>
          <p14:tracePt t="118206" x="2562225" y="5045075"/>
          <p14:tracePt t="118223" x="2384425" y="5045075"/>
          <p14:tracePt t="118239" x="2330450" y="5045075"/>
          <p14:tracePt t="118256" x="2312988" y="5045075"/>
          <p14:tracePt t="118289" x="2295525" y="5045075"/>
          <p14:tracePt t="118306" x="2286000" y="5045075"/>
          <p14:tracePt t="118322" x="2259013" y="5037138"/>
          <p14:tracePt t="118339" x="2241550" y="5037138"/>
          <p14:tracePt t="118356" x="2205038" y="5027613"/>
          <p14:tracePt t="118372" x="2179638" y="5027613"/>
          <p14:tracePt t="118389" x="2160588" y="5018088"/>
          <p14:tracePt t="118406" x="2143125" y="5010150"/>
          <p14:tracePt t="118591" x="2152650" y="5010150"/>
          <p14:tracePt t="118599" x="2179638" y="5010150"/>
          <p14:tracePt t="118607" x="2187575" y="5010150"/>
          <p14:tracePt t="118623" x="2224088" y="5018088"/>
          <p14:tracePt t="118639" x="2232025" y="5018088"/>
          <p14:tracePt t="118687" x="2251075" y="5018088"/>
          <p14:tracePt t="118711" x="2259013" y="5018088"/>
          <p14:tracePt t="118727" x="2286000" y="5018088"/>
          <p14:tracePt t="118735" x="2295525" y="5018088"/>
          <p14:tracePt t="118768" x="2303463" y="5018088"/>
          <p14:tracePt t="118935" x="2322513" y="5018088"/>
          <p14:tracePt t="118943" x="2347913" y="5018088"/>
          <p14:tracePt t="118951" x="2384425" y="4991100"/>
          <p14:tracePt t="118959" x="2419350" y="4956175"/>
          <p14:tracePt t="118973" x="2455863" y="4938713"/>
          <p14:tracePt t="118990" x="2554288" y="4867275"/>
          <p14:tracePt t="119006" x="2670175" y="4795838"/>
          <p14:tracePt t="119023" x="2786063" y="4741863"/>
          <p14:tracePt t="119040" x="2840038" y="4697413"/>
          <p14:tracePt t="119056" x="2857500" y="4687888"/>
          <p14:tracePt t="119073" x="2874963" y="4679950"/>
          <p14:tracePt t="119106" x="2884488" y="4670425"/>
          <p14:tracePt t="119135" x="2894013" y="4660900"/>
          <p14:tracePt t="119159" x="2894013" y="4652963"/>
          <p14:tracePt t="119184" x="2901950" y="4652963"/>
          <p14:tracePt t="119199" x="2901950" y="4643438"/>
          <p14:tracePt t="119207" x="2901950" y="4633913"/>
          <p14:tracePt t="119216" x="2911475" y="4625975"/>
          <p14:tracePt t="119224" x="2919413" y="4625975"/>
          <p14:tracePt t="119240" x="2938463" y="4608513"/>
          <p14:tracePt t="119256" x="2965450" y="4572000"/>
          <p14:tracePt t="119273" x="2965450" y="4554538"/>
          <p14:tracePt t="119290" x="2973388" y="4537075"/>
          <p14:tracePt t="119323" x="2982913" y="4527550"/>
          <p14:tracePt t="119727" x="2965450" y="4537075"/>
          <p14:tracePt t="119736" x="2911475" y="4554538"/>
          <p14:tracePt t="119743" x="2884488" y="4562475"/>
          <p14:tracePt t="119757" x="2830513" y="4581525"/>
          <p14:tracePt t="119774" x="2768600" y="4608513"/>
          <p14:tracePt t="119790" x="2724150" y="4625975"/>
          <p14:tracePt t="119807" x="2643188" y="4670425"/>
          <p14:tracePt t="119824" x="2589213" y="4714875"/>
          <p14:tracePt t="119840" x="2536825" y="4751388"/>
          <p14:tracePt t="119857" x="2473325" y="4776788"/>
          <p14:tracePt t="119874" x="2428875" y="4803775"/>
          <p14:tracePt t="119891" x="2393950" y="4830763"/>
          <p14:tracePt t="119907" x="2384425" y="4830763"/>
          <p14:tracePt t="119940" x="2366963" y="4840288"/>
          <p14:tracePt t="119957" x="2366963" y="4857750"/>
          <p14:tracePt t="119974" x="2366963" y="4884738"/>
          <p14:tracePt t="119990" x="2366963" y="4894263"/>
          <p14:tracePt t="120007" x="2366963" y="4902200"/>
          <p14:tracePt t="120024" x="2366963" y="4911725"/>
          <p14:tracePt t="120057" x="2366963" y="4919663"/>
          <p14:tracePt t="120312" x="2384425" y="4919663"/>
          <p14:tracePt t="120320" x="2419350" y="4894263"/>
          <p14:tracePt t="120328" x="2465388" y="4857750"/>
          <p14:tracePt t="120341" x="2509838" y="4822825"/>
          <p14:tracePt t="120357" x="2660650" y="4741863"/>
          <p14:tracePt t="120374" x="2803525" y="4670425"/>
          <p14:tracePt t="120391" x="2894013" y="4616450"/>
          <p14:tracePt t="120408" x="2946400" y="4589463"/>
          <p14:tracePt t="120424" x="2955925" y="4581525"/>
          <p14:tracePt t="120441" x="2965450" y="4572000"/>
          <p14:tracePt t="120584" x="2965450" y="4562475"/>
          <p14:tracePt t="120592" x="2973388" y="4554538"/>
          <p14:tracePt t="120600" x="2982913" y="4545013"/>
          <p14:tracePt t="120608" x="2990850" y="4527550"/>
          <p14:tracePt t="120624" x="3000375" y="4518025"/>
          <p14:tracePt t="120641" x="3000375" y="4500563"/>
          <p14:tracePt t="120658" x="3009900" y="4500563"/>
          <p14:tracePt t="120736" x="3000375" y="4500563"/>
          <p14:tracePt t="120744" x="2982913" y="4500563"/>
          <p14:tracePt t="120752" x="2973388" y="4510088"/>
          <p14:tracePt t="120760" x="2965450" y="4518025"/>
          <p14:tracePt t="120774" x="2955925" y="4527550"/>
          <p14:tracePt t="120792" x="2946400" y="4545013"/>
          <p14:tracePt t="120920" x="2946400" y="4518025"/>
          <p14:tracePt t="120928" x="2946400" y="4510088"/>
          <p14:tracePt t="120936" x="2946400" y="4483100"/>
          <p14:tracePt t="120944" x="2946400" y="4456113"/>
          <p14:tracePt t="120958" x="2946400" y="4446588"/>
          <p14:tracePt t="120974" x="2938463" y="4411663"/>
          <p14:tracePt t="121056" x="2928938" y="4411663"/>
          <p14:tracePt t="121064" x="2928938" y="4419600"/>
          <p14:tracePt t="121080" x="2928938" y="4438650"/>
          <p14:tracePt t="121091" x="2928938" y="4446588"/>
          <p14:tracePt t="121108" x="2928938" y="4465638"/>
          <p14:tracePt t="121125" x="2928938" y="4483100"/>
          <p14:tracePt t="121141" x="2928938" y="4510088"/>
          <p14:tracePt t="121352" x="2928938" y="4527550"/>
          <p14:tracePt t="121360" x="2928938" y="4545013"/>
          <p14:tracePt t="121368" x="2928938" y="4554538"/>
          <p14:tracePt t="121376" x="2928938" y="4562475"/>
          <p14:tracePt t="121632" x="2928938" y="4572000"/>
          <p14:tracePt t="121640" x="2928938" y="4581525"/>
          <p14:tracePt t="121648" x="2928938" y="4589463"/>
          <p14:tracePt t="121658" x="2938463" y="4589463"/>
          <p14:tracePt t="121753" x="2938463" y="4572000"/>
          <p14:tracePt t="121881" x="2938463" y="4562475"/>
          <p14:tracePt t="121913" x="2938463" y="4572000"/>
          <p14:tracePt t="121921" x="2946400" y="4572000"/>
          <p14:tracePt t="121945" x="2946400" y="4581525"/>
          <p14:tracePt t="122008" x="2946400" y="4572000"/>
          <p14:tracePt t="122017" x="2946400" y="4562475"/>
          <p14:tracePt t="122025" x="2946400" y="4554538"/>
          <p14:tracePt t="122042" x="2946400" y="4545013"/>
          <p14:tracePt t="122145" x="2955925" y="4545013"/>
          <p14:tracePt t="122169" x="2955925" y="4554538"/>
          <p14:tracePt t="122185" x="2955925" y="4562475"/>
          <p14:tracePt t="122201" x="2955925" y="4572000"/>
          <p14:tracePt t="122289" x="2955925" y="4562475"/>
          <p14:tracePt t="122297" x="2955925" y="4537075"/>
          <p14:tracePt t="122313" x="2955925" y="4518025"/>
          <p14:tracePt t="122326" x="2955925" y="4510088"/>
          <p14:tracePt t="122425" x="2955925" y="4527550"/>
          <p14:tracePt t="122433" x="2955925" y="4545013"/>
          <p14:tracePt t="122442" x="2955925" y="4554538"/>
          <p14:tracePt t="122459" x="2965450" y="4572000"/>
          <p14:tracePt t="122476" x="2965450" y="4589463"/>
          <p14:tracePt t="122545" x="2965450" y="4572000"/>
          <p14:tracePt t="122553" x="2965450" y="4554538"/>
          <p14:tracePt t="122561" x="2965450" y="4537075"/>
          <p14:tracePt t="122576" x="2965450" y="4518025"/>
          <p14:tracePt t="122593" x="2965450" y="4500563"/>
          <p14:tracePt t="122689" x="2965450" y="4510088"/>
          <p14:tracePt t="122697" x="2965450" y="4518025"/>
          <p14:tracePt t="122713" x="2965450" y="4527550"/>
          <p14:tracePt t="123177" x="2946400" y="4545013"/>
          <p14:tracePt t="123185" x="2938463" y="4562475"/>
          <p14:tracePt t="123193" x="2938463" y="4581525"/>
          <p14:tracePt t="123210" x="2919413" y="4625975"/>
          <p14:tracePt t="123226" x="2884488" y="4687888"/>
          <p14:tracePt t="123243" x="2840038" y="4759325"/>
          <p14:tracePt t="123260" x="2795588" y="4830763"/>
          <p14:tracePt t="123277" x="2732088" y="4894263"/>
          <p14:tracePt t="123293" x="2724150" y="4919663"/>
          <p14:tracePt t="123310" x="2714625" y="4938713"/>
          <p14:tracePt t="123327" x="2705100" y="4956175"/>
          <p14:tracePt t="123409" x="2705100" y="4965700"/>
          <p14:tracePt t="123441" x="2705100" y="4973638"/>
          <p14:tracePt t="123457" x="2697163" y="4983163"/>
          <p14:tracePt t="123489" x="2687638" y="4991100"/>
          <p14:tracePt t="123497" x="2687638" y="5010150"/>
          <p14:tracePt t="123505" x="2679700" y="5010150"/>
          <p14:tracePt t="123513" x="2679700" y="5018088"/>
          <p14:tracePt t="123527" x="2679700" y="5027613"/>
          <p14:tracePt t="123543" x="2679700" y="5037138"/>
          <p14:tracePt t="123560" x="2679700" y="5054600"/>
          <p14:tracePt t="123577" x="2660650" y="5081588"/>
          <p14:tracePt t="123681" x="2652713" y="5089525"/>
          <p14:tracePt t="124258" x="2652713" y="5081588"/>
          <p14:tracePt t="124266" x="2652713" y="5072063"/>
          <p14:tracePt t="124277" x="2652713" y="5062538"/>
          <p14:tracePt t="124294" x="2660650" y="5054600"/>
          <p14:tracePt t="124311" x="2679700" y="5037138"/>
          <p14:tracePt t="124327" x="2679700" y="5018088"/>
          <p14:tracePt t="124344" x="2697163" y="4983163"/>
          <p14:tracePt t="124361" x="2714625" y="4946650"/>
          <p14:tracePt t="124378" x="2724150" y="4875213"/>
          <p14:tracePt t="124394" x="2732088" y="4840288"/>
          <p14:tracePt t="124411" x="2741613" y="4830763"/>
          <p14:tracePt t="124427" x="2741613" y="4822825"/>
          <p14:tracePt t="124444" x="2741613" y="4795838"/>
          <p14:tracePt t="124461" x="2751138" y="4776788"/>
          <p14:tracePt t="124478" x="2759075" y="4759325"/>
          <p14:tracePt t="124494" x="2768600" y="4732338"/>
          <p14:tracePt t="124528" x="2768600" y="4714875"/>
          <p14:tracePt t="124544" x="2776538" y="4714875"/>
          <p14:tracePt t="124570" x="2776538" y="4705350"/>
          <p14:tracePt t="124578" x="2776538" y="4687888"/>
          <p14:tracePt t="124594" x="2786063" y="4679950"/>
          <p14:tracePt t="124626" x="2786063" y="4670425"/>
          <p14:tracePt t="124650" x="2786063" y="4660900"/>
          <p14:tracePt t="124666" x="2795588" y="4652963"/>
          <p14:tracePt t="124698" x="2795588" y="4643438"/>
          <p14:tracePt t="124706" x="2795588" y="4633913"/>
          <p14:tracePt t="124786" x="2803525" y="4633913"/>
          <p14:tracePt t="124826" x="2803525" y="4643438"/>
          <p14:tracePt t="124834" x="2803525" y="4652963"/>
          <p14:tracePt t="124850" x="2803525" y="4660900"/>
          <p14:tracePt t="124986" x="2803525" y="4652963"/>
          <p14:tracePt t="125002" x="2803525" y="4643438"/>
          <p14:tracePt t="125114" x="2803525" y="4652963"/>
          <p14:tracePt t="125130" x="2803525" y="4660900"/>
          <p14:tracePt t="125146" x="2803525" y="4670425"/>
          <p14:tracePt t="125234" x="2803525" y="4660900"/>
          <p14:tracePt t="125250" x="2813050" y="4652963"/>
          <p14:tracePt t="125266" x="2813050" y="4643438"/>
          <p14:tracePt t="125282" x="2813050" y="4633913"/>
          <p14:tracePt t="125386" x="2813050" y="4652963"/>
          <p14:tracePt t="125402" x="2813050" y="4660900"/>
          <p14:tracePt t="125411" x="2813050" y="4670425"/>
          <p14:tracePt t="125859" x="2822575" y="4670425"/>
          <p14:tracePt t="125866" x="2867025" y="4679950"/>
          <p14:tracePt t="125879" x="2911475" y="4697413"/>
          <p14:tracePt t="125895" x="3108325" y="4741863"/>
          <p14:tracePt t="125912" x="3438525" y="4776788"/>
          <p14:tracePt t="125929" x="4027488" y="4867275"/>
          <p14:tracePt t="125945" x="4554538" y="4929188"/>
          <p14:tracePt t="125962" x="5313363" y="5010150"/>
          <p14:tracePt t="125979" x="5680075" y="5010150"/>
          <p14:tracePt t="125995" x="6027738" y="5010150"/>
          <p14:tracePt t="126013" x="6276975" y="5010150"/>
          <p14:tracePt t="126029" x="6500813" y="4965700"/>
          <p14:tracePt t="126045" x="6608763" y="4919663"/>
          <p14:tracePt t="126062" x="6680200" y="4857750"/>
          <p14:tracePt t="126079" x="6705600" y="4830763"/>
          <p14:tracePt t="126096" x="6724650" y="4803775"/>
          <p14:tracePt t="126112" x="6724650" y="4795838"/>
          <p14:tracePt t="126146" x="6724650" y="4786313"/>
          <p14:tracePt t="126163" x="6884988" y="4776788"/>
          <p14:tracePt t="126179" x="7099300" y="4768850"/>
          <p14:tracePt t="126196" x="7323138" y="4732338"/>
          <p14:tracePt t="126213" x="7456488" y="4705350"/>
          <p14:tracePt t="126229" x="7483475" y="4687888"/>
          <p14:tracePt t="126246" x="7483475" y="4679950"/>
          <p14:tracePt t="126262" x="7439025" y="4660900"/>
          <p14:tracePt t="126279" x="7367588" y="4660900"/>
          <p14:tracePt t="126296" x="7286625" y="4660900"/>
          <p14:tracePt t="126313" x="7242175" y="4660900"/>
          <p14:tracePt t="126329" x="7224713" y="4660900"/>
          <p14:tracePt t="126346" x="7205663" y="4652963"/>
          <p14:tracePt t="126363" x="7197725" y="4652963"/>
          <p14:tracePt t="126379" x="7188200" y="4652963"/>
          <p14:tracePt t="126396" x="7180263" y="4652963"/>
          <p14:tracePt t="126413" x="7161213" y="4652963"/>
          <p14:tracePt t="126429" x="7126288" y="4652963"/>
          <p14:tracePt t="126446" x="7081838" y="4652963"/>
          <p14:tracePt t="126463" x="7027863" y="4652963"/>
          <p14:tracePt t="126479" x="6991350" y="4652963"/>
          <p14:tracePt t="126513" x="6973888" y="4652963"/>
          <p14:tracePt t="126529" x="6965950" y="4652963"/>
          <p14:tracePt t="126546" x="6956425" y="4652963"/>
          <p14:tracePt t="126563" x="6919913" y="4625975"/>
          <p14:tracePt t="126579" x="6902450" y="4616450"/>
          <p14:tracePt t="126596" x="6884988" y="4581525"/>
          <p14:tracePt t="126613" x="6867525" y="4572000"/>
          <p14:tracePt t="126629" x="6858000" y="4554538"/>
          <p14:tracePt t="126646" x="6840538" y="4545013"/>
          <p14:tracePt t="126663" x="6840538" y="4537075"/>
          <p14:tracePt t="126696" x="6823075" y="4537075"/>
          <p14:tracePt t="126713" x="6804025" y="4554538"/>
          <p14:tracePt t="126729" x="6777038" y="4608513"/>
          <p14:tracePt t="126731" x="6759575" y="4633913"/>
          <p14:tracePt t="126746" x="6751638" y="4643438"/>
          <p14:tracePt t="126763" x="6742113" y="4687888"/>
          <p14:tracePt t="126780" x="6742113" y="4705350"/>
          <p14:tracePt t="126796" x="6742113" y="4714875"/>
          <p14:tracePt t="126813" x="6732588" y="4724400"/>
          <p14:tracePt t="126846" x="6724650" y="4705350"/>
          <p14:tracePt t="126863" x="6715125" y="4670425"/>
          <p14:tracePt t="126880" x="6688138" y="4625975"/>
          <p14:tracePt t="126896" x="6680200" y="4616450"/>
          <p14:tracePt t="126963" x="6670675" y="4625975"/>
          <p14:tracePt t="126971" x="6661150" y="4625975"/>
          <p14:tracePt t="127059" x="6661150" y="4633913"/>
          <p14:tracePt t="127067" x="6653213" y="4643438"/>
          <p14:tracePt t="127075" x="6653213" y="4660900"/>
          <p14:tracePt t="127083" x="6616700" y="4697413"/>
          <p14:tracePt t="127096" x="6608763" y="4705350"/>
          <p14:tracePt t="127114" x="6510338" y="4795838"/>
          <p14:tracePt t="127130" x="6348413" y="4919663"/>
          <p14:tracePt t="127147" x="6000750" y="5089525"/>
          <p14:tracePt t="127163" x="5724525" y="5187950"/>
          <p14:tracePt t="127180" x="5491163" y="5251450"/>
          <p14:tracePt t="127196" x="5214938" y="5251450"/>
          <p14:tracePt t="127214" x="4919663" y="5251450"/>
          <p14:tracePt t="127230" x="4527550" y="5251450"/>
          <p14:tracePt t="127247" x="4010025" y="5224463"/>
          <p14:tracePt t="127263" x="3643313" y="5160963"/>
          <p14:tracePt t="127280" x="3303588" y="5089525"/>
          <p14:tracePt t="127297" x="3089275" y="5054600"/>
          <p14:tracePt t="127313" x="2946400" y="5027613"/>
          <p14:tracePt t="127330" x="2867025" y="5010150"/>
          <p14:tracePt t="127347" x="2822575" y="5010150"/>
          <p14:tracePt t="127363" x="2813050" y="5010150"/>
          <p14:tracePt t="127397" x="2803525" y="5000625"/>
          <p14:tracePt t="127413" x="2795588" y="4983163"/>
          <p14:tracePt t="127430" x="2786063" y="4965700"/>
          <p14:tracePt t="127447" x="2759075" y="4938713"/>
          <p14:tracePt t="127464" x="2724150" y="4902200"/>
          <p14:tracePt t="127480" x="2652713" y="4867275"/>
          <p14:tracePt t="127497" x="2598738" y="4830763"/>
          <p14:tracePt t="127514" x="2571750" y="4803775"/>
          <p14:tracePt t="127530" x="2562225" y="4803775"/>
          <p14:tracePt t="127555" x="2562225" y="4795838"/>
          <p14:tracePt t="127564" x="2562225" y="4786313"/>
          <p14:tracePt t="127580" x="2562225" y="4768850"/>
          <p14:tracePt t="127597" x="2562225" y="4741863"/>
          <p14:tracePt t="127614" x="2562225" y="4714875"/>
          <p14:tracePt t="127630" x="2571750" y="4697413"/>
          <p14:tracePt t="127647" x="2581275" y="4687888"/>
          <p14:tracePt t="127899" x="2581275" y="4697413"/>
          <p14:tracePt t="127907" x="2581275" y="4724400"/>
          <p14:tracePt t="127916" x="2581275" y="4751388"/>
          <p14:tracePt t="127931" x="2589213" y="4776788"/>
          <p14:tracePt t="127947" x="2616200" y="4867275"/>
          <p14:tracePt t="127964" x="2652713" y="4919663"/>
          <p14:tracePt t="127981" x="2660650" y="4938713"/>
          <p14:tracePt t="127997" x="2670175" y="4946650"/>
          <p14:tracePt t="128014" x="2687638" y="4956175"/>
          <p14:tracePt t="128031" x="2705100" y="4965700"/>
          <p14:tracePt t="128067" x="2714625" y="4973638"/>
          <p14:tracePt t="128091" x="2724150" y="4991100"/>
          <p14:tracePt t="128107" x="2732088" y="4991100"/>
          <p14:tracePt t="128116" x="2732088" y="5000625"/>
          <p14:tracePt t="128131" x="2741613" y="5010150"/>
          <p14:tracePt t="128171" x="2741613" y="5018088"/>
          <p14:tracePt t="128180" x="2751138" y="5018088"/>
          <p14:tracePt t="128196" x="2759075" y="5027613"/>
          <p14:tracePt t="128212" x="2759075" y="5045075"/>
          <p14:tracePt t="128220" x="2768600" y="5045075"/>
          <p14:tracePt t="128231" x="2768600" y="5054600"/>
          <p14:tracePt t="128248" x="2776538" y="5072063"/>
          <p14:tracePt t="128267" x="2786063" y="5072063"/>
          <p14:tracePt t="128884" x="2813050" y="5072063"/>
          <p14:tracePt t="128892" x="2840038" y="5062538"/>
          <p14:tracePt t="128900" x="2874963" y="5054600"/>
          <p14:tracePt t="128915" x="2938463" y="5037138"/>
          <p14:tracePt t="128932" x="3036888" y="5037138"/>
          <p14:tracePt t="128948" x="3071813" y="5037138"/>
          <p14:tracePt t="128965" x="3071813" y="5027613"/>
          <p14:tracePt t="128981" x="3089275" y="5027613"/>
          <p14:tracePt t="129364" x="3125788" y="5054600"/>
          <p14:tracePt t="129372" x="3205163" y="5099050"/>
          <p14:tracePt t="129382" x="3330575" y="5180013"/>
          <p14:tracePt t="129398" x="3786188" y="5367338"/>
          <p14:tracePt t="129415" x="4813300" y="5545138"/>
          <p14:tracePt t="129432" x="5965825" y="5545138"/>
          <p14:tracePt t="129449" x="6983413" y="5545138"/>
          <p14:tracePt t="129465" x="7518400" y="5545138"/>
          <p14:tracePt t="129482" x="7697788" y="5483225"/>
          <p14:tracePt t="129499" x="7724775" y="5456238"/>
          <p14:tracePt t="129517" x="7653338" y="5384800"/>
          <p14:tracePt t="129532" x="7608888" y="5357813"/>
          <p14:tracePt t="129549" x="7572375" y="5330825"/>
          <p14:tracePt t="129565" x="7554913" y="5313363"/>
          <p14:tracePt t="129582" x="7537450" y="5268913"/>
          <p14:tracePt t="129599" x="7537450" y="5224463"/>
          <p14:tracePt t="129616" x="7537450" y="5180013"/>
          <p14:tracePt t="129632" x="7537450" y="5160963"/>
          <p14:tracePt t="129649" x="7537450" y="5133975"/>
          <p14:tracePt t="129665" x="7537450" y="5108575"/>
          <p14:tracePt t="129682" x="7545388" y="5045075"/>
          <p14:tracePt t="129699" x="7562850" y="5000625"/>
          <p14:tracePt t="129716" x="7562850" y="4919663"/>
          <p14:tracePt t="129732" x="7545388" y="4867275"/>
          <p14:tracePt t="129749" x="7500938" y="4848225"/>
          <p14:tracePt t="129765" x="7439025" y="4848225"/>
          <p14:tracePt t="129782" x="7331075" y="4848225"/>
          <p14:tracePt t="129799" x="7242175" y="4848225"/>
          <p14:tracePt t="129815" x="7161213" y="4830763"/>
          <p14:tracePt t="129832" x="7099300" y="4822825"/>
          <p14:tracePt t="129849" x="7054850" y="4803775"/>
          <p14:tracePt t="129865" x="7027863" y="4786313"/>
          <p14:tracePt t="129882" x="7018338" y="4768850"/>
          <p14:tracePt t="129899" x="7000875" y="4732338"/>
          <p14:tracePt t="129916" x="6929438" y="4670425"/>
          <p14:tracePt t="129932" x="6894513" y="4633913"/>
          <p14:tracePt t="129949" x="6884988" y="4616450"/>
          <p14:tracePt t="129965" x="6867525" y="4598988"/>
          <p14:tracePt t="129999" x="6867525" y="4589463"/>
          <p14:tracePt t="130016" x="6867525" y="4572000"/>
          <p14:tracePt t="130032" x="6867525" y="4554538"/>
          <p14:tracePt t="130049" x="6858000" y="4537075"/>
          <p14:tracePt t="130066" x="6840538" y="4500563"/>
          <p14:tracePt t="130082" x="6823075" y="4483100"/>
          <p14:tracePt t="130099" x="6796088" y="4473575"/>
          <p14:tracePt t="130116" x="6759575" y="4456113"/>
          <p14:tracePt t="130260" x="6751638" y="4446588"/>
          <p14:tracePt t="130268" x="6751638" y="4429125"/>
          <p14:tracePt t="130276" x="6742113" y="4419600"/>
          <p14:tracePt t="130300" x="6732588" y="4411663"/>
          <p14:tracePt t="130452" x="6732588" y="4419600"/>
          <p14:tracePt t="130469" x="6732588" y="4446588"/>
          <p14:tracePt t="130493" x="6732588" y="4465638"/>
          <p14:tracePt t="130501" x="6732588" y="4483100"/>
          <p14:tracePt t="130509" x="6732588" y="4510088"/>
          <p14:tracePt t="130517" x="6732588" y="4545013"/>
          <p14:tracePt t="130533" x="6742113" y="4581525"/>
          <p14:tracePt t="130549" x="6751638" y="4625975"/>
          <p14:tracePt t="130566" x="6751638" y="4643438"/>
          <p14:tracePt t="130583" x="6751638" y="4652963"/>
          <p14:tracePt t="130600" x="6751638" y="4660900"/>
          <p14:tracePt t="130617" x="6751638" y="4670425"/>
          <p14:tracePt t="130957" x="6751638" y="4679950"/>
          <p14:tracePt t="130965" x="6751638" y="4705350"/>
          <p14:tracePt t="130973" x="6751638" y="4741863"/>
          <p14:tracePt t="130983" x="6751638" y="4786313"/>
          <p14:tracePt t="131000" x="6742113" y="4902200"/>
          <p14:tracePt t="131017" x="6634163" y="5099050"/>
          <p14:tracePt t="131033" x="6545263" y="5276850"/>
          <p14:tracePt t="131050" x="6411913" y="5419725"/>
          <p14:tracePt t="131066" x="6224588" y="5554663"/>
          <p14:tracePt t="131083" x="6027738" y="5581650"/>
          <p14:tracePt t="131100" x="5751513" y="5599113"/>
          <p14:tracePt t="131117" x="5116513" y="5599113"/>
          <p14:tracePt t="131133" x="4625975" y="5537200"/>
          <p14:tracePt t="131150" x="4152900" y="5500688"/>
          <p14:tracePt t="131167" x="3867150" y="5438775"/>
          <p14:tracePt t="131183" x="3759200" y="5411788"/>
          <p14:tracePt t="131200" x="3732213" y="5402263"/>
          <p14:tracePt t="131233" x="3724275" y="5394325"/>
          <p14:tracePt t="131250" x="3705225" y="5384800"/>
          <p14:tracePt t="131267" x="3697288" y="5367338"/>
          <p14:tracePt t="131283" x="3660775" y="5330825"/>
          <p14:tracePt t="131300" x="3616325" y="5295900"/>
          <p14:tracePt t="131317" x="3562350" y="5232400"/>
          <p14:tracePt t="131333" x="3527425" y="5205413"/>
          <p14:tracePt t="131350" x="3465513" y="5170488"/>
          <p14:tracePt t="131367" x="3411538" y="5153025"/>
          <p14:tracePt t="131383" x="3357563" y="5126038"/>
          <p14:tracePt t="131400" x="3322638" y="5108575"/>
          <p14:tracePt t="131417" x="3303588" y="5089525"/>
          <p14:tracePt t="131433" x="3295650" y="5081588"/>
          <p14:tracePt t="131450" x="3286125" y="5062538"/>
          <p14:tracePt t="131467" x="3259138" y="5037138"/>
          <p14:tracePt t="131484" x="3241675" y="5018088"/>
          <p14:tracePt t="131500" x="3214688" y="4991100"/>
          <p14:tracePt t="131517" x="3170238" y="4965700"/>
          <p14:tracePt t="131557" x="3160713" y="4965700"/>
          <p14:tracePt t="131621" x="3152775" y="4965700"/>
          <p14:tracePt t="131749" x="3152775" y="4983163"/>
          <p14:tracePt t="131757" x="3152775" y="5000625"/>
          <p14:tracePt t="131781" x="3152775" y="5010150"/>
          <p14:tracePt t="131917" x="3143250" y="5010150"/>
          <p14:tracePt t="131933" x="3143250" y="5018088"/>
          <p14:tracePt t="131941" x="3143250" y="5027613"/>
          <p14:tracePt t="132133" x="3143250" y="5037138"/>
          <p14:tracePt t="132141" x="3143250" y="5045075"/>
          <p14:tracePt t="132151" x="3143250" y="5054600"/>
          <p14:tracePt t="132167" x="3125788" y="5072063"/>
          <p14:tracePt t="132184" x="3125788" y="5081588"/>
          <p14:tracePt t="132201" x="3116263" y="5089525"/>
          <p14:tracePt t="132218" x="3108325" y="5099050"/>
          <p14:tracePt t="132469" x="3089275" y="5099050"/>
          <p14:tracePt t="132477" x="3081338" y="5099050"/>
          <p14:tracePt t="132485" x="3062288" y="5081588"/>
          <p14:tracePt t="132501" x="3017838" y="5054600"/>
          <p14:tracePt t="132518" x="2990850" y="5037138"/>
          <p14:tracePt t="132534" x="2938463" y="5010150"/>
          <p14:tracePt t="132551" x="2919413" y="5000625"/>
          <p14:tracePt t="132568" x="2867025" y="4973638"/>
          <p14:tracePt t="132584" x="2830513" y="4956175"/>
          <p14:tracePt t="132601" x="2776538" y="4938713"/>
          <p14:tracePt t="132618" x="2732088" y="4902200"/>
          <p14:tracePt t="132634" x="2697163" y="4884738"/>
          <p14:tracePt t="132651" x="2679700" y="4840288"/>
          <p14:tracePt t="132668" x="2670175" y="4822825"/>
          <p14:tracePt t="132685" x="2652713" y="4803775"/>
          <p14:tracePt t="132702" x="2652713" y="4786313"/>
          <p14:tracePt t="132718" x="2643188" y="4776788"/>
          <p14:tracePt t="132735" x="2633663" y="4759325"/>
          <p14:tracePt t="132751" x="2633663" y="4751388"/>
          <p14:tracePt t="132768" x="2625725" y="4751388"/>
          <p14:tracePt t="132785" x="2616200" y="4724400"/>
          <p14:tracePt t="132801" x="2608263" y="4724400"/>
          <p14:tracePt t="132818" x="2608263" y="4705350"/>
          <p14:tracePt t="132835" x="2608263" y="4697413"/>
          <p14:tracePt t="132851" x="2598738" y="4679950"/>
          <p14:tracePt t="132885" x="2581275" y="4652963"/>
          <p14:tracePt t="132901" x="2571750" y="4643438"/>
          <p14:tracePt t="132918" x="2571750" y="4625975"/>
          <p14:tracePt t="132935" x="2554288" y="4608513"/>
          <p14:tracePt t="132952" x="2554288" y="4589463"/>
          <p14:tracePt t="132968" x="2554288" y="4581525"/>
          <p14:tracePt t="132990" x="2554288" y="4562475"/>
          <p14:tracePt t="133014" x="2554288" y="4554538"/>
          <p14:tracePt t="133022" x="2544763" y="4545013"/>
          <p14:tracePt t="133035" x="2544763" y="4537075"/>
          <p14:tracePt t="133052" x="2536825" y="4527550"/>
          <p14:tracePt t="133068" x="2527300" y="4527550"/>
          <p14:tracePt t="133102" x="2527300" y="4510088"/>
          <p14:tracePt t="133134" x="2527300" y="4500563"/>
          <p14:tracePt t="133230" x="2527300" y="4483100"/>
          <p14:tracePt t="133262" x="2527300" y="4473575"/>
          <p14:tracePt t="133286" x="2527300" y="4456113"/>
          <p14:tracePt t="133326" x="2536825" y="4446588"/>
          <p14:tracePt t="133390" x="2536825" y="4429125"/>
          <p14:tracePt t="133406" x="2544763" y="4429125"/>
          <p14:tracePt t="133414" x="2544763" y="4419600"/>
          <p14:tracePt t="133422" x="2554288" y="4419600"/>
          <p14:tracePt t="133435" x="2554288" y="4411663"/>
          <p14:tracePt t="133452" x="2581275" y="4394200"/>
          <p14:tracePt t="133469" x="2625725" y="4367213"/>
          <p14:tracePt t="133485" x="2633663" y="4367213"/>
          <p14:tracePt t="133519" x="2643188" y="4357688"/>
          <p14:tracePt t="133646" x="2633663" y="4367213"/>
          <p14:tracePt t="133654" x="2633663" y="4375150"/>
          <p14:tracePt t="133662" x="2616200" y="4384675"/>
          <p14:tracePt t="133678" x="2608263" y="4394200"/>
          <p14:tracePt t="133686" x="2589213" y="4402138"/>
          <p14:tracePt t="133702" x="2581275" y="4419600"/>
          <p14:tracePt t="133719" x="2554288" y="4429125"/>
          <p14:tracePt t="133735" x="2536825" y="4446588"/>
          <p14:tracePt t="134038" x="2536825" y="4456113"/>
          <p14:tracePt t="134046" x="2536825" y="4465638"/>
          <p14:tracePt t="134054" x="2536825" y="4473575"/>
          <p14:tracePt t="134070" x="2536825" y="4491038"/>
          <p14:tracePt t="134086" x="2536825" y="4527550"/>
          <p14:tracePt t="134103" x="2536825" y="4562475"/>
          <p14:tracePt t="134119" x="2571750" y="4608513"/>
          <p14:tracePt t="134136" x="2616200" y="4679950"/>
          <p14:tracePt t="134152" x="2687638" y="4759325"/>
          <p14:tracePt t="134169" x="2751138" y="4803775"/>
          <p14:tracePt t="134186" x="2795588" y="4840288"/>
          <p14:tracePt t="134203" x="2813050" y="4867275"/>
          <p14:tracePt t="134220" x="2857500" y="4884738"/>
          <p14:tracePt t="134236" x="2884488" y="4894263"/>
          <p14:tracePt t="134253" x="2901950" y="4902200"/>
          <p14:tracePt t="134269" x="2919413" y="4911725"/>
          <p14:tracePt t="134286" x="2982913" y="4938713"/>
          <p14:tracePt t="134303" x="3036888" y="4956175"/>
          <p14:tracePt t="134320" x="3089275" y="4973638"/>
          <p14:tracePt t="134336" x="3143250" y="4983163"/>
          <p14:tracePt t="134353" x="3170238" y="4983163"/>
          <p14:tracePt t="134369" x="3179763" y="4983163"/>
          <p14:tracePt t="134386" x="3197225" y="4983163"/>
          <p14:tracePt t="134403" x="3205163" y="4983163"/>
          <p14:tracePt t="134419" x="3224213" y="4991100"/>
          <p14:tracePt t="134436" x="3232150" y="5000625"/>
          <p14:tracePt t="134453" x="3241675" y="5000625"/>
          <p14:tracePt t="134469" x="3259138" y="5010150"/>
          <p14:tracePt t="134486" x="3313113" y="5027613"/>
          <p14:tracePt t="134503" x="3357563" y="5037138"/>
          <p14:tracePt t="134520" x="3394075" y="5037138"/>
          <p14:tracePt t="134536" x="3446463" y="5037138"/>
          <p14:tracePt t="134553" x="3455988" y="5037138"/>
          <p14:tracePt t="134831" x="3455988" y="5045075"/>
          <p14:tracePt t="134847" x="3446463" y="5045075"/>
          <p14:tracePt t="134855" x="3429000" y="5045075"/>
          <p14:tracePt t="134902" x="3455988" y="5054600"/>
          <p14:tracePt t="134911" x="3527425" y="5062538"/>
          <p14:tracePt t="134920" x="3608388" y="5072063"/>
          <p14:tracePt t="134936" x="3768725" y="5089525"/>
          <p14:tracePt t="134953" x="3813175" y="5108575"/>
          <p14:tracePt t="135007" x="3786188" y="5108575"/>
          <p14:tracePt t="135015" x="3776663" y="5108575"/>
          <p14:tracePt t="135023" x="3759200" y="5108575"/>
          <p14:tracePt t="135036" x="3751263" y="5108575"/>
          <p14:tracePt t="135055" x="3732213" y="5108575"/>
          <p14:tracePt t="135070" x="3724275" y="5108575"/>
          <p14:tracePt t="135087" x="3633788" y="5108575"/>
          <p14:tracePt t="135103" x="3500438" y="5108575"/>
          <p14:tracePt t="135120" x="3384550" y="5108575"/>
          <p14:tracePt t="135137" x="3340100" y="5108575"/>
          <p14:tracePt t="135191" x="3375025" y="5108575"/>
          <p14:tracePt t="135199" x="3411538" y="5108575"/>
          <p14:tracePt t="135207" x="3429000" y="5108575"/>
          <p14:tracePt t="135220" x="3438525" y="5108575"/>
          <p14:tracePt t="135463" x="3455988" y="5108575"/>
          <p14:tracePt t="135471" x="3465513" y="5108575"/>
          <p14:tracePt t="135487" x="3465513" y="5116513"/>
          <p14:tracePt t="135503" x="3465513" y="5126038"/>
          <p14:tracePt t="135719" x="3465513" y="5133975"/>
          <p14:tracePt t="136568" x="3465513" y="5143500"/>
          <p14:tracePt t="136608" x="3465513" y="5153025"/>
          <p14:tracePt t="136639" x="3465513" y="5160963"/>
          <p14:tracePt t="137112" x="3473450" y="5180013"/>
          <p14:tracePt t="137120" x="3490913" y="5180013"/>
          <p14:tracePt t="137128" x="3517900" y="5187950"/>
          <p14:tracePt t="137138" x="3536950" y="5197475"/>
          <p14:tracePt t="137155" x="3598863" y="5214938"/>
          <p14:tracePt t="137172" x="3705225" y="5224463"/>
          <p14:tracePt t="137188" x="3776663" y="5232400"/>
          <p14:tracePt t="137205" x="3813175" y="5232400"/>
          <p14:tracePt t="137222" x="3822700" y="5232400"/>
          <p14:tracePt t="137238" x="3840163" y="5241925"/>
          <p14:tracePt t="137255" x="3875088" y="5241925"/>
          <p14:tracePt t="137272" x="3990975" y="5241925"/>
          <p14:tracePt t="137288" x="4160838" y="5205413"/>
          <p14:tracePt t="137305" x="4402138" y="5180013"/>
          <p14:tracePt t="137322" x="4598988" y="5160963"/>
          <p14:tracePt t="137338" x="4714875" y="5153025"/>
          <p14:tracePt t="137355" x="4795838" y="5153025"/>
          <p14:tracePt t="137372" x="4867275" y="5153025"/>
          <p14:tracePt t="137389" x="4965700" y="5153025"/>
          <p14:tracePt t="137405" x="5116513" y="5153025"/>
          <p14:tracePt t="137422" x="5268913" y="5153025"/>
          <p14:tracePt t="137439" x="5465763" y="5153025"/>
          <p14:tracePt t="137456" x="5803900" y="5153025"/>
          <p14:tracePt t="137472" x="6081713" y="5153025"/>
          <p14:tracePt t="137489" x="6402388" y="5153025"/>
          <p14:tracePt t="137505" x="6786563" y="5099050"/>
          <p14:tracePt t="137522" x="7108825" y="5062538"/>
          <p14:tracePt t="137539" x="7429500" y="5037138"/>
          <p14:tracePt t="137555" x="7796213" y="4983163"/>
          <p14:tracePt t="137572" x="8143875" y="4919663"/>
          <p14:tracePt t="137589" x="8420100" y="4894263"/>
          <p14:tracePt t="137606" x="8653463" y="4848225"/>
          <p14:tracePt t="137622" x="8831263" y="4803775"/>
          <p14:tracePt t="137639" x="8920163" y="4732338"/>
          <p14:tracePt t="137656" x="8991600" y="4697413"/>
          <p14:tracePt t="137672" x="9018588" y="4697413"/>
          <p14:tracePt t="137689" x="9055100" y="4687888"/>
          <p14:tracePt t="137705" x="9082088" y="4679950"/>
          <p14:tracePt t="137722" x="9117013" y="4679950"/>
          <p14:tracePt t="137992" x="9099550" y="4679950"/>
          <p14:tracePt t="138000" x="9099550" y="4687888"/>
          <p14:tracePt t="138016" x="9090025" y="4697413"/>
          <p14:tracePt t="138032" x="9072563" y="4705350"/>
          <p14:tracePt t="138040" x="9063038" y="4705350"/>
          <p14:tracePt t="138056" x="9037638" y="4732338"/>
          <p14:tracePt t="138072" x="9001125" y="4732338"/>
          <p14:tracePt t="138089" x="8939213" y="4768850"/>
          <p14:tracePt t="138106" x="8840788" y="4803775"/>
          <p14:tracePt t="138123" x="8777288" y="4830763"/>
          <p14:tracePt t="138139" x="8742363" y="4848225"/>
          <p14:tracePt t="138156" x="8715375" y="4867275"/>
          <p14:tracePt t="138189" x="8715375" y="4875213"/>
          <p14:tracePt t="138224" x="8705850" y="4875213"/>
          <p14:tracePt t="138240" x="8697913" y="4875213"/>
          <p14:tracePt t="138256" x="8688388" y="4875213"/>
          <p14:tracePt t="138264" x="8670925" y="4884738"/>
          <p14:tracePt t="138273" x="8653463" y="4894263"/>
          <p14:tracePt t="138289" x="8634413" y="4911725"/>
          <p14:tracePt t="138328" x="8626475" y="4911725"/>
          <p14:tracePt t="138339" x="8609013" y="4911725"/>
          <p14:tracePt t="138356" x="8589963" y="4919663"/>
          <p14:tracePt t="138373" x="8528050" y="4919663"/>
          <p14:tracePt t="138389" x="8483600" y="4919663"/>
          <p14:tracePt t="138406" x="8447088" y="4919663"/>
          <p14:tracePt t="138423" x="8420100" y="4919663"/>
          <p14:tracePt t="138439" x="8412163" y="4919663"/>
          <p14:tracePt t="138456" x="8402638" y="4919663"/>
          <p14:tracePt t="138569" x="8394700" y="4919663"/>
          <p14:tracePt t="138616" x="8402638" y="4911725"/>
          <p14:tracePt t="138632" x="8412163" y="4911725"/>
          <p14:tracePt t="138640" x="8420100" y="4902200"/>
          <p14:tracePt t="138720" x="8429625" y="4902200"/>
          <p14:tracePt t="138728" x="8429625" y="4894263"/>
          <p14:tracePt t="138740" x="8439150" y="4894263"/>
          <p14:tracePt t="138756" x="8447088" y="4884738"/>
          <p14:tracePt t="138773" x="8456613" y="4884738"/>
          <p14:tracePt t="138790" x="8456613" y="4875213"/>
          <p14:tracePt t="138807" x="8474075" y="4867275"/>
          <p14:tracePt t="138823" x="8483600" y="4848225"/>
          <p14:tracePt t="138840" x="8501063" y="4822825"/>
          <p14:tracePt t="138856" x="8537575" y="4732338"/>
          <p14:tracePt t="138873" x="8555038" y="4643438"/>
          <p14:tracePt t="138890" x="8589963" y="4537075"/>
          <p14:tracePt t="138907" x="8609013" y="4446588"/>
          <p14:tracePt t="138923" x="8616950" y="4367213"/>
          <p14:tracePt t="138940" x="8634413" y="4330700"/>
          <p14:tracePt t="138957" x="8653463" y="4268788"/>
          <p14:tracePt t="138973" x="8661400" y="4197350"/>
          <p14:tracePt t="138990" x="8697913" y="4108450"/>
          <p14:tracePt t="139007" x="8715375" y="4081463"/>
          <p14:tracePt t="139023" x="8715375" y="4044950"/>
          <p14:tracePt t="139040" x="8732838" y="4010025"/>
          <p14:tracePt t="139057" x="8732838" y="3983038"/>
          <p14:tracePt t="139073" x="8732838" y="3973513"/>
          <p14:tracePt t="139090" x="8732838" y="3956050"/>
          <p14:tracePt t="139123" x="8732838" y="3938588"/>
          <p14:tracePt t="139140" x="8732838" y="3919538"/>
          <p14:tracePt t="139157" x="8732838" y="3911600"/>
          <p14:tracePt t="139401" x="8732838" y="3919538"/>
          <p14:tracePt t="139425" x="8732838" y="3929063"/>
          <p14:tracePt t="139433" x="8732838" y="3938588"/>
          <p14:tracePt t="139449" x="8732838" y="3946525"/>
          <p14:tracePt t="139465" x="8732838" y="3956050"/>
          <p14:tracePt t="139474" x="8732838" y="3965575"/>
          <p14:tracePt t="139497" x="8732838" y="3973513"/>
          <p14:tracePt t="139507" x="8732838" y="3983038"/>
          <p14:tracePt t="139665" x="8724900" y="3956050"/>
          <p14:tracePt t="139673" x="8724900" y="3938588"/>
          <p14:tracePt t="139689" x="8724900" y="3929063"/>
          <p14:tracePt t="139697" x="8715375" y="3919538"/>
          <p14:tracePt t="139707" x="8705850" y="3911600"/>
          <p14:tracePt t="139724" x="8705850" y="3902075"/>
          <p14:tracePt t="139745" x="8705850" y="3894138"/>
          <p14:tracePt t="139769" x="8705850" y="3884613"/>
          <p14:tracePt t="139785" x="8705850" y="3875088"/>
          <p14:tracePt t="140097" x="8697913" y="3875088"/>
          <p14:tracePt t="140105" x="8688388" y="3919538"/>
          <p14:tracePt t="140113" x="8670925" y="3956050"/>
          <p14:tracePt t="140124" x="8670925" y="3990975"/>
          <p14:tracePt t="140141" x="8661400" y="4098925"/>
          <p14:tracePt t="140158" x="8626475" y="4187825"/>
          <p14:tracePt t="140174" x="8609013" y="4268788"/>
          <p14:tracePt t="140191" x="8589963" y="4295775"/>
          <p14:tracePt t="140208" x="8582025" y="4322763"/>
          <p14:tracePt t="140225" x="8545513" y="4384675"/>
          <p14:tracePt t="140241" x="8528050" y="4411663"/>
          <p14:tracePt t="140258" x="8510588" y="4446588"/>
          <p14:tracePt t="140274" x="8491538" y="4473575"/>
          <p14:tracePt t="140308" x="8483600" y="4483100"/>
          <p14:tracePt t="140341" x="8466138" y="4500563"/>
          <p14:tracePt t="140374" x="8466138" y="4510088"/>
          <p14:tracePt t="140393" x="8466138" y="4518025"/>
          <p14:tracePt t="140408" x="8456613" y="4527550"/>
          <p14:tracePt t="140424" x="8456613" y="4537075"/>
          <p14:tracePt t="140442" x="8456613" y="4554538"/>
          <p14:tracePt t="140458" x="8439150" y="4562475"/>
          <p14:tracePt t="140475" x="8439150" y="4572000"/>
          <p14:tracePt t="140491" x="8429625" y="4581525"/>
          <p14:tracePt t="140508" x="8429625" y="4589463"/>
          <p14:tracePt t="140945" x="8429625" y="4598988"/>
          <p14:tracePt t="140953" x="8412163" y="4616450"/>
          <p14:tracePt t="140961" x="8412163" y="4625975"/>
          <p14:tracePt t="140975" x="8402638" y="4633913"/>
          <p14:tracePt t="140992" x="8385175" y="4660900"/>
          <p14:tracePt t="141008" x="8367713" y="4679950"/>
          <p14:tracePt t="141025" x="8323263" y="4732338"/>
          <p14:tracePt t="141042" x="8304213" y="4759325"/>
          <p14:tracePt t="141058" x="8277225" y="4795838"/>
          <p14:tracePt t="141075" x="8251825" y="4822825"/>
          <p14:tracePt t="141092" x="8242300" y="4840288"/>
          <p14:tracePt t="141108" x="8215313" y="4875213"/>
          <p14:tracePt t="141125" x="8197850" y="4894263"/>
          <p14:tracePt t="141142" x="8180388" y="4911725"/>
          <p14:tracePt t="141158" x="8161338" y="4938713"/>
          <p14:tracePt t="141175" x="8126413" y="4946650"/>
          <p14:tracePt t="141192" x="8099425" y="4973638"/>
          <p14:tracePt t="141209" x="8081963" y="4983163"/>
          <p14:tracePt t="141225" x="8027988" y="5018088"/>
          <p14:tracePt t="141242" x="7991475" y="5037138"/>
          <p14:tracePt t="141259" x="7966075" y="5045075"/>
          <p14:tracePt t="141275" x="7929563" y="5072063"/>
          <p14:tracePt t="141292" x="7894638" y="5089525"/>
          <p14:tracePt t="141309" x="7885113" y="5108575"/>
          <p14:tracePt t="141325" x="7875588" y="5108575"/>
          <p14:tracePt t="141342" x="7867650" y="5116513"/>
          <p14:tracePt t="141359" x="7858125" y="5126038"/>
          <p14:tracePt t="141930" x="7848600" y="5126038"/>
          <p14:tracePt t="141946" x="7848600" y="5108575"/>
          <p14:tracePt t="141954" x="7848600" y="5089525"/>
          <p14:tracePt t="141962" x="7858125" y="5062538"/>
          <p14:tracePt t="141976" x="7894638" y="5018088"/>
          <p14:tracePt t="141992" x="7947025" y="4965700"/>
          <p14:tracePt t="142009" x="8054975" y="4848225"/>
          <p14:tracePt t="142026" x="8197850" y="4687888"/>
          <p14:tracePt t="142043" x="8296275" y="4608513"/>
          <p14:tracePt t="142059" x="8358188" y="4562475"/>
          <p14:tracePt t="142076" x="8394700" y="4545013"/>
          <p14:tracePt t="142093" x="8394700" y="4537075"/>
          <p14:tracePt t="142202" x="8402638" y="4537075"/>
          <p14:tracePt t="142210" x="8402638" y="4527550"/>
          <p14:tracePt t="142218" x="8429625" y="4510088"/>
          <p14:tracePt t="142226" x="8439150" y="4510088"/>
          <p14:tracePt t="142243" x="8474075" y="4483100"/>
          <p14:tracePt t="142259" x="8491538" y="4465638"/>
          <p14:tracePt t="142276" x="8501063" y="4456113"/>
          <p14:tracePt t="142293" x="8510588" y="4446588"/>
          <p14:tracePt t="142386" x="8510588" y="4456113"/>
          <p14:tracePt t="142410" x="8510588" y="4473575"/>
          <p14:tracePt t="142426" x="8510588" y="4483100"/>
          <p14:tracePt t="142450" x="8510588" y="4491038"/>
          <p14:tracePt t="142466" x="8510588" y="4500563"/>
          <p14:tracePt t="142482" x="8510588" y="4510088"/>
          <p14:tracePt t="142634" x="8510588" y="4500563"/>
          <p14:tracePt t="142642" x="8518525" y="4483100"/>
          <p14:tracePt t="142650" x="8518525" y="4473575"/>
          <p14:tracePt t="142660" x="8518525" y="4456113"/>
          <p14:tracePt t="142676" x="8518525" y="4446588"/>
          <p14:tracePt t="142722" x="8518525" y="4438650"/>
          <p14:tracePt t="142730" x="8518525" y="4446588"/>
          <p14:tracePt t="142738" x="8518525" y="4473575"/>
          <p14:tracePt t="142746" x="8518525" y="4500563"/>
          <p14:tracePt t="142760" x="8510588" y="4518025"/>
          <p14:tracePt t="142776" x="8510588" y="4562475"/>
          <p14:tracePt t="142793" x="8510588" y="4572000"/>
          <p14:tracePt t="142810" x="8510588" y="4581525"/>
          <p14:tracePt t="143018" x="8510588" y="4589463"/>
          <p14:tracePt t="143034" x="8510588" y="4598988"/>
          <p14:tracePt t="143371" x="8510588" y="4581525"/>
          <p14:tracePt t="143386" x="8510588" y="4572000"/>
          <p14:tracePt t="143523" x="8510588" y="4598988"/>
          <p14:tracePt t="143539" x="8501063" y="4608513"/>
          <p14:tracePt t="143547" x="8491538" y="4625975"/>
          <p14:tracePt t="143643" x="8491538" y="4616450"/>
          <p14:tracePt t="143651" x="8491538" y="4608513"/>
          <p14:tracePt t="143731" x="8491538" y="4598988"/>
          <p14:tracePt t="143763" x="8483600" y="4598988"/>
          <p14:tracePt t="143803" x="8483600" y="4608513"/>
          <p14:tracePt t="143923" x="8483600" y="4598988"/>
          <p14:tracePt t="143939" x="8483600" y="4589463"/>
          <p14:tracePt t="144187" x="8483600" y="4581525"/>
          <p14:tracePt t="144203" x="8483600" y="4572000"/>
          <p14:tracePt t="144211" x="8483600" y="4562475"/>
          <p14:tracePt t="144243" x="8483600" y="4554538"/>
          <p14:tracePt t="144331" x="8483600" y="4572000"/>
          <p14:tracePt t="144347" x="8483600" y="4581525"/>
          <p14:tracePt t="144363" x="8483600" y="4589463"/>
          <p14:tracePt t="144379" x="8483600" y="4598988"/>
          <p14:tracePt t="144387" x="8483600" y="4608513"/>
          <p14:tracePt t="144603" x="8483600" y="4616450"/>
          <p14:tracePt t="144611" x="8483600" y="4633913"/>
          <p14:tracePt t="144747" x="8483600" y="4625975"/>
          <p14:tracePt t="144812" x="8483600" y="4616450"/>
          <p14:tracePt t="144843" x="8483600" y="4625975"/>
          <p14:tracePt t="144987" x="8483600" y="4616450"/>
          <p14:tracePt t="145251" x="8474075" y="4616450"/>
          <p14:tracePt t="145564" x="8466138" y="4616450"/>
          <p14:tracePt t="145668" x="8466138" y="4625975"/>
          <p14:tracePt t="145755" x="8466138" y="4633913"/>
          <p14:tracePt t="145788" x="8466138" y="4652963"/>
          <p14:tracePt t="145820" x="8466138" y="4660900"/>
          <p14:tracePt t="145852" x="8466138" y="4679950"/>
          <p14:tracePt t="145884" x="8466138" y="4687888"/>
          <p14:tracePt t="145900" x="8466138" y="4697413"/>
          <p14:tracePt t="145908" x="8466138" y="4705350"/>
          <p14:tracePt t="145916" x="8466138" y="4714875"/>
          <p14:tracePt t="145929" x="8447088" y="4732338"/>
          <p14:tracePt t="145946" x="8420100" y="4776788"/>
          <p14:tracePt t="145963" x="8358188" y="4822825"/>
          <p14:tracePt t="145979" x="8259763" y="4894263"/>
          <p14:tracePt t="145996" x="8197850" y="4929188"/>
          <p14:tracePt t="146013" x="8143875" y="4973638"/>
          <p14:tracePt t="146029" x="8089900" y="5000625"/>
          <p14:tracePt t="146046" x="8054975" y="5037138"/>
          <p14:tracePt t="146063" x="8027988" y="5072063"/>
          <p14:tracePt t="146079" x="8018463" y="5072063"/>
          <p14:tracePt t="146096" x="8018463" y="5089525"/>
          <p14:tracePt t="146708" x="8027988" y="5081588"/>
          <p14:tracePt t="146716" x="8037513" y="5081588"/>
          <p14:tracePt t="146724" x="8062913" y="5072063"/>
          <p14:tracePt t="146732" x="8081963" y="5072063"/>
          <p14:tracePt t="146746" x="8099425" y="5054600"/>
          <p14:tracePt t="146763" x="8116888" y="5045075"/>
          <p14:tracePt t="146780" x="8143875" y="5045075"/>
          <p14:tracePt t="146797" x="8170863" y="5037138"/>
          <p14:tracePt t="146813" x="8188325" y="5037138"/>
          <p14:tracePt t="146830" x="8205788" y="5027613"/>
          <p14:tracePt t="146884" x="8215313" y="5018088"/>
          <p14:tracePt t="146908" x="8224838" y="5018088"/>
          <p14:tracePt t="146916" x="8232775" y="5018088"/>
          <p14:tracePt t="146924" x="8242300" y="5018088"/>
          <p14:tracePt t="146932" x="8259763" y="5018088"/>
          <p14:tracePt t="146947" x="8269288" y="5018088"/>
          <p14:tracePt t="146963" x="8277225" y="5018088"/>
          <p14:tracePt t="147060" x="8286750" y="5018088"/>
          <p14:tracePt t="147077" x="8296275" y="5018088"/>
          <p14:tracePt t="147085" x="8304213" y="5018088"/>
          <p14:tracePt t="147172" x="8313738" y="5018088"/>
          <p14:tracePt t="147180" x="8323263" y="5018088"/>
          <p14:tracePt t="147188" x="8340725" y="5018088"/>
          <p14:tracePt t="147197" x="8367713" y="5018088"/>
          <p14:tracePt t="147214" x="8420100" y="5018088"/>
          <p14:tracePt t="147230" x="8510588" y="5000625"/>
          <p14:tracePt t="147247" x="8589963" y="4991100"/>
          <p14:tracePt t="147264" x="8616950" y="4983163"/>
          <p14:tracePt t="147280" x="8634413" y="4983163"/>
          <p14:tracePt t="147297" x="8643938" y="4983163"/>
          <p14:tracePt t="147404" x="8643938" y="4973638"/>
          <p14:tracePt t="147413" x="8661400" y="4973638"/>
          <p14:tracePt t="147420" x="8688388" y="4973638"/>
          <p14:tracePt t="147430" x="8697913" y="4973638"/>
          <p14:tracePt t="147447" x="8724900" y="4973638"/>
          <p14:tracePt t="148381" x="8732838" y="4973638"/>
          <p14:tracePt t="148389" x="8786813" y="4973638"/>
          <p14:tracePt t="148398" x="8858250" y="4973638"/>
          <p14:tracePt t="148415" x="9028113" y="4973638"/>
          <p14:tracePt t="148431" x="9215438" y="4973638"/>
          <p14:tracePt t="148448" x="9296400" y="4973638"/>
          <p14:tracePt t="148465" x="9331325" y="4973638"/>
          <p14:tracePt t="148481" x="9340850" y="4973638"/>
          <p14:tracePt t="148701" x="9340850" y="4965700"/>
          <p14:tracePt t="148709" x="9340850" y="4946650"/>
          <p14:tracePt t="148717" x="9323388" y="4894263"/>
          <p14:tracePt t="148731" x="9286875" y="4830763"/>
          <p14:tracePt t="148748" x="9161463" y="4697413"/>
          <p14:tracePt t="148750" x="9109075" y="4616450"/>
          <p14:tracePt t="148765" x="8983663" y="4456113"/>
          <p14:tracePt t="148782" x="8867775" y="4313238"/>
          <p14:tracePt t="148798" x="8813800" y="4214813"/>
          <p14:tracePt t="148815" x="8796338" y="4179888"/>
          <p14:tracePt t="148832" x="8796338" y="4160838"/>
          <p14:tracePt t="148848" x="8796338" y="4143375"/>
          <p14:tracePt t="148865" x="8796338" y="4133850"/>
          <p14:tracePt t="148882" x="8796338" y="4116388"/>
          <p14:tracePt t="148898" x="8786813" y="4108450"/>
          <p14:tracePt t="148932" x="8777288" y="4098925"/>
          <p14:tracePt t="148957" x="8769350" y="4089400"/>
          <p14:tracePt t="148973" x="8759825" y="4081463"/>
          <p14:tracePt t="148982" x="8751888" y="4062413"/>
          <p14:tracePt t="148998" x="8732838" y="4037013"/>
          <p14:tracePt t="149015" x="8715375" y="4027488"/>
          <p14:tracePt t="149032" x="8697913" y="4017963"/>
          <p14:tracePt t="149048" x="8688388" y="4000500"/>
          <p14:tracePt t="149065" x="8680450" y="3990975"/>
          <p14:tracePt t="149309" x="8661400" y="3973513"/>
          <p14:tracePt t="149413" x="8653463" y="3973513"/>
          <p14:tracePt t="149422" x="8634413" y="4010025"/>
          <p14:tracePt t="149432" x="8626475" y="4037013"/>
          <p14:tracePt t="149449" x="8589963" y="4108450"/>
          <p14:tracePt t="149466" x="8545513" y="4205288"/>
          <p14:tracePt t="149482" x="8491538" y="4330700"/>
          <p14:tracePt t="149499" x="8456613" y="4483100"/>
          <p14:tracePt t="149516" x="8439150" y="4554538"/>
          <p14:tracePt t="149532" x="8439150" y="4581525"/>
          <p14:tracePt t="149549" x="8447088" y="4608513"/>
          <p14:tracePt t="149758" x="8447088" y="4616450"/>
          <p14:tracePt t="149765" x="8456613" y="4616450"/>
          <p14:tracePt t="149790" x="8456613" y="4608513"/>
          <p14:tracePt t="149798" x="8456613" y="4598988"/>
          <p14:tracePt t="149806" x="8474075" y="4572000"/>
          <p14:tracePt t="149816" x="8483600" y="4562475"/>
          <p14:tracePt t="149833" x="8510588" y="4500563"/>
          <p14:tracePt t="149849" x="8528050" y="4438650"/>
          <p14:tracePt t="149866" x="8562975" y="4313238"/>
          <p14:tracePt t="149882" x="8582025" y="4214813"/>
          <p14:tracePt t="149899" x="8609013" y="4133850"/>
          <p14:tracePt t="149916" x="8616950" y="4054475"/>
          <p14:tracePt t="149933" x="8616950" y="4010025"/>
          <p14:tracePt t="149949" x="8616950" y="3965575"/>
          <p14:tracePt t="149966" x="8616950" y="3938588"/>
          <p14:tracePt t="149983" x="8616950" y="3919538"/>
          <p14:tracePt t="150038" x="8616950" y="3911600"/>
          <p14:tracePt t="150142" x="8616950" y="3929063"/>
          <p14:tracePt t="150150" x="8616950" y="3965575"/>
          <p14:tracePt t="150158" x="8634413" y="4010025"/>
          <p14:tracePt t="150166" x="8634413" y="4062413"/>
          <p14:tracePt t="150183" x="8634413" y="4160838"/>
          <p14:tracePt t="150200" x="8634413" y="4276725"/>
          <p14:tracePt t="150216" x="8634413" y="4367213"/>
          <p14:tracePt t="150233" x="8634413" y="4446588"/>
          <p14:tracePt t="150249" x="8634413" y="4491038"/>
          <p14:tracePt t="150266" x="8634413" y="4537075"/>
          <p14:tracePt t="150283" x="8626475" y="4554538"/>
          <p14:tracePt t="150300" x="8609013" y="4608513"/>
          <p14:tracePt t="150316" x="8609013" y="4625975"/>
          <p14:tracePt t="150333" x="8609013" y="4670425"/>
          <p14:tracePt t="150350" x="8609013" y="4751388"/>
          <p14:tracePt t="150366" x="8670925" y="4813300"/>
          <p14:tracePt t="150383" x="8751888" y="4848225"/>
          <p14:tracePt t="150400" x="8804275" y="4857750"/>
          <p14:tracePt t="150416" x="8867775" y="4867275"/>
          <p14:tracePt t="150433" x="8902700" y="4875213"/>
          <p14:tracePt t="150450" x="8956675" y="4875213"/>
          <p14:tracePt t="150466" x="8974138" y="4875213"/>
          <p14:tracePt t="150483" x="8983663" y="4875213"/>
          <p14:tracePt t="150534" x="8991600" y="4884738"/>
          <p14:tracePt t="150550" x="9001125" y="4884738"/>
          <p14:tracePt t="150566" x="9010650" y="4884738"/>
          <p14:tracePt t="150582" x="9018588" y="4902200"/>
          <p14:tracePt t="150598" x="9037638" y="4919663"/>
          <p14:tracePt t="150606" x="9055100" y="4938713"/>
          <p14:tracePt t="150616" x="9082088" y="4938713"/>
          <p14:tracePt t="150633" x="9109075" y="4965700"/>
          <p14:tracePt t="150650" x="9153525" y="4973638"/>
          <p14:tracePt t="150667" x="9205913" y="5000625"/>
          <p14:tracePt t="150683" x="9232900" y="5000625"/>
          <p14:tracePt t="150700" x="9259888" y="5010150"/>
          <p14:tracePt t="150830" x="9251950" y="5010150"/>
          <p14:tracePt t="150838" x="9224963" y="5010150"/>
          <p14:tracePt t="150850" x="9215438" y="5010150"/>
          <p14:tracePt t="150867" x="9205913" y="5010150"/>
          <p14:tracePt t="150883" x="9197975" y="5018088"/>
          <p14:tracePt t="150900" x="9304338" y="5045075"/>
          <p14:tracePt t="150917" x="9447213" y="5054600"/>
          <p14:tracePt t="150934" x="9582150" y="5072063"/>
          <p14:tracePt t="150967" x="9582150" y="5081588"/>
          <p14:tracePt t="150990" x="9563100" y="5081588"/>
          <p14:tracePt t="151000" x="9545638" y="5081588"/>
          <p14:tracePt t="151017" x="9483725" y="5081588"/>
          <p14:tracePt t="151033" x="9412288" y="5072063"/>
          <p14:tracePt t="151050" x="9375775" y="5062538"/>
          <p14:tracePt t="151102" x="9367838" y="5062538"/>
          <p14:tracePt t="151134" x="9375775" y="5062538"/>
          <p14:tracePt t="151247" x="9348788" y="5045075"/>
          <p14:tracePt t="151254" x="9331325" y="5045075"/>
          <p14:tracePt t="151310" x="9367838" y="5045075"/>
          <p14:tracePt t="151318" x="9402763" y="5045075"/>
          <p14:tracePt t="151326" x="9429750" y="5045075"/>
          <p14:tracePt t="151335" x="9447213" y="5045075"/>
          <p14:tracePt t="151407" x="9439275" y="5045075"/>
          <p14:tracePt t="151414" x="9412288" y="5027613"/>
          <p14:tracePt t="151422" x="9394825" y="5027613"/>
          <p14:tracePt t="151434" x="9385300" y="5027613"/>
          <p14:tracePt t="151486" x="9375775" y="5018088"/>
          <p14:tracePt t="151574" x="9358313" y="5018088"/>
          <p14:tracePt t="151599" x="9348788" y="5010150"/>
          <p14:tracePt t="151710" x="9340850" y="5010150"/>
          <p14:tracePt t="151718" x="9323388" y="5010150"/>
          <p14:tracePt t="151726" x="9304338" y="5010150"/>
          <p14:tracePt t="151735" x="9296400" y="5010150"/>
          <p14:tracePt t="151751" x="9286875" y="5010150"/>
          <p14:tracePt t="151799" x="9296400" y="5010150"/>
          <p14:tracePt t="151806" x="9323388" y="5010150"/>
          <p14:tracePt t="151817" x="9348788" y="5010150"/>
          <p14:tracePt t="151834" x="9358313" y="5018088"/>
          <p14:tracePt t="151870" x="9367838" y="5018088"/>
          <p14:tracePt t="151887" x="9358313" y="5018088"/>
          <p14:tracePt t="151895" x="9340850" y="5018088"/>
          <p14:tracePt t="151903" x="9323388" y="5018088"/>
          <p14:tracePt t="151918" x="9313863" y="5018088"/>
          <p14:tracePt t="152023" x="9304338" y="5018088"/>
          <p14:tracePt t="152031" x="9304338" y="5027613"/>
          <p14:tracePt t="152039" x="9286875" y="5037138"/>
          <p14:tracePt t="152051" x="9277350" y="5045075"/>
          <p14:tracePt t="152068" x="9269413" y="5045075"/>
          <p14:tracePt t="152084" x="9251950" y="5054600"/>
          <p14:tracePt t="152101" x="9242425" y="5062538"/>
          <p14:tracePt t="152118" x="9224963" y="5081588"/>
          <p14:tracePt t="152135" x="9197975" y="5099050"/>
          <p14:tracePt t="152151" x="9180513" y="5108575"/>
          <p14:tracePt t="152168" x="9170988" y="5116513"/>
          <p14:tracePt t="152184" x="9153525" y="5126038"/>
          <p14:tracePt t="152201" x="9144000" y="5133975"/>
          <p14:tracePt t="152218" x="9126538" y="5133975"/>
          <p14:tracePt t="152234" x="9090025" y="5153025"/>
          <p14:tracePt t="152252" x="9082088" y="5160963"/>
          <p14:tracePt t="152268" x="9055100" y="5170488"/>
          <p14:tracePt t="152285" x="9037638" y="5170488"/>
          <p14:tracePt t="152301" x="9018588" y="5187950"/>
          <p14:tracePt t="152318" x="9010650" y="5187950"/>
          <p14:tracePt t="152375" x="9001125" y="5197475"/>
          <p14:tracePt t="153527" x="8991600" y="5214938"/>
          <p14:tracePt t="153535" x="8983663" y="5214938"/>
          <p14:tracePt t="153543" x="8974138" y="5214938"/>
          <p14:tracePt t="153552" x="8947150" y="5232400"/>
          <p14:tracePt t="153569" x="8894763" y="5251450"/>
          <p14:tracePt t="153586" x="8786813" y="5295900"/>
          <p14:tracePt t="153602" x="8609013" y="5357813"/>
          <p14:tracePt t="153619" x="8528050" y="5394325"/>
          <p14:tracePt t="153636" x="8296275" y="5465763"/>
          <p14:tracePt t="153653" x="8027988" y="5545138"/>
          <p14:tracePt t="153669" x="7732713" y="5634038"/>
          <p14:tracePt t="153686" x="7500938" y="5715000"/>
          <p14:tracePt t="153703" x="7340600" y="5751513"/>
          <p14:tracePt t="153719" x="7170738" y="5795963"/>
          <p14:tracePt t="153736" x="7089775" y="5803900"/>
          <p14:tracePt t="153753" x="6956425" y="5840413"/>
          <p14:tracePt t="153769" x="6858000" y="5857875"/>
          <p14:tracePt t="153786" x="6777038" y="5902325"/>
          <p14:tracePt t="153803" x="6680200" y="5946775"/>
          <p14:tracePt t="153819" x="6599238" y="5973763"/>
          <p14:tracePt t="153836" x="6554788" y="6010275"/>
          <p14:tracePt t="153853" x="6545263" y="6018213"/>
          <p14:tracePt t="154303" x="6537325" y="6027738"/>
          <p14:tracePt t="154400" x="6527800" y="6027738"/>
          <p14:tracePt t="154408" x="6483350" y="6027738"/>
          <p14:tracePt t="154420" x="6375400" y="6027738"/>
          <p14:tracePt t="154436" x="6027738" y="6116638"/>
          <p14:tracePt t="154453" x="5537200" y="6276975"/>
          <p14:tracePt t="154470" x="4983163" y="6429375"/>
          <p14:tracePt t="154486" x="4322763" y="6616700"/>
          <p14:tracePt t="154504" x="3759200" y="6796088"/>
          <p14:tracePt t="154520" x="3589338" y="6848475"/>
          <p14:tracePt t="154536" x="3490913" y="68484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75" y="2556387"/>
            <a:ext cx="570547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2" y="397668"/>
            <a:ext cx="3795949" cy="3550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90"/>
    </mc:Choice>
    <mc:Fallback>
      <p:transition spd="slow" advTm="6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9" x="3562350" y="6848475"/>
          <p14:tracePt t="1057" x="3670300" y="6848475"/>
          <p14:tracePt t="1065" x="3776663" y="6848475"/>
          <p14:tracePt t="1073" x="3875088" y="6848475"/>
          <p14:tracePt t="1089" x="4027488" y="6848475"/>
          <p14:tracePt t="1105" x="4160838" y="6848475"/>
          <p14:tracePt t="1122" x="4303713" y="6848475"/>
          <p14:tracePt t="1138" x="4473575" y="6831013"/>
          <p14:tracePt t="1155" x="4643438" y="6786563"/>
          <p14:tracePt t="1172" x="4803775" y="6732588"/>
          <p14:tracePt t="1188" x="4902200" y="6661150"/>
          <p14:tracePt t="1205" x="4965700" y="6518275"/>
          <p14:tracePt t="1222" x="4991100" y="6340475"/>
          <p14:tracePt t="1238" x="4991100" y="6153150"/>
          <p14:tracePt t="1255" x="4991100" y="5884863"/>
          <p14:tracePt t="1272" x="4991100" y="5518150"/>
          <p14:tracePt t="1289" x="4894263" y="5170488"/>
          <p14:tracePt t="1305" x="4813300" y="5010150"/>
          <p14:tracePt t="1322" x="4697413" y="4751388"/>
          <p14:tracePt t="1338" x="4616450" y="4527550"/>
          <p14:tracePt t="1355" x="4500563" y="4259263"/>
          <p14:tracePt t="1372" x="4446588" y="4017963"/>
          <p14:tracePt t="1388" x="4340225" y="3803650"/>
          <p14:tracePt t="1405" x="4259263" y="3616325"/>
          <p14:tracePt t="1422" x="4160838" y="3465513"/>
          <p14:tracePt t="1439" x="4081463" y="3348038"/>
          <p14:tracePt t="1455" x="3990975" y="3303588"/>
          <p14:tracePt t="1472" x="3894138" y="3268663"/>
          <p14:tracePt t="1489" x="3697288" y="3241675"/>
          <p14:tracePt t="1505" x="3608388" y="3205163"/>
          <p14:tracePt t="1522" x="3589338" y="3205163"/>
          <p14:tracePt t="1539" x="3581400" y="3205163"/>
          <p14:tracePt t="4290" x="3598863" y="3205163"/>
          <p14:tracePt t="4298" x="3697288" y="3152775"/>
          <p14:tracePt t="4308" x="3803650" y="3054350"/>
          <p14:tracePt t="4324" x="4081463" y="2847975"/>
          <p14:tracePt t="4341" x="4313238" y="2670175"/>
          <p14:tracePt t="4358" x="4456113" y="2536825"/>
          <p14:tracePt t="4374" x="4545013" y="2366963"/>
          <p14:tracePt t="4391" x="4589463" y="2179638"/>
          <p14:tracePt t="4408" x="4608513" y="2009775"/>
          <p14:tracePt t="4424" x="4625975" y="1839913"/>
          <p14:tracePt t="4441" x="4625975" y="1687513"/>
          <p14:tracePt t="4458" x="4518025" y="1509713"/>
          <p14:tracePt t="4475" x="4419600" y="1419225"/>
          <p14:tracePt t="4491" x="4259263" y="1330325"/>
          <p14:tracePt t="4508" x="4044950" y="1196975"/>
          <p14:tracePt t="4525" x="3848100" y="1089025"/>
          <p14:tracePt t="4541" x="3705225" y="990600"/>
          <p14:tracePt t="4558" x="3598863" y="893763"/>
          <p14:tracePt t="4575" x="3446463" y="741363"/>
          <p14:tracePt t="4591" x="3295650" y="642938"/>
          <p14:tracePt t="4608" x="3133725" y="554038"/>
          <p14:tracePt t="4625" x="3000375" y="465138"/>
          <p14:tracePt t="4641" x="2857500" y="419100"/>
          <p14:tracePt t="4658" x="2625725" y="374650"/>
          <p14:tracePt t="4675" x="2482850" y="374650"/>
          <p14:tracePt t="4691" x="2347913" y="374650"/>
          <p14:tracePt t="4708" x="2205038" y="393700"/>
          <p14:tracePt t="4725" x="2036763" y="438150"/>
          <p14:tracePt t="4741" x="1874838" y="490538"/>
          <p14:tracePt t="4758" x="1704975" y="536575"/>
          <p14:tracePt t="4775" x="1517650" y="625475"/>
          <p14:tracePt t="4791" x="1339850" y="696913"/>
          <p14:tracePt t="4808" x="1187450" y="812800"/>
          <p14:tracePt t="4825" x="1062038" y="965200"/>
          <p14:tracePt t="4841" x="973138" y="1152525"/>
          <p14:tracePt t="4858" x="946150" y="1401763"/>
          <p14:tracePt t="4875" x="946150" y="1581150"/>
          <p14:tracePt t="4891" x="1017588" y="1768475"/>
          <p14:tracePt t="4908" x="1143000" y="1928813"/>
          <p14:tracePt t="4925" x="1312863" y="2081213"/>
          <p14:tracePt t="4942" x="1536700" y="2197100"/>
          <p14:tracePt t="4958" x="1830388" y="2251075"/>
          <p14:tracePt t="4975" x="2071688" y="2295525"/>
          <p14:tracePt t="4992" x="2295525" y="2295525"/>
          <p14:tracePt t="5008" x="2482850" y="2295525"/>
          <p14:tracePt t="5025" x="2598738" y="2268538"/>
          <p14:tracePt t="5042" x="2741613" y="2160588"/>
          <p14:tracePt t="5058" x="2919413" y="1866900"/>
          <p14:tracePt t="5075" x="3000375" y="1598613"/>
          <p14:tracePt t="5092" x="3036888" y="1401763"/>
          <p14:tracePt t="5108" x="3036888" y="1303338"/>
          <p14:tracePt t="5125" x="3036888" y="1285875"/>
          <p14:tracePt t="5195" x="3036888" y="1312863"/>
          <p14:tracePt t="5203" x="3071813" y="1384300"/>
          <p14:tracePt t="5211" x="3125788" y="1465263"/>
          <p14:tracePt t="5225" x="3170238" y="1544638"/>
          <p14:tracePt t="5242" x="3340100" y="1751013"/>
          <p14:tracePt t="5259" x="3670300" y="2143125"/>
          <p14:tracePt t="5275" x="3965575" y="2482850"/>
          <p14:tracePt t="5292" x="4348163" y="2874963"/>
          <p14:tracePt t="5309" x="4803775" y="3286125"/>
          <p14:tracePt t="5325" x="5232400" y="3625850"/>
          <p14:tracePt t="5342" x="5608638" y="3919538"/>
          <p14:tracePt t="5359" x="5911850" y="4143375"/>
          <p14:tracePt t="5375" x="6153150" y="4295775"/>
          <p14:tracePt t="5392" x="6303963" y="4402138"/>
          <p14:tracePt t="5409" x="6438900" y="4510088"/>
          <p14:tracePt t="5425" x="6545263" y="4581525"/>
          <p14:tracePt t="5442" x="6724650" y="4679950"/>
          <p14:tracePt t="5459" x="6946900" y="4786313"/>
          <p14:tracePt t="5475" x="7081838" y="4840288"/>
          <p14:tracePt t="5492" x="7188200" y="4857750"/>
          <p14:tracePt t="5509" x="7286625" y="4894263"/>
          <p14:tracePt t="5525" x="7375525" y="4902200"/>
          <p14:tracePt t="5542" x="7456488" y="4929188"/>
          <p14:tracePt t="5559" x="7500938" y="4938713"/>
          <p14:tracePt t="5576" x="7527925" y="4938713"/>
          <p14:tracePt t="5592" x="7545388" y="4938713"/>
          <p14:tracePt t="5625" x="7554913" y="4938713"/>
          <p14:tracePt t="5643" x="7554913" y="4929188"/>
          <p14:tracePt t="5659" x="7554913" y="4867275"/>
          <p14:tracePt t="5676" x="7554913" y="4776788"/>
          <p14:tracePt t="5692" x="7537450" y="4705350"/>
          <p14:tracePt t="5709" x="7500938" y="4652963"/>
          <p14:tracePt t="5726" x="7483475" y="4616450"/>
          <p14:tracePt t="5742" x="7473950" y="4608513"/>
          <p14:tracePt t="5776" x="7456488" y="4589463"/>
          <p14:tracePt t="5792" x="7456488" y="4581525"/>
          <p14:tracePt t="5809" x="7429500" y="4581525"/>
          <p14:tracePt t="5826" x="7394575" y="4572000"/>
          <p14:tracePt t="5842" x="7323138" y="4545013"/>
          <p14:tracePt t="5859" x="7205663" y="4500563"/>
          <p14:tracePt t="5876" x="7108825" y="4456113"/>
          <p14:tracePt t="5892" x="7054850" y="4438650"/>
          <p14:tracePt t="5909" x="7037388" y="4419600"/>
          <p14:tracePt t="5926" x="7027863" y="4419600"/>
          <p14:tracePt t="5987" x="7018338" y="4419600"/>
          <p14:tracePt t="5995" x="7010400" y="4419600"/>
          <p14:tracePt t="6003" x="7000875" y="4419600"/>
          <p14:tracePt t="6011" x="6983413" y="4411663"/>
          <p14:tracePt t="6026" x="6973888" y="4402138"/>
          <p14:tracePt t="6042" x="6946900" y="4384675"/>
          <p14:tracePt t="6099" x="6938963" y="4384675"/>
          <p14:tracePt t="6107" x="6929438" y="4367213"/>
          <p14:tracePt t="6131" x="6929438" y="4357688"/>
          <p14:tracePt t="6139" x="6929438" y="4340225"/>
          <p14:tracePt t="6155" x="6929438" y="4330700"/>
          <p14:tracePt t="6163" x="6929438" y="4322763"/>
          <p14:tracePt t="6176" x="6929438" y="4313238"/>
          <p14:tracePt t="6193" x="6929438" y="4303713"/>
          <p14:tracePt t="6209" x="6919913" y="4286250"/>
          <p14:tracePt t="6226" x="6911975" y="4276725"/>
          <p14:tracePt t="7868" x="6884988" y="4276725"/>
          <p14:tracePt t="7876" x="6867525" y="4286250"/>
          <p14:tracePt t="7884" x="6840538" y="4303713"/>
          <p14:tracePt t="7894" x="6823075" y="4313238"/>
          <p14:tracePt t="7911" x="6796088" y="4330700"/>
          <p14:tracePt t="7927" x="6751638" y="4348163"/>
          <p14:tracePt t="7944" x="6705600" y="4367213"/>
          <p14:tracePt t="7961" x="6680200" y="4384675"/>
          <p14:tracePt t="7977" x="6661150" y="4394200"/>
          <p14:tracePt t="7994" x="6643688" y="4394200"/>
          <p14:tracePt t="8011" x="6634163" y="4402138"/>
          <p14:tracePt t="8220" x="6653213" y="4402138"/>
          <p14:tracePt t="8228" x="6680200" y="4402138"/>
          <p14:tracePt t="8236" x="6751638" y="4394200"/>
          <p14:tracePt t="8244" x="6848475" y="4375150"/>
          <p14:tracePt t="8261" x="7054850" y="4357688"/>
          <p14:tracePt t="8278" x="7277100" y="4357688"/>
          <p14:tracePt t="8294" x="7446963" y="4357688"/>
          <p14:tracePt t="8311" x="7599363" y="4357688"/>
          <p14:tracePt t="8328" x="7653338" y="4357688"/>
          <p14:tracePt t="8344" x="7688263" y="4348163"/>
          <p14:tracePt t="8361" x="7715250" y="4340225"/>
          <p14:tracePt t="8378" x="7732713" y="4330700"/>
          <p14:tracePt t="8394" x="7759700" y="4322763"/>
          <p14:tracePt t="8411" x="7769225" y="4313238"/>
          <p14:tracePt t="8428" x="7786688" y="4303713"/>
          <p14:tracePt t="8445" x="7813675" y="4303713"/>
          <p14:tracePt t="8461" x="7831138" y="4295775"/>
          <p14:tracePt t="8478" x="7875588" y="4286250"/>
          <p14:tracePt t="8495" x="7974013" y="4259263"/>
          <p14:tracePt t="8511" x="8108950" y="4232275"/>
          <p14:tracePt t="8528" x="8242300" y="4214813"/>
          <p14:tracePt t="8545" x="8367713" y="4214813"/>
          <p14:tracePt t="8561" x="8447088" y="4214813"/>
          <p14:tracePt t="8578" x="8510588" y="4214813"/>
          <p14:tracePt t="8595" x="8555038" y="4214813"/>
          <p14:tracePt t="8611" x="8582025" y="4214813"/>
          <p14:tracePt t="8636" x="8589963" y="4214813"/>
          <p14:tracePt t="8996" x="8626475" y="4205288"/>
          <p14:tracePt t="9004" x="8697913" y="4205288"/>
          <p14:tracePt t="9013" x="8732838" y="4205288"/>
          <p14:tracePt t="9029" x="8867775" y="4224338"/>
          <p14:tracePt t="9045" x="8991600" y="4241800"/>
          <p14:tracePt t="9062" x="9063038" y="4241800"/>
          <p14:tracePt t="9079" x="9099550" y="4241800"/>
          <p14:tracePt t="9429" x="9109075" y="4241800"/>
          <p14:tracePt t="9437" x="9117013" y="4241800"/>
          <p14:tracePt t="9445" x="9126538" y="4241800"/>
          <p14:tracePt t="9462" x="9161463" y="4241800"/>
          <p14:tracePt t="9479" x="9224963" y="4241800"/>
          <p14:tracePt t="9495" x="9269413" y="4241800"/>
          <p14:tracePt t="9512" x="9331325" y="4241800"/>
          <p14:tracePt t="9529" x="9385300" y="4241800"/>
          <p14:tracePt t="9545" x="9402763" y="4241800"/>
          <p14:tracePt t="9562" x="9412288" y="4241800"/>
          <p14:tracePt t="11646" x="9394825" y="4241800"/>
          <p14:tracePt t="11654" x="9367838" y="4241800"/>
          <p14:tracePt t="11664" x="9348788" y="4241800"/>
          <p14:tracePt t="11681" x="9277350" y="4241800"/>
          <p14:tracePt t="11697" x="9180513" y="4224338"/>
          <p14:tracePt t="11714" x="9072563" y="4197350"/>
          <p14:tracePt t="11731" x="8939213" y="4152900"/>
          <p14:tracePt t="11747" x="8867775" y="4133850"/>
          <p14:tracePt t="11764" x="8786813" y="4108450"/>
          <p14:tracePt t="11781" x="8742363" y="4081463"/>
          <p14:tracePt t="11798" x="8705850" y="4044950"/>
          <p14:tracePt t="11814" x="8688388" y="4017963"/>
          <p14:tracePt t="11831" x="8688388" y="3983038"/>
          <p14:tracePt t="11847" x="8688388" y="3965575"/>
          <p14:tracePt t="11864" x="8688388" y="3946525"/>
          <p14:tracePt t="11881" x="8688388" y="3929063"/>
          <p14:tracePt t="11897" x="8688388" y="3919538"/>
          <p14:tracePt t="11914" x="8688388" y="3902075"/>
          <p14:tracePt t="11931" x="8688388" y="3894138"/>
          <p14:tracePt t="11947" x="8688388" y="3875088"/>
          <p14:tracePt t="11964" x="8688388" y="3848100"/>
          <p14:tracePt t="11981" x="8688388" y="3822700"/>
          <p14:tracePt t="11998" x="8688388" y="3768725"/>
          <p14:tracePt t="12014" x="8688388" y="3741738"/>
          <p14:tracePt t="12031" x="8688388" y="3705225"/>
          <p14:tracePt t="12048" x="8688388" y="3679825"/>
          <p14:tracePt t="12064" x="8680450" y="3660775"/>
          <p14:tracePt t="12081" x="8680450" y="3643313"/>
          <p14:tracePt t="12098" x="8680450" y="3625850"/>
          <p14:tracePt t="12131" x="8680450" y="3616325"/>
          <p14:tracePt t="12148" x="8680450" y="3608388"/>
          <p14:tracePt t="12164" x="8680450" y="3598863"/>
          <p14:tracePt t="12182" x="8670925" y="3589338"/>
          <p14:tracePt t="12966" x="8680450" y="3589338"/>
          <p14:tracePt t="12974" x="8724900" y="3589338"/>
          <p14:tracePt t="12983" x="8786813" y="3589338"/>
          <p14:tracePt t="12998" x="8858250" y="3589338"/>
          <p14:tracePt t="13015" x="8902700" y="3589338"/>
          <p14:tracePt t="13032" x="8912225" y="3589338"/>
          <p14:tracePt t="13065" x="8929688" y="3589338"/>
          <p14:tracePt t="13082" x="8939213" y="3589338"/>
          <p14:tracePt t="13098" x="9001125" y="3589338"/>
          <p14:tracePt t="13115" x="9082088" y="3589338"/>
          <p14:tracePt t="13132" x="9153525" y="3598863"/>
          <p14:tracePt t="13148" x="9224963" y="3625850"/>
          <p14:tracePt t="13165" x="9259888" y="3643313"/>
          <p14:tracePt t="13182" x="9296400" y="3643313"/>
          <p14:tracePt t="13623" x="9286875" y="3652838"/>
          <p14:tracePt t="13639" x="9269413" y="3660775"/>
          <p14:tracePt t="13647" x="9259888" y="3660775"/>
          <p14:tracePt t="13655" x="9251950" y="3679825"/>
          <p14:tracePt t="13666" x="9232900" y="3687763"/>
          <p14:tracePt t="13682" x="9170988" y="3751263"/>
          <p14:tracePt t="13699" x="9082088" y="3830638"/>
          <p14:tracePt t="13716" x="9001125" y="3884613"/>
          <p14:tracePt t="13733" x="8983663" y="3911600"/>
          <p14:tracePt t="13749" x="8939213" y="3956050"/>
          <p14:tracePt t="13766" x="8858250" y="4017963"/>
          <p14:tracePt t="13783" x="8705850" y="4108450"/>
          <p14:tracePt t="13799" x="8609013" y="4179888"/>
          <p14:tracePt t="13816" x="8385175" y="4303713"/>
          <p14:tracePt t="13833" x="8134350" y="4446588"/>
          <p14:tracePt t="13849" x="7929563" y="4545013"/>
          <p14:tracePt t="13866" x="7732713" y="4633913"/>
          <p14:tracePt t="13883" x="7554913" y="4697413"/>
          <p14:tracePt t="13899" x="7394575" y="4741863"/>
          <p14:tracePt t="13916" x="7232650" y="4786313"/>
          <p14:tracePt t="13933" x="7108825" y="4830763"/>
          <p14:tracePt t="13949" x="6965950" y="4875213"/>
          <p14:tracePt t="13966" x="6894513" y="4894263"/>
          <p14:tracePt t="13983" x="6732588" y="4965700"/>
          <p14:tracePt t="13999" x="6661150" y="5037138"/>
          <p14:tracePt t="14016" x="6608763" y="5072063"/>
          <p14:tracePt t="14033" x="6589713" y="5089525"/>
          <p14:tracePt t="14049" x="6572250" y="5116513"/>
          <p14:tracePt t="14066" x="6545263" y="5153025"/>
          <p14:tracePt t="14083" x="6527800" y="5180013"/>
          <p14:tracePt t="14099" x="6510338" y="5214938"/>
          <p14:tracePt t="14116" x="6491288" y="5232400"/>
          <p14:tracePt t="14133" x="6456363" y="5268913"/>
          <p14:tracePt t="14149" x="6411913" y="5313363"/>
          <p14:tracePt t="14166" x="6357938" y="5375275"/>
          <p14:tracePt t="14183" x="6269038" y="5438775"/>
          <p14:tracePt t="14199" x="6251575" y="5456238"/>
          <p14:tracePt t="14216" x="6242050" y="5465763"/>
          <p14:tracePt t="14303" x="6224588" y="5465763"/>
          <p14:tracePt t="14311" x="6205538" y="5465763"/>
          <p14:tracePt t="14319" x="6180138" y="5465763"/>
          <p14:tracePt t="14333" x="6153150" y="5465763"/>
          <p14:tracePt t="14349" x="6108700" y="5438775"/>
          <p14:tracePt t="14366" x="6027738" y="5402263"/>
          <p14:tracePt t="14383" x="5902325" y="5340350"/>
          <p14:tracePt t="14400" x="5830888" y="5303838"/>
          <p14:tracePt t="14416" x="5786438" y="5268913"/>
          <p14:tracePt t="14433" x="5768975" y="5259388"/>
          <p14:tracePt t="14575" x="5768975" y="5276850"/>
          <p14:tracePt t="14583" x="5768975" y="5313363"/>
          <p14:tracePt t="14591" x="5768975" y="5348288"/>
          <p14:tracePt t="14600" x="5768975" y="5375275"/>
          <p14:tracePt t="14616" x="5776913" y="5438775"/>
          <p14:tracePt t="14633" x="5786438" y="5473700"/>
          <p14:tracePt t="14650" x="5786438" y="5510213"/>
          <p14:tracePt t="14666" x="5795963" y="5518150"/>
          <p14:tracePt t="14683" x="5795963" y="5545138"/>
          <p14:tracePt t="14700" x="5795963" y="5562600"/>
          <p14:tracePt t="14716" x="5803900" y="5589588"/>
          <p14:tracePt t="14733" x="5803900" y="5608638"/>
          <p14:tracePt t="14750" x="5813425" y="5634038"/>
          <p14:tracePt t="14767" x="5840413" y="5688013"/>
          <p14:tracePt t="14784" x="5848350" y="5724525"/>
          <p14:tracePt t="14800" x="5867400" y="5768975"/>
          <p14:tracePt t="14817" x="5884863" y="5822950"/>
          <p14:tracePt t="14834" x="5902325" y="5867400"/>
          <p14:tracePt t="14850" x="5911850" y="5902325"/>
          <p14:tracePt t="14867" x="5919788" y="5956300"/>
          <p14:tracePt t="14883" x="5929313" y="6010275"/>
          <p14:tracePt t="14900" x="5929313" y="6054725"/>
          <p14:tracePt t="14917" x="5929313" y="6116638"/>
          <p14:tracePt t="14933" x="5929313" y="6161088"/>
          <p14:tracePt t="14950" x="5929313" y="6215063"/>
          <p14:tracePt t="14967" x="5929313" y="6259513"/>
          <p14:tracePt t="14983" x="5929313" y="6276975"/>
          <p14:tracePt t="15000" x="5929313" y="6286500"/>
          <p14:tracePt t="15017" x="5929313" y="6303963"/>
          <p14:tracePt t="15034" x="5929313" y="6313488"/>
          <p14:tracePt t="15050" x="5929313" y="6330950"/>
          <p14:tracePt t="15083" x="5929313" y="6340475"/>
          <p14:tracePt t="15592" x="5929313" y="6330950"/>
          <p14:tracePt t="15607" x="5929313" y="6323013"/>
          <p14:tracePt t="15640" x="5938838" y="6323013"/>
          <p14:tracePt t="15656" x="5956300" y="6313488"/>
          <p14:tracePt t="15663" x="5965825" y="6303963"/>
          <p14:tracePt t="15680" x="5973763" y="6303963"/>
          <p14:tracePt t="17520" x="5983288" y="6303963"/>
          <p14:tracePt t="17528" x="5983288" y="6296025"/>
          <p14:tracePt t="17537" x="6000750" y="6286500"/>
          <p14:tracePt t="17560" x="6010275" y="6286500"/>
          <p14:tracePt t="17569" x="6018213" y="6286500"/>
          <p14:tracePt t="17593" x="6018213" y="6276975"/>
          <p14:tracePt t="17608" x="6027738" y="6276975"/>
          <p14:tracePt t="17619" x="6037263" y="6276975"/>
          <p14:tracePt t="17636" x="6045200" y="6276975"/>
          <p14:tracePt t="17652" x="6081713" y="6276975"/>
          <p14:tracePt t="17669" x="6143625" y="6269038"/>
          <p14:tracePt t="17686" x="6296025" y="6242050"/>
          <p14:tracePt t="17702" x="6491288" y="6224588"/>
          <p14:tracePt t="17719" x="6705600" y="6197600"/>
          <p14:tracePt t="17736" x="6929438" y="6180138"/>
          <p14:tracePt t="17753" x="7018338" y="6161088"/>
          <p14:tracePt t="17770" x="7062788" y="6153150"/>
          <p14:tracePt t="17786" x="7126288" y="6134100"/>
          <p14:tracePt t="17803" x="7188200" y="6126163"/>
          <p14:tracePt t="17819" x="7286625" y="6099175"/>
          <p14:tracePt t="17836" x="7402513" y="6072188"/>
          <p14:tracePt t="17852" x="7491413" y="6027738"/>
          <p14:tracePt t="17870" x="7581900" y="5991225"/>
          <p14:tracePt t="17886" x="7616825" y="5973763"/>
          <p14:tracePt t="17903" x="7653338" y="5956300"/>
          <p14:tracePt t="17919" x="7688263" y="5929313"/>
          <p14:tracePt t="17936" x="7732713" y="5884863"/>
          <p14:tracePt t="17953" x="7867650" y="5759450"/>
          <p14:tracePt t="17970" x="7947025" y="5626100"/>
          <p14:tracePt t="17986" x="7991475" y="5527675"/>
          <p14:tracePt t="18003" x="7991475" y="5473700"/>
          <p14:tracePt t="18019" x="8001000" y="5419725"/>
          <p14:tracePt t="18036" x="8001000" y="5367338"/>
          <p14:tracePt t="18053" x="8001000" y="5322888"/>
          <p14:tracePt t="18070" x="7983538" y="5276850"/>
          <p14:tracePt t="18086" x="7956550" y="5214938"/>
          <p14:tracePt t="18103" x="7939088" y="5187950"/>
          <p14:tracePt t="18119" x="7920038" y="5170488"/>
          <p14:tracePt t="18121" x="7912100" y="5153025"/>
          <p14:tracePt t="18145" x="7902575" y="5153025"/>
          <p14:tracePt t="18193" x="7894638" y="5143500"/>
          <p14:tracePt t="18209" x="7875588" y="5133975"/>
          <p14:tracePt t="18225" x="7858125" y="5133975"/>
          <p14:tracePt t="18241" x="7848600" y="5133975"/>
          <p14:tracePt t="18249" x="7840663" y="5133975"/>
          <p14:tracePt t="18265" x="7831138" y="5133975"/>
          <p14:tracePt t="18273" x="7813675" y="5133975"/>
          <p14:tracePt t="18286" x="7796213" y="5143500"/>
          <p14:tracePt t="18303" x="7751763" y="5180013"/>
          <p14:tracePt t="18320" x="7697788" y="5224463"/>
          <p14:tracePt t="18337" x="7661275" y="5276850"/>
          <p14:tracePt t="18353" x="7653338" y="5322888"/>
          <p14:tracePt t="18370" x="7653338" y="5330825"/>
          <p14:tracePt t="18386" x="7643813" y="5367338"/>
          <p14:tracePt t="18403" x="7643813" y="5384800"/>
          <p14:tracePt t="18420" x="7643813" y="5402263"/>
          <p14:tracePt t="18436" x="7670800" y="5411788"/>
          <p14:tracePt t="18453" x="7680325" y="5411788"/>
          <p14:tracePt t="18470" x="7715250" y="5411788"/>
          <p14:tracePt t="18486" x="7732713" y="5402263"/>
          <p14:tracePt t="18503" x="7769225" y="5375275"/>
          <p14:tracePt t="18520" x="7796213" y="5330825"/>
          <p14:tracePt t="18537" x="7831138" y="5187950"/>
          <p14:tracePt t="18553" x="7840663" y="5072063"/>
          <p14:tracePt t="18570" x="7840663" y="4973638"/>
          <p14:tracePt t="18587" x="7840663" y="4911725"/>
          <p14:tracePt t="18603" x="7831138" y="4848225"/>
          <p14:tracePt t="18620" x="7823200" y="4803775"/>
          <p14:tracePt t="18637" x="7813675" y="4776788"/>
          <p14:tracePt t="18653" x="7796213" y="4759325"/>
          <p14:tracePt t="18671" x="7777163" y="4751388"/>
          <p14:tracePt t="18687" x="7769225" y="4741863"/>
          <p14:tracePt t="18833" x="7759700" y="4741863"/>
          <p14:tracePt t="18841" x="7759700" y="4768850"/>
          <p14:tracePt t="18849" x="7759700" y="4786313"/>
          <p14:tracePt t="18857" x="7759700" y="4822825"/>
          <p14:tracePt t="18870" x="7786688" y="4867275"/>
          <p14:tracePt t="18887" x="7804150" y="4973638"/>
          <p14:tracePt t="18903" x="7858125" y="5081588"/>
          <p14:tracePt t="18920" x="7875588" y="5126038"/>
          <p14:tracePt t="18937" x="7875588" y="5143500"/>
          <p14:tracePt t="19089" x="7875588" y="5133975"/>
          <p14:tracePt t="19097" x="7875588" y="5108575"/>
          <p14:tracePt t="19105" x="7875588" y="5099050"/>
          <p14:tracePt t="19120" x="7875588" y="5072063"/>
          <p14:tracePt t="19137" x="7875588" y="5010150"/>
          <p14:tracePt t="19154" x="7875588" y="4973638"/>
          <p14:tracePt t="19171" x="7875588" y="4938713"/>
          <p14:tracePt t="19187" x="7875588" y="4911725"/>
          <p14:tracePt t="19204" x="7875588" y="4884738"/>
          <p14:tracePt t="19220" x="7875588" y="4867275"/>
          <p14:tracePt t="19237" x="7875588" y="4857750"/>
          <p14:tracePt t="19254" x="7875588" y="4840288"/>
          <p14:tracePt t="19270" x="7875588" y="4830763"/>
          <p14:tracePt t="19304" x="7875588" y="4813300"/>
          <p14:tracePt t="19320" x="7875588" y="4803775"/>
          <p14:tracePt t="19337" x="7885113" y="4803775"/>
          <p14:tracePt t="19865" x="7894638" y="4803775"/>
          <p14:tracePt t="19874" x="7894638" y="4813300"/>
          <p14:tracePt t="19882" x="7902575" y="4840288"/>
          <p14:tracePt t="19890" x="7929563" y="4884738"/>
          <p14:tracePt t="19904" x="7966075" y="4929188"/>
          <p14:tracePt t="19921" x="8027988" y="5010150"/>
          <p14:tracePt t="19938" x="8089900" y="5072063"/>
          <p14:tracePt t="19954" x="8108950" y="5126038"/>
          <p14:tracePt t="19971" x="8126413" y="5170488"/>
          <p14:tracePt t="19988" x="8134350" y="5214938"/>
          <p14:tracePt t="20004" x="8134350" y="5241925"/>
          <p14:tracePt t="20021" x="8134350" y="5268913"/>
          <p14:tracePt t="20038" x="8134350" y="5286375"/>
          <p14:tracePt t="20054" x="8134350" y="5303838"/>
          <p14:tracePt t="20071" x="8134350" y="5330825"/>
          <p14:tracePt t="20088" x="8134350" y="5348288"/>
          <p14:tracePt t="20104" x="8134350" y="5367338"/>
          <p14:tracePt t="20121" x="8134350" y="5402263"/>
          <p14:tracePt t="20138" x="8134350" y="5411788"/>
          <p14:tracePt t="20274" x="8126413" y="5429250"/>
          <p14:tracePt t="20282" x="8116888" y="5456238"/>
          <p14:tracePt t="20290" x="8089900" y="5491163"/>
          <p14:tracePt t="20304" x="8081963" y="5491163"/>
          <p14:tracePt t="20322" x="7939088" y="5634038"/>
          <p14:tracePt t="20338" x="7823200" y="5776913"/>
          <p14:tracePt t="20355" x="7732713" y="5902325"/>
          <p14:tracePt t="20372" x="7705725" y="5946775"/>
          <p14:tracePt t="20388" x="7680325" y="5973763"/>
          <p14:tracePt t="20405" x="7670800" y="5973763"/>
          <p14:tracePt t="20570" x="7661275" y="5973763"/>
          <p14:tracePt t="20586" x="7653338" y="5973763"/>
          <p14:tracePt t="20610" x="7643813" y="5973763"/>
          <p14:tracePt t="20634" x="7634288" y="5973763"/>
          <p14:tracePt t="20650" x="7626350" y="5956300"/>
          <p14:tracePt t="20674" x="7616825" y="5946775"/>
          <p14:tracePt t="20682" x="7599363" y="5938838"/>
          <p14:tracePt t="20698" x="7589838" y="5929313"/>
          <p14:tracePt t="20722" x="7572375" y="5919788"/>
          <p14:tracePt t="20746" x="7554913" y="5911850"/>
          <p14:tracePt t="20762" x="7554913" y="5902325"/>
          <p14:tracePt t="20770" x="7545388" y="5902325"/>
          <p14:tracePt t="20778" x="7537450" y="5902325"/>
          <p14:tracePt t="20858" x="7537450" y="5894388"/>
          <p14:tracePt t="20866" x="7537450" y="5884863"/>
          <p14:tracePt t="20890" x="7537450" y="5875338"/>
          <p14:tracePt t="20898" x="7537450" y="5867400"/>
          <p14:tracePt t="20906" x="7537450" y="5857875"/>
          <p14:tracePt t="20922" x="7599363" y="5848350"/>
          <p14:tracePt t="20939" x="7688263" y="5848350"/>
          <p14:tracePt t="20955" x="7769225" y="5848350"/>
          <p14:tracePt t="20972" x="7831138" y="5848350"/>
          <p14:tracePt t="20989" x="7858125" y="5848350"/>
          <p14:tracePt t="21005" x="7867650" y="5848350"/>
          <p14:tracePt t="21074" x="7875588" y="5848350"/>
          <p14:tracePt t="21442" x="7885113" y="5848350"/>
          <p14:tracePt t="21450" x="7912100" y="5848350"/>
          <p14:tracePt t="21458" x="7929563" y="5848350"/>
          <p14:tracePt t="21472" x="7966075" y="5857875"/>
          <p14:tracePt t="21489" x="8072438" y="5884863"/>
          <p14:tracePt t="21506" x="8126413" y="5902325"/>
          <p14:tracePt t="21578" x="8126413" y="5911850"/>
          <p14:tracePt t="21594" x="8126413" y="5919788"/>
          <p14:tracePt t="21602" x="8108950" y="5938838"/>
          <p14:tracePt t="21610" x="8072438" y="5946775"/>
          <p14:tracePt t="21622" x="8045450" y="5956300"/>
          <p14:tracePt t="21639" x="7947025" y="6000750"/>
          <p14:tracePt t="21656" x="7831138" y="6045200"/>
          <p14:tracePt t="21673" x="7705725" y="6089650"/>
          <p14:tracePt t="21689" x="7616825" y="6126163"/>
          <p14:tracePt t="21706" x="7572375" y="6134100"/>
          <p14:tracePt t="21723" x="7562850" y="6143625"/>
          <p14:tracePt t="21963" x="7572375" y="6143625"/>
          <p14:tracePt t="21971" x="7581900" y="6143625"/>
          <p14:tracePt t="21979" x="7599363" y="6143625"/>
          <p14:tracePt t="21989" x="7626350" y="6143625"/>
          <p14:tracePt t="22006" x="7688263" y="6143625"/>
          <p14:tracePt t="22023" x="7786688" y="6143625"/>
          <p14:tracePt t="22040" x="7831138" y="6143625"/>
          <p14:tracePt t="22056" x="7858125" y="6153150"/>
          <p14:tracePt t="22195" x="7867650" y="6153150"/>
          <p14:tracePt t="22211" x="7875588" y="6153150"/>
          <p14:tracePt t="22226" x="7885113" y="6153150"/>
          <p14:tracePt t="22251" x="7894638" y="6153150"/>
          <p14:tracePt t="23556" x="7912100" y="6153150"/>
          <p14:tracePt t="23563" x="7939088" y="6153150"/>
          <p14:tracePt t="23574" x="7974013" y="6126163"/>
          <p14:tracePt t="23591" x="8081963" y="6081713"/>
          <p14:tracePt t="23607" x="8259763" y="6037263"/>
          <p14:tracePt t="23624" x="8402638" y="6010275"/>
          <p14:tracePt t="23641" x="8518525" y="5956300"/>
          <p14:tracePt t="23657" x="8616950" y="5919788"/>
          <p14:tracePt t="23674" x="8697913" y="5867400"/>
          <p14:tracePt t="23691" x="8804275" y="5768975"/>
          <p14:tracePt t="23708" x="8867775" y="5715000"/>
          <p14:tracePt t="23725" x="8902700" y="5680075"/>
          <p14:tracePt t="23741" x="8939213" y="5661025"/>
          <p14:tracePt t="23758" x="8939213" y="5653088"/>
          <p14:tracePt t="23774" x="8966200" y="5643563"/>
          <p14:tracePt t="23808" x="8966200" y="5634038"/>
          <p14:tracePt t="23824" x="9010650" y="5599113"/>
          <p14:tracePt t="23841" x="9072563" y="5562600"/>
          <p14:tracePt t="23858" x="9144000" y="5537200"/>
          <p14:tracePt t="23874" x="9197975" y="5500688"/>
          <p14:tracePt t="23891" x="9232900" y="5465763"/>
          <p14:tracePt t="24564" x="9224963" y="5465763"/>
          <p14:tracePt t="24572" x="9188450" y="5473700"/>
          <p14:tracePt t="24580" x="9144000" y="5500688"/>
          <p14:tracePt t="24592" x="9117013" y="5518150"/>
          <p14:tracePt t="24608" x="9018588" y="5562600"/>
          <p14:tracePt t="24625" x="8947150" y="5608638"/>
          <p14:tracePt t="24642" x="8912225" y="5616575"/>
          <p14:tracePt t="24658" x="8875713" y="5643563"/>
          <p14:tracePt t="24675" x="8848725" y="5653088"/>
          <p14:tracePt t="24692" x="8840788" y="5661025"/>
          <p14:tracePt t="24709" x="8823325" y="5661025"/>
          <p14:tracePt t="24725" x="8804275" y="5670550"/>
          <p14:tracePt t="24742" x="8796338" y="5670550"/>
          <p14:tracePt t="24758" x="8777288" y="5680075"/>
          <p14:tracePt t="24775" x="8777288" y="5688013"/>
          <p14:tracePt t="24792" x="8769350" y="5688013"/>
          <p14:tracePt t="24808" x="8759825" y="5688013"/>
          <p14:tracePt t="24892" x="8751888" y="5697538"/>
          <p14:tracePt t="24924" x="8742363" y="5697538"/>
          <p14:tracePt t="24956" x="8732838" y="5705475"/>
          <p14:tracePt t="24972" x="8724900" y="5705475"/>
          <p14:tracePt t="25492" x="8705850" y="5715000"/>
          <p14:tracePt t="25500" x="8670925" y="5724525"/>
          <p14:tracePt t="25509" x="8634413" y="5741988"/>
          <p14:tracePt t="25526" x="8589963" y="5759450"/>
          <p14:tracePt t="25542" x="8528050" y="5776913"/>
          <p14:tracePt t="25559" x="8501063" y="5795963"/>
          <p14:tracePt t="25576" x="8483600" y="5795963"/>
          <p14:tracePt t="25592" x="8439150" y="5813425"/>
          <p14:tracePt t="25609" x="8412163" y="5822950"/>
          <p14:tracePt t="25626" x="8367713" y="5830888"/>
          <p14:tracePt t="25643" x="8340725" y="5830888"/>
          <p14:tracePt t="25659" x="8331200" y="5830888"/>
          <p14:tracePt t="25676" x="8296275" y="5830888"/>
          <p14:tracePt t="25692" x="8251825" y="5830888"/>
          <p14:tracePt t="25709" x="8242300" y="5830888"/>
          <p14:tracePt t="25726" x="8224838" y="5830888"/>
          <p14:tracePt t="25743" x="8205788" y="5830888"/>
          <p14:tracePt t="25759" x="8205788" y="5822950"/>
          <p14:tracePt t="25776" x="8205788" y="5803900"/>
          <p14:tracePt t="25793" x="8205788" y="5795963"/>
          <p14:tracePt t="25809" x="8197850" y="5776913"/>
          <p14:tracePt t="25932" x="8188325" y="5776913"/>
          <p14:tracePt t="25940" x="8143875" y="5776913"/>
          <p14:tracePt t="25948" x="8089900" y="5786438"/>
          <p14:tracePt t="25959" x="8027988" y="5813425"/>
          <p14:tracePt t="25976" x="7983538" y="5830888"/>
          <p14:tracePt t="25993" x="7867650" y="5867400"/>
          <p14:tracePt t="26010" x="7751763" y="5911850"/>
          <p14:tracePt t="26026" x="7661275" y="5946775"/>
          <p14:tracePt t="26043" x="7608888" y="5983288"/>
          <p14:tracePt t="26059" x="7537450" y="6027738"/>
          <p14:tracePt t="26077" x="7483475" y="6072188"/>
          <p14:tracePt t="26093" x="7456488" y="6089650"/>
          <p14:tracePt t="26110" x="7429500" y="6116638"/>
          <p14:tracePt t="26126" x="7419975" y="6126163"/>
          <p14:tracePt t="26405" x="7429500" y="6126163"/>
          <p14:tracePt t="26413" x="7483475" y="6126163"/>
          <p14:tracePt t="26420" x="7572375" y="6108700"/>
          <p14:tracePt t="26429" x="7688263" y="6099175"/>
          <p14:tracePt t="26443" x="7823200" y="6099175"/>
          <p14:tracePt t="26460" x="8134350" y="6099175"/>
          <p14:tracePt t="26477" x="8626475" y="6099175"/>
          <p14:tracePt t="26493" x="8875713" y="6099175"/>
          <p14:tracePt t="26510" x="9018588" y="6099175"/>
          <p14:tracePt t="26527" x="9099550" y="6089650"/>
          <p14:tracePt t="26543" x="9161463" y="6081713"/>
          <p14:tracePt t="26560" x="9188450" y="6062663"/>
          <p14:tracePt t="26577" x="9224963" y="6037263"/>
          <p14:tracePt t="26593" x="9269413" y="6018213"/>
          <p14:tracePt t="26610" x="9313863" y="5991225"/>
          <p14:tracePt t="26627" x="9331325" y="5973763"/>
          <p14:tracePt t="26628" x="9367838" y="5973763"/>
          <p14:tracePt t="26643" x="9420225" y="5956300"/>
          <p14:tracePt t="26660" x="9528175" y="5911850"/>
          <p14:tracePt t="26677" x="9742488" y="5840413"/>
          <p14:tracePt t="26693" x="9947275" y="5813425"/>
          <p14:tracePt t="26710" x="10180638" y="5776913"/>
          <p14:tracePt t="26727" x="10385425" y="5732463"/>
          <p14:tracePt t="26744" x="10528300" y="5688013"/>
          <p14:tracePt t="26760" x="10590213" y="5670550"/>
          <p14:tracePt t="26845" x="10590213" y="5661025"/>
          <p14:tracePt t="26853" x="10582275" y="5661025"/>
          <p14:tracePt t="26861" x="10563225" y="5661025"/>
          <p14:tracePt t="26877" x="10537825" y="5670550"/>
          <p14:tracePt t="26894" x="10474325" y="5705475"/>
          <p14:tracePt t="26911" x="10402888" y="5741988"/>
          <p14:tracePt t="26927" x="10323513" y="5776913"/>
          <p14:tracePt t="26944" x="10198100" y="5840413"/>
          <p14:tracePt t="26960" x="10037763" y="5911850"/>
          <p14:tracePt t="26977" x="9920288" y="5965825"/>
          <p14:tracePt t="26994" x="9796463" y="6027738"/>
          <p14:tracePt t="27011" x="9705975" y="6089650"/>
          <p14:tracePt t="27027" x="9617075" y="6143625"/>
          <p14:tracePt t="27044" x="9572625" y="6170613"/>
          <p14:tracePt t="27061" x="9483725" y="6232525"/>
          <p14:tracePt t="27077" x="9402763" y="6276975"/>
          <p14:tracePt t="27094" x="9367838" y="6313488"/>
          <p14:tracePt t="27110" x="9313863" y="6340475"/>
          <p14:tracePt t="27127" x="9304338" y="6348413"/>
          <p14:tracePt t="27144" x="9277350" y="6357938"/>
          <p14:tracePt t="27160" x="9251950" y="6357938"/>
          <p14:tracePt t="27177" x="9232900" y="6357938"/>
          <p14:tracePt t="27194" x="9224963" y="6367463"/>
          <p14:tracePt t="27211" x="9197975" y="6367463"/>
          <p14:tracePt t="33552" x="9188450" y="6384925"/>
          <p14:tracePt t="33560" x="9161463" y="6402388"/>
          <p14:tracePt t="33568" x="9134475" y="6419850"/>
          <p14:tracePt t="33582" x="9117013" y="6438900"/>
          <p14:tracePt t="33600" x="9055100" y="6483350"/>
          <p14:tracePt t="33616" x="9037638" y="6491288"/>
          <p14:tracePt t="33633" x="9001125" y="6518275"/>
          <p14:tracePt t="33649" x="8991600" y="6537325"/>
          <p14:tracePt t="33666" x="8983663" y="6545263"/>
          <p14:tracePt t="34056" x="8974138" y="6554788"/>
          <p14:tracePt t="34072" x="8966200" y="6554788"/>
          <p14:tracePt t="34080" x="8956675" y="6554788"/>
          <p14:tracePt t="34088" x="8929688" y="6554788"/>
          <p14:tracePt t="34100" x="8912225" y="6554788"/>
          <p14:tracePt t="34116" x="8885238" y="6545263"/>
          <p14:tracePt t="34133" x="8840788" y="6527800"/>
          <p14:tracePt t="34150" x="8786813" y="6500813"/>
          <p14:tracePt t="34166" x="8680450" y="6456363"/>
          <p14:tracePt t="34183" x="8562975" y="6402388"/>
          <p14:tracePt t="34200" x="8447088" y="6367463"/>
          <p14:tracePt t="34217" x="8420100" y="6357938"/>
          <p14:tracePt t="34233" x="8394700" y="6340475"/>
          <p14:tracePt t="34250" x="8340725" y="6340475"/>
          <p14:tracePt t="34267" x="8269288" y="6330950"/>
          <p14:tracePt t="34283" x="8197850" y="6303963"/>
          <p14:tracePt t="34300" x="8143875" y="6296025"/>
          <p14:tracePt t="34316" x="8089900" y="6269038"/>
          <p14:tracePt t="34333" x="8045450" y="6232525"/>
          <p14:tracePt t="34350" x="7983538" y="6197600"/>
          <p14:tracePt t="34367" x="7920038" y="6161088"/>
          <p14:tracePt t="34383" x="7885113" y="6126163"/>
          <p14:tracePt t="34400" x="7848600" y="6108700"/>
          <p14:tracePt t="34417" x="7831138" y="6108700"/>
          <p14:tracePt t="34433" x="7796213" y="6089650"/>
          <p14:tracePt t="34450" x="7777163" y="6081713"/>
          <p14:tracePt t="34467" x="7759700" y="6081713"/>
          <p14:tracePt t="34483" x="7742238" y="6062663"/>
          <p14:tracePt t="34500" x="7724775" y="6054725"/>
          <p14:tracePt t="34517" x="7705725" y="6037263"/>
          <p14:tracePt t="34533" x="7688263" y="6018213"/>
          <p14:tracePt t="34550" x="7680325" y="6010275"/>
          <p14:tracePt t="34567" x="7661275" y="6010275"/>
          <p14:tracePt t="34880" x="7653338" y="6010275"/>
          <p14:tracePt t="34921" x="7634288" y="6010275"/>
          <p14:tracePt t="34928" x="7634288" y="6027738"/>
          <p14:tracePt t="34937" x="7626350" y="6037263"/>
          <p14:tracePt t="34950" x="7626350" y="6045200"/>
          <p14:tracePt t="34967" x="7608888" y="6062663"/>
          <p14:tracePt t="34984" x="7599363" y="6072188"/>
          <p14:tracePt t="35113" x="7608888" y="6062663"/>
          <p14:tracePt t="35121" x="7616825" y="6054725"/>
          <p14:tracePt t="35129" x="7616825" y="6045200"/>
          <p14:tracePt t="35161" x="7626350" y="6045200"/>
          <p14:tracePt t="35169" x="7634288" y="6045200"/>
          <p14:tracePt t="35177" x="7634288" y="6027738"/>
          <p14:tracePt t="35185" x="7634288" y="6000750"/>
          <p14:tracePt t="35201" x="7643813" y="5956300"/>
          <p14:tracePt t="35217" x="7670800" y="5902325"/>
          <p14:tracePt t="35234" x="7680325" y="5848350"/>
          <p14:tracePt t="35251" x="7715250" y="5776913"/>
          <p14:tracePt t="35267" x="7759700" y="5724525"/>
          <p14:tracePt t="35284" x="7804150" y="5680075"/>
          <p14:tracePt t="35301" x="7840663" y="5653088"/>
          <p14:tracePt t="35317" x="7858125" y="5643563"/>
          <p14:tracePt t="35334" x="7867650" y="5634038"/>
          <p14:tracePt t="35351" x="7875588" y="5626100"/>
          <p14:tracePt t="35384" x="7875588" y="5616575"/>
          <p14:tracePt t="35401" x="7885113" y="5608638"/>
          <p14:tracePt t="35417" x="7894638" y="5589588"/>
          <p14:tracePt t="35434" x="7902575" y="5572125"/>
          <p14:tracePt t="35467" x="7902575" y="5562600"/>
          <p14:tracePt t="35484" x="7902575" y="5554663"/>
          <p14:tracePt t="35501" x="7902575" y="5545138"/>
          <p14:tracePt t="35521" x="7902575" y="5537200"/>
          <p14:tracePt t="35534" x="7902575" y="5527675"/>
          <p14:tracePt t="35551" x="7902575" y="5518150"/>
          <p14:tracePt t="35569" x="7894638" y="5510213"/>
          <p14:tracePt t="35585" x="7885113" y="5500688"/>
          <p14:tracePt t="35601" x="7875588" y="5500688"/>
          <p14:tracePt t="35633" x="7875588" y="5491163"/>
          <p14:tracePt t="35649" x="7867650" y="5491163"/>
          <p14:tracePt t="35665" x="7858125" y="5491163"/>
          <p14:tracePt t="35673" x="7848600" y="5491163"/>
          <p14:tracePt t="35697" x="7840663" y="5491163"/>
          <p14:tracePt t="35705" x="7831138" y="5491163"/>
          <p14:tracePt t="35718" x="7823200" y="5491163"/>
          <p14:tracePt t="35745" x="7813675" y="5491163"/>
          <p14:tracePt t="35761" x="7804150" y="5491163"/>
          <p14:tracePt t="35785" x="7796213" y="5491163"/>
          <p14:tracePt t="36321" x="7796213" y="5483225"/>
          <p14:tracePt t="38354" x="7796213" y="5491163"/>
          <p14:tracePt t="38362" x="7786688" y="5500688"/>
          <p14:tracePt t="38370" x="7786688" y="5510213"/>
          <p14:tracePt t="38387" x="7769225" y="5537200"/>
          <p14:tracePt t="38403" x="7759700" y="5554663"/>
          <p14:tracePt t="38420" x="7732713" y="5562600"/>
          <p14:tracePt t="38437" x="7732713" y="5581650"/>
          <p14:tracePt t="38453" x="7724775" y="5589588"/>
          <p14:tracePt t="38470" x="7715250" y="5599113"/>
          <p14:tracePt t="38487" x="7705725" y="5599113"/>
          <p14:tracePt t="38503" x="7705725" y="5616575"/>
          <p14:tracePt t="38520" x="7697788" y="5626100"/>
          <p14:tracePt t="38537" x="7680325" y="5661025"/>
          <p14:tracePt t="38554" x="7670800" y="5680075"/>
          <p14:tracePt t="38570" x="7661275" y="5705475"/>
          <p14:tracePt t="38587" x="7643813" y="5715000"/>
          <p14:tracePt t="38620" x="7643813" y="5724525"/>
          <p14:tracePt t="38637" x="7634288" y="5741988"/>
          <p14:tracePt t="38654" x="7626350" y="5759450"/>
          <p14:tracePt t="38670" x="7616825" y="5776913"/>
          <p14:tracePt t="38687" x="7589838" y="5803900"/>
          <p14:tracePt t="38704" x="7589838" y="5813425"/>
          <p14:tracePt t="38720" x="7581900" y="5840413"/>
          <p14:tracePt t="38737" x="7572375" y="5840413"/>
          <p14:tracePt t="40947" x="7581900" y="5840413"/>
          <p14:tracePt t="40955" x="7608888" y="5840413"/>
          <p14:tracePt t="40963" x="7634288" y="5840413"/>
          <p14:tracePt t="40972" x="7661275" y="5840413"/>
          <p14:tracePt t="40989" x="7688263" y="5840413"/>
          <p14:tracePt t="41006" x="7705725" y="5840413"/>
          <p14:tracePt t="41022" x="7715250" y="5840413"/>
          <p14:tracePt t="41055" x="7732713" y="5840413"/>
          <p14:tracePt t="41072" x="7751763" y="5840413"/>
          <p14:tracePt t="41089" x="7786688" y="5840413"/>
          <p14:tracePt t="41106" x="7848600" y="5840413"/>
          <p14:tracePt t="41123" x="7912100" y="5840413"/>
          <p14:tracePt t="41124" x="7947025" y="5840413"/>
          <p14:tracePt t="41140" x="7991475" y="5840413"/>
          <p14:tracePt t="41156" x="8018463" y="5840413"/>
          <p14:tracePt t="41852" x="8027988" y="5848350"/>
          <p14:tracePt t="41860" x="8027988" y="5857875"/>
          <p14:tracePt t="41868" x="8027988" y="5867400"/>
          <p14:tracePt t="41876" x="8018463" y="5875338"/>
          <p14:tracePt t="41890" x="7983538" y="5894388"/>
          <p14:tracePt t="41906" x="7912100" y="5911850"/>
          <p14:tracePt t="41924" x="7786688" y="5983288"/>
          <p14:tracePt t="41940" x="7732713" y="6000750"/>
          <p14:tracePt t="41956" x="7670800" y="6027738"/>
          <p14:tracePt t="41973" x="7634288" y="6045200"/>
          <p14:tracePt t="41990" x="7608888" y="6054725"/>
          <p14:tracePt t="42006" x="7581900" y="6072188"/>
          <p14:tracePt t="42023" x="7562850" y="6081713"/>
          <p14:tracePt t="42040" x="7545388" y="6089650"/>
          <p14:tracePt t="42056" x="7527925" y="6108700"/>
          <p14:tracePt t="42073" x="7518400" y="6108700"/>
          <p14:tracePt t="42090" x="7510463" y="6116638"/>
          <p14:tracePt t="42140" x="7500938" y="6116638"/>
          <p14:tracePt t="42652" x="7527925" y="6108700"/>
          <p14:tracePt t="42660" x="7572375" y="6099175"/>
          <p14:tracePt t="42668" x="7626350" y="6099175"/>
          <p14:tracePt t="42676" x="7697788" y="6089650"/>
          <p14:tracePt t="42690" x="7742238" y="6089650"/>
          <p14:tracePt t="42707" x="7858125" y="6062663"/>
          <p14:tracePt t="42724" x="7929563" y="6062663"/>
          <p14:tracePt t="42740" x="7947025" y="6062663"/>
          <p14:tracePt t="42788" x="7956550" y="6062663"/>
          <p14:tracePt t="42796" x="7966075" y="6054725"/>
          <p14:tracePt t="42807" x="7991475" y="6045200"/>
          <p14:tracePt t="42824" x="8072438" y="6045200"/>
          <p14:tracePt t="42840" x="8108950" y="6037263"/>
          <p14:tracePt t="42857" x="8126413" y="6037263"/>
          <p14:tracePt t="44301" x="8134350" y="6037263"/>
          <p14:tracePt t="44309" x="8180388" y="6037263"/>
          <p14:tracePt t="44317" x="8269288" y="6037263"/>
          <p14:tracePt t="44325" x="8358188" y="6037263"/>
          <p14:tracePt t="44342" x="8537575" y="6037263"/>
          <p14:tracePt t="44358" x="8705850" y="6010275"/>
          <p14:tracePt t="44375" x="8831263" y="5983288"/>
          <p14:tracePt t="44392" x="8867775" y="5965825"/>
          <p14:tracePt t="44409" x="8894763" y="5938838"/>
          <p14:tracePt t="44425" x="8920163" y="5919788"/>
          <p14:tracePt t="44442" x="8947150" y="5875338"/>
          <p14:tracePt t="44458" x="8956675" y="5840413"/>
          <p14:tracePt t="44475" x="8966200" y="5813425"/>
          <p14:tracePt t="44492" x="8974138" y="5795963"/>
          <p14:tracePt t="44509" x="8983663" y="5768975"/>
          <p14:tracePt t="44525" x="8991600" y="5751513"/>
          <p14:tracePt t="44542" x="8991600" y="5741988"/>
          <p14:tracePt t="44559" x="8991600" y="5724525"/>
          <p14:tracePt t="44575" x="9001125" y="5697538"/>
          <p14:tracePt t="44592" x="9010650" y="5670550"/>
          <p14:tracePt t="44609" x="9018588" y="5653088"/>
          <p14:tracePt t="44626" x="9037638" y="5608638"/>
          <p14:tracePt t="44642" x="9055100" y="5572125"/>
          <p14:tracePt t="44659" x="9082088" y="5527675"/>
          <p14:tracePt t="44675" x="9090025" y="5483225"/>
          <p14:tracePt t="44692" x="9117013" y="5456238"/>
          <p14:tracePt t="44709" x="9134475" y="5429250"/>
          <p14:tracePt t="44725" x="9144000" y="5411788"/>
          <p14:tracePt t="44742" x="9153525" y="5411788"/>
          <p14:tracePt t="44759" x="9161463" y="5394325"/>
          <p14:tracePt t="44775" x="9170988" y="5384800"/>
          <p14:tracePt t="44809" x="9180513" y="5367338"/>
          <p14:tracePt t="44826" x="9188450" y="5357813"/>
          <p14:tracePt t="44842" x="9197975" y="5348288"/>
          <p14:tracePt t="44997" x="9205913" y="5348288"/>
          <p14:tracePt t="45005" x="9205913" y="5340350"/>
          <p14:tracePt t="45013" x="9215438" y="5340350"/>
          <p14:tracePt t="45026" x="9224963" y="5330825"/>
          <p14:tracePt t="45042" x="9242425" y="5330825"/>
          <p14:tracePt t="45133" x="9251950" y="5330825"/>
          <p14:tracePt t="45141" x="9277350" y="5330825"/>
          <p14:tracePt t="45149" x="9331325" y="5357813"/>
          <p14:tracePt t="45159" x="9367838" y="5375275"/>
          <p14:tracePt t="45176" x="9474200" y="5411788"/>
          <p14:tracePt t="45192" x="9572625" y="5429250"/>
          <p14:tracePt t="45209" x="9617075" y="5446713"/>
          <p14:tracePt t="45226" x="9634538" y="5446713"/>
          <p14:tracePt t="45421" x="9644063" y="5446713"/>
          <p14:tracePt t="45437" x="9644063" y="5456238"/>
          <p14:tracePt t="45454" x="9634538" y="5456238"/>
          <p14:tracePt t="45461" x="9626600" y="5456238"/>
          <p14:tracePt t="45470" x="9609138" y="5465763"/>
          <p14:tracePt t="45478" x="9609138" y="5473700"/>
          <p14:tracePt t="45493" x="9599613" y="5473700"/>
          <p14:tracePt t="45510" x="9582150" y="5473700"/>
          <p14:tracePt t="45526" x="9572625" y="5473700"/>
          <p14:tracePt t="45566" x="9563100" y="5473700"/>
          <p14:tracePt t="45573" x="9555163" y="5473700"/>
          <p14:tracePt t="45581" x="9555163" y="5483225"/>
          <p14:tracePt t="45593" x="9545638" y="5483225"/>
          <p14:tracePt t="45610" x="9528175" y="5483225"/>
          <p14:tracePt t="45627" x="9501188" y="5491163"/>
          <p14:tracePt t="45643" x="9483725" y="5500688"/>
          <p14:tracePt t="45659" x="9474200" y="5500688"/>
          <p14:tracePt t="45676" x="9456738" y="5500688"/>
          <p14:tracePt t="45750" x="9439275" y="5500688"/>
          <p14:tracePt t="45758" x="9420225" y="5500688"/>
          <p14:tracePt t="45766" x="9412288" y="5500688"/>
          <p14:tracePt t="45776" x="9385300" y="5500688"/>
          <p14:tracePt t="45793" x="9340850" y="5491163"/>
          <p14:tracePt t="45810" x="9296400" y="5473700"/>
          <p14:tracePt t="45826" x="9259888" y="5456238"/>
          <p14:tracePt t="45843" x="9251950" y="5456238"/>
          <p14:tracePt t="45860" x="9224963" y="5446713"/>
          <p14:tracePt t="45917" x="9224963" y="5438775"/>
          <p14:tracePt t="45925" x="9224963" y="5419725"/>
          <p14:tracePt t="45934" x="9224963" y="5411788"/>
          <p14:tracePt t="45943" x="9224963" y="5402263"/>
          <p14:tracePt t="45960" x="9224963" y="5394325"/>
          <p14:tracePt t="45982" x="9224963" y="5384800"/>
          <p14:tracePt t="45998" x="9215438" y="5375275"/>
          <p14:tracePt t="46022" x="9215438" y="5367338"/>
          <p14:tracePt t="46030" x="9205913" y="5357813"/>
          <p14:tracePt t="46043" x="9205913" y="5348288"/>
          <p14:tracePt t="46060" x="9197975" y="5348288"/>
          <p14:tracePt t="46077" x="9197975" y="5340350"/>
          <p14:tracePt t="46102" x="9197975" y="5330825"/>
          <p14:tracePt t="46150" x="9197975" y="5322888"/>
          <p14:tracePt t="46206" x="9188450" y="5322888"/>
          <p14:tracePt t="46214" x="9188450" y="5313363"/>
          <p14:tracePt t="46230" x="9180513" y="5303838"/>
          <p14:tracePt t="46254" x="9170988" y="5295900"/>
          <p14:tracePt t="46606" x="9180513" y="5303838"/>
          <p14:tracePt t="46614" x="9180513" y="5313363"/>
          <p14:tracePt t="46622" x="9188450" y="5330825"/>
          <p14:tracePt t="46630" x="9197975" y="5348288"/>
          <p14:tracePt t="46644" x="9215438" y="5367338"/>
          <p14:tracePt t="46660" x="9242425" y="5394325"/>
          <p14:tracePt t="46677" x="9251950" y="5402263"/>
          <p14:tracePt t="46694" x="9269413" y="5411788"/>
          <p14:tracePt t="46710" x="9277350" y="5419725"/>
          <p14:tracePt t="46758" x="9296400" y="5429250"/>
          <p14:tracePt t="46774" x="9313863" y="5438775"/>
          <p14:tracePt t="46782" x="9323388" y="5438775"/>
          <p14:tracePt t="46794" x="9348788" y="5446713"/>
          <p14:tracePt t="46811" x="9367838" y="5456238"/>
          <p14:tracePt t="46827" x="9385300" y="5456238"/>
          <p14:tracePt t="46844" x="9429750" y="5456238"/>
          <p14:tracePt t="46861" x="9456738" y="5456238"/>
          <p14:tracePt t="46877" x="9491663" y="5456238"/>
          <p14:tracePt t="46895" x="9518650" y="5473700"/>
          <p14:tracePt t="46911" x="9528175" y="5473700"/>
          <p14:tracePt t="46927" x="9537700" y="5473700"/>
          <p14:tracePt t="46944" x="9545638" y="5473700"/>
          <p14:tracePt t="46990" x="9555163" y="5473700"/>
          <p14:tracePt t="47006" x="9563100" y="5473700"/>
          <p14:tracePt t="47014" x="9572625" y="5473700"/>
          <p14:tracePt t="47027" x="9582150" y="5473700"/>
          <p14:tracePt t="47198" x="9545638" y="5473700"/>
          <p14:tracePt t="47207" x="9510713" y="5473700"/>
          <p14:tracePt t="47214" x="9474200" y="5473700"/>
          <p14:tracePt t="47228" x="9429750" y="5473700"/>
          <p14:tracePt t="47244" x="9348788" y="5446713"/>
          <p14:tracePt t="47261" x="9323388" y="5438775"/>
          <p14:tracePt t="47278" x="9286875" y="5429250"/>
          <p14:tracePt t="47311" x="9269413" y="5419725"/>
          <p14:tracePt t="47328" x="9259888" y="5411788"/>
          <p14:tracePt t="47344" x="9242425" y="5402263"/>
          <p14:tracePt t="47361" x="9224963" y="5384800"/>
          <p14:tracePt t="47378" x="9215438" y="5384800"/>
          <p14:tracePt t="47395" x="9205913" y="5375275"/>
          <p14:tracePt t="47511" x="9188450" y="5375275"/>
          <p14:tracePt t="47639" x="9215438" y="5402263"/>
          <p14:tracePt t="47646" x="9232900" y="5429250"/>
          <p14:tracePt t="47655" x="9277350" y="5473700"/>
          <p14:tracePt t="47663" x="9340850" y="5518150"/>
          <p14:tracePt t="47678" x="9491663" y="5616575"/>
          <p14:tracePt t="47695" x="9617075" y="5680075"/>
          <p14:tracePt t="47711" x="9725025" y="5715000"/>
          <p14:tracePt t="47728" x="9752013" y="5724525"/>
          <p14:tracePt t="47745" x="9769475" y="5724525"/>
          <p14:tracePt t="47910" x="9777413" y="5724525"/>
          <p14:tracePt t="47943" x="9777413" y="5715000"/>
          <p14:tracePt t="47951" x="9777413" y="5705475"/>
          <p14:tracePt t="47961" x="9769475" y="5697538"/>
          <p14:tracePt t="47978" x="9742488" y="5680075"/>
          <p14:tracePt t="47995" x="9698038" y="5653088"/>
          <p14:tracePt t="48012" x="9644063" y="5626100"/>
          <p14:tracePt t="48028" x="9609138" y="5599113"/>
          <p14:tracePt t="48045" x="9572625" y="5581650"/>
          <p14:tracePt t="48062" x="9555163" y="5572125"/>
          <p14:tracePt t="48079" x="9518650" y="5554663"/>
          <p14:tracePt t="48112" x="9510713" y="5554663"/>
          <p14:tracePt t="48135" x="9501188" y="5554663"/>
          <p14:tracePt t="48231" x="9491663" y="5554663"/>
          <p14:tracePt t="48239" x="9491663" y="5589588"/>
          <p14:tracePt t="48247" x="9501188" y="5626100"/>
          <p14:tracePt t="48262" x="9537700" y="5697538"/>
          <p14:tracePt t="48279" x="9626600" y="5848350"/>
          <p14:tracePt t="48295" x="9671050" y="5919788"/>
          <p14:tracePt t="48312" x="9715500" y="5965825"/>
          <p14:tracePt t="48329" x="9769475" y="6010275"/>
          <p14:tracePt t="48345" x="9796463" y="6010275"/>
          <p14:tracePt t="48362" x="9804400" y="6010275"/>
          <p14:tracePt t="48379" x="9823450" y="6010275"/>
          <p14:tracePt t="48395" x="9831388" y="5983288"/>
          <p14:tracePt t="48412" x="9831388" y="5965825"/>
          <p14:tracePt t="48429" x="9831388" y="5946775"/>
          <p14:tracePt t="48445" x="9831388" y="5938838"/>
          <p14:tracePt t="48462" x="9831388" y="5929313"/>
          <p14:tracePt t="48479" x="9831388" y="5911850"/>
          <p14:tracePt t="48496" x="9840913" y="5894388"/>
          <p14:tracePt t="48512" x="9858375" y="5884863"/>
          <p14:tracePt t="48529" x="9875838" y="5867400"/>
          <p14:tracePt t="48545" x="9894888" y="5848350"/>
          <p14:tracePt t="48562" x="9902825" y="5848350"/>
          <p14:tracePt t="48579" x="9902825" y="5840413"/>
          <p14:tracePt t="48596" x="9912350" y="5840413"/>
          <p14:tracePt t="48612" x="9920288" y="5830888"/>
          <p14:tracePt t="48629" x="9920288" y="5822950"/>
          <p14:tracePt t="48645" x="9929813" y="5822950"/>
          <p14:tracePt t="48662" x="9939338" y="5803900"/>
          <p14:tracePt t="48911" x="9929813" y="5803900"/>
          <p14:tracePt t="48928" x="9920288" y="5803900"/>
          <p14:tracePt t="48935" x="9920288" y="5813425"/>
          <p14:tracePt t="48946" x="9912350" y="5813425"/>
          <p14:tracePt t="48967" x="9902825" y="5822950"/>
          <p14:tracePt t="48979" x="9885363" y="5830888"/>
          <p14:tracePt t="48996" x="9813925" y="5875338"/>
          <p14:tracePt t="49012" x="9715500" y="5946775"/>
          <p14:tracePt t="49029" x="9563100" y="6000750"/>
          <p14:tracePt t="49046" x="9412288" y="6062663"/>
          <p14:tracePt t="49062" x="9313863" y="6108700"/>
          <p14:tracePt t="49079" x="9242425" y="6134100"/>
          <p14:tracePt t="49775" x="9232900" y="6134100"/>
          <p14:tracePt t="49791" x="9215438" y="6143625"/>
          <p14:tracePt t="49799" x="9180513" y="6161088"/>
          <p14:tracePt t="49807" x="9126538" y="6180138"/>
          <p14:tracePt t="49815" x="9072563" y="6188075"/>
          <p14:tracePt t="49830" x="8991600" y="6197600"/>
          <p14:tracePt t="49846" x="8786813" y="6259513"/>
          <p14:tracePt t="49863" x="8358188" y="6323013"/>
          <p14:tracePt t="49880" x="8126413" y="6340475"/>
          <p14:tracePt t="49897" x="7983538" y="6375400"/>
          <p14:tracePt t="49913" x="7912100" y="6375400"/>
          <p14:tracePt t="49930" x="7875588" y="6375400"/>
          <p14:tracePt t="49947" x="7858125" y="6367463"/>
          <p14:tracePt t="49963" x="7831138" y="6348413"/>
          <p14:tracePt t="49980" x="7813675" y="6330950"/>
          <p14:tracePt t="49997" x="7804150" y="6323013"/>
          <p14:tracePt t="50013" x="7804150" y="6303963"/>
          <p14:tracePt t="50030" x="7804150" y="6286500"/>
          <p14:tracePt t="50047" x="7804150" y="6259513"/>
          <p14:tracePt t="50063" x="7804150" y="6242050"/>
          <p14:tracePt t="50168" x="7759700" y="6242050"/>
          <p14:tracePt t="50176" x="7697788" y="6269038"/>
          <p14:tracePt t="50184" x="7616825" y="6286500"/>
          <p14:tracePt t="50197" x="7518400" y="6323013"/>
          <p14:tracePt t="50213" x="7439025" y="6340475"/>
          <p14:tracePt t="50230" x="7331075" y="6367463"/>
          <p14:tracePt t="50247" x="7286625" y="6375400"/>
          <p14:tracePt t="50263" x="7277100" y="6384925"/>
          <p14:tracePt t="50312" x="7304088" y="6384925"/>
          <p14:tracePt t="50320" x="7313613" y="6384925"/>
          <p14:tracePt t="50330" x="7331075" y="6384925"/>
          <p14:tracePt t="50347" x="7340600" y="6384925"/>
          <p14:tracePt t="50364" x="7348538" y="6384925"/>
          <p14:tracePt t="50380" x="7394575" y="6384925"/>
          <p14:tracePt t="50397" x="7412038" y="6384925"/>
          <p14:tracePt t="50414" x="7483475" y="6348413"/>
          <p14:tracePt t="50430" x="7680325" y="6259513"/>
          <p14:tracePt t="50447" x="8018463" y="6126163"/>
          <p14:tracePt t="50464" x="8402638" y="5929313"/>
          <p14:tracePt t="50480" x="8634413" y="5848350"/>
          <p14:tracePt t="50498" x="8742363" y="5768975"/>
          <p14:tracePt t="50514" x="8804275" y="5724525"/>
          <p14:tracePt t="50530" x="8831263" y="5697538"/>
          <p14:tracePt t="50547" x="8840788" y="5670550"/>
          <p14:tracePt t="50564" x="8848725" y="5643563"/>
          <p14:tracePt t="50580" x="8867775" y="5608638"/>
          <p14:tracePt t="50597" x="8875713" y="5572125"/>
          <p14:tracePt t="50614" x="8885238" y="5545138"/>
          <p14:tracePt t="50631" x="8912225" y="5491163"/>
          <p14:tracePt t="50632" x="8920163" y="5473700"/>
          <p14:tracePt t="50647" x="8939213" y="5446713"/>
          <p14:tracePt t="50664" x="8974138" y="5411788"/>
          <p14:tracePt t="50680" x="9010650" y="5367338"/>
          <p14:tracePt t="50697" x="9045575" y="5340350"/>
          <p14:tracePt t="50714" x="9082088" y="5330825"/>
          <p14:tracePt t="50731" x="9099550" y="5303838"/>
          <p14:tracePt t="50747" x="9109075" y="5303838"/>
          <p14:tracePt t="50808" x="9117013" y="5303838"/>
          <p14:tracePt t="50816" x="9134475" y="5303838"/>
          <p14:tracePt t="50824" x="9170988" y="5303838"/>
          <p14:tracePt t="50832" x="9197975" y="5303838"/>
          <p14:tracePt t="50848" x="9259888" y="5303838"/>
          <p14:tracePt t="50864" x="9304338" y="5322888"/>
          <p14:tracePt t="50898" x="9313863" y="5322888"/>
          <p14:tracePt t="51152" x="9296400" y="5340350"/>
          <p14:tracePt t="51168" x="9296400" y="5357813"/>
          <p14:tracePt t="51176" x="9296400" y="5367338"/>
          <p14:tracePt t="51184" x="9296400" y="5375275"/>
          <p14:tracePt t="51198" x="9296400" y="5394325"/>
          <p14:tracePt t="51214" x="9296400" y="5402263"/>
          <p14:tracePt t="51231" x="9296400" y="5419725"/>
          <p14:tracePt t="51248" x="9313863" y="5429250"/>
          <p14:tracePt t="51584" x="9313863" y="5446713"/>
          <p14:tracePt t="51592" x="9304338" y="5465763"/>
          <p14:tracePt t="51600" x="9251950" y="5500688"/>
          <p14:tracePt t="51615" x="9215438" y="5518150"/>
          <p14:tracePt t="51631" x="9117013" y="5581650"/>
          <p14:tracePt t="51633" x="9063038" y="5608638"/>
          <p14:tracePt t="51648" x="9001125" y="5634038"/>
          <p14:tracePt t="51665" x="8929688" y="5670550"/>
          <p14:tracePt t="51681" x="8885238" y="5697538"/>
          <p14:tracePt t="51698" x="8858250" y="5705475"/>
          <p14:tracePt t="51715" x="8840788" y="5715000"/>
          <p14:tracePt t="51731" x="8831263" y="5724525"/>
          <p14:tracePt t="55146" x="8823325" y="5724525"/>
          <p14:tracePt t="55786" x="8831263" y="5732463"/>
          <p14:tracePt t="55794" x="8848725" y="5741988"/>
          <p14:tracePt t="55803" x="8875713" y="5768975"/>
          <p14:tracePt t="55818" x="9028113" y="5884863"/>
          <p14:tracePt t="55835" x="9224963" y="6045200"/>
          <p14:tracePt t="55851" x="9313863" y="6134100"/>
          <p14:tracePt t="55868" x="9491663" y="6276975"/>
          <p14:tracePt t="55885" x="9644063" y="6411913"/>
          <p14:tracePt t="55902" x="9804400" y="6537325"/>
          <p14:tracePt t="55918" x="9920288" y="6616700"/>
          <p14:tracePt t="55935" x="9974263" y="6643688"/>
          <p14:tracePt t="55952" x="9983788" y="6643688"/>
          <p14:tracePt t="55968" x="10001250" y="6643688"/>
          <p14:tracePt t="55985" x="10028238" y="6643688"/>
          <p14:tracePt t="56002" x="10117138" y="6643688"/>
          <p14:tracePt t="56018" x="10198100" y="6608763"/>
          <p14:tracePt t="56035" x="10233025" y="6581775"/>
          <p14:tracePt t="56052" x="10269538" y="6545263"/>
          <p14:tracePt t="56068" x="10277475" y="6510338"/>
          <p14:tracePt t="56085" x="10277475" y="6483350"/>
          <p14:tracePt t="56102" x="10277475" y="6446838"/>
          <p14:tracePt t="56118" x="10277475" y="6419850"/>
          <p14:tracePt t="56135" x="10277475" y="6394450"/>
          <p14:tracePt t="56152" x="10269538" y="6384925"/>
          <p14:tracePt t="56168" x="10260013" y="6375400"/>
          <p14:tracePt t="56185" x="10225088" y="6357938"/>
          <p14:tracePt t="56202" x="10153650" y="6303963"/>
          <p14:tracePt t="56218" x="10063163" y="6286500"/>
          <p14:tracePt t="56235" x="9983788" y="6259513"/>
          <p14:tracePt t="56252" x="9920288" y="6251575"/>
          <p14:tracePt t="56268" x="9885363" y="6251575"/>
          <p14:tracePt t="56285" x="9848850" y="6251575"/>
          <p14:tracePt t="56319" x="9840913" y="6251575"/>
          <p14:tracePt t="56394" x="9831388" y="6242050"/>
          <p14:tracePt t="56411" x="9823450" y="6242050"/>
          <p14:tracePt t="56483" x="9804400" y="6242050"/>
          <p14:tracePt t="56499" x="9796463" y="6242050"/>
          <p14:tracePt t="56515" x="9777413" y="6251575"/>
          <p14:tracePt t="56731" x="9759950" y="6251575"/>
          <p14:tracePt t="56747" x="9742488" y="6251575"/>
          <p14:tracePt t="56763" x="9725025" y="6242050"/>
          <p14:tracePt t="56779" x="9705975" y="6232525"/>
          <p14:tracePt t="56787" x="9698038" y="6215063"/>
          <p14:tracePt t="56794" x="9688513" y="6205538"/>
          <p14:tracePt t="56803" x="9671050" y="6188075"/>
          <p14:tracePt t="56819" x="9653588" y="6161088"/>
          <p14:tracePt t="56836" x="9634538" y="6143625"/>
          <p14:tracePt t="56853" x="9609138" y="6116638"/>
          <p14:tracePt t="56869" x="9590088" y="6089650"/>
          <p14:tracePt t="56886" x="9563100" y="6062663"/>
          <p14:tracePt t="56903" x="9545638" y="6045200"/>
          <p14:tracePt t="56919" x="9528175" y="6037263"/>
          <p14:tracePt t="56936" x="9518650" y="6027738"/>
          <p14:tracePt t="56953" x="9501188" y="6027738"/>
          <p14:tracePt t="56969" x="9491663" y="6018213"/>
          <p14:tracePt t="56986" x="9474200" y="6010275"/>
          <p14:tracePt t="57003" x="9456738" y="6010275"/>
          <p14:tracePt t="57019" x="9439275" y="5991225"/>
          <p14:tracePt t="57053" x="9429750" y="5983288"/>
          <p14:tracePt t="57099" x="9412288" y="5973763"/>
          <p14:tracePt t="57123" x="9412288" y="5965825"/>
          <p14:tracePt t="57131" x="9412288" y="5956300"/>
          <p14:tracePt t="57139" x="9402763" y="5946775"/>
          <p14:tracePt t="57187" x="9402763" y="5938838"/>
          <p14:tracePt t="57219" x="9402763" y="5929313"/>
          <p14:tracePt t="57283" x="9402763" y="5919788"/>
          <p14:tracePt t="57299" x="9402763" y="5911850"/>
          <p14:tracePt t="57315" x="9402763" y="5902325"/>
          <p14:tracePt t="57323" x="9402763" y="5894388"/>
          <p14:tracePt t="57336" x="9402763" y="5875338"/>
          <p14:tracePt t="57353" x="9402763" y="5848350"/>
          <p14:tracePt t="57369" x="9402763" y="5822950"/>
          <p14:tracePt t="57386" x="9412288" y="5813425"/>
          <p14:tracePt t="57403" x="9420225" y="5776913"/>
          <p14:tracePt t="57436" x="9420225" y="5768975"/>
          <p14:tracePt t="57659" x="9420225" y="5776913"/>
          <p14:tracePt t="57667" x="9439275" y="5786438"/>
          <p14:tracePt t="57675" x="9466263" y="5803900"/>
          <p14:tracePt t="57687" x="9483725" y="5803900"/>
          <p14:tracePt t="57703" x="9582150" y="5830888"/>
          <p14:tracePt t="57720" x="9715500" y="5840413"/>
          <p14:tracePt t="57737" x="9858375" y="5848350"/>
          <p14:tracePt t="57753" x="9947275" y="5848350"/>
          <p14:tracePt t="57770" x="10001250" y="5848350"/>
          <p14:tracePt t="57787" x="10010775" y="5848350"/>
          <p14:tracePt t="57835" x="10018713" y="5848350"/>
          <p14:tracePt t="57851" x="10028238" y="5848350"/>
          <p14:tracePt t="57859" x="10037763" y="5848350"/>
          <p14:tracePt t="57870" x="10045700" y="5848350"/>
          <p14:tracePt t="57887" x="10055225" y="5848350"/>
          <p14:tracePt t="57923" x="10063163" y="5848350"/>
          <p14:tracePt t="57947" x="10072688" y="5848350"/>
          <p14:tracePt t="58059" x="10072688" y="5840413"/>
          <p14:tracePt t="58067" x="10063163" y="5840413"/>
          <p14:tracePt t="58075" x="10010775" y="5857875"/>
          <p14:tracePt t="58087" x="9983788" y="5857875"/>
          <p14:tracePt t="58104" x="9867900" y="5894388"/>
          <p14:tracePt t="58120" x="9777413" y="5929313"/>
          <p14:tracePt t="58137" x="9688513" y="5973763"/>
          <p14:tracePt t="58154" x="9590088" y="6018213"/>
          <p14:tracePt t="58170" x="9518650" y="6062663"/>
          <p14:tracePt t="58187" x="9456738" y="6116638"/>
          <p14:tracePt t="58204" x="9439275" y="6126163"/>
          <p14:tracePt t="58220" x="9420225" y="6143625"/>
          <p14:tracePt t="58388" x="9429750" y="6143625"/>
          <p14:tracePt t="58395" x="9456738" y="6143625"/>
          <p14:tracePt t="58404" x="9483725" y="6143625"/>
          <p14:tracePt t="58420" x="9572625" y="6143625"/>
          <p14:tracePt t="58437" x="9725025" y="6134100"/>
          <p14:tracePt t="58454" x="9894888" y="6099175"/>
          <p14:tracePt t="58470" x="10018713" y="6072188"/>
          <p14:tracePt t="58487" x="10055225" y="6045200"/>
          <p14:tracePt t="58504" x="10063163" y="6018213"/>
          <p14:tracePt t="58520" x="10063163" y="5946775"/>
          <p14:tracePt t="58537" x="9966325" y="5840413"/>
          <p14:tracePt t="58554" x="9840913" y="5741988"/>
          <p14:tracePt t="58570" x="9752013" y="5661025"/>
          <p14:tracePt t="58587" x="9705975" y="5616575"/>
          <p14:tracePt t="58604" x="9705975" y="5589588"/>
          <p14:tracePt t="58621" x="9688513" y="5562600"/>
          <p14:tracePt t="58637" x="9688513" y="5527675"/>
          <p14:tracePt t="58654" x="9688513" y="5491163"/>
          <p14:tracePt t="58670" x="9688513" y="5465763"/>
          <p14:tracePt t="58687" x="9688513" y="5429250"/>
          <p14:tracePt t="58704" x="9671050" y="5411788"/>
          <p14:tracePt t="58721" x="9661525" y="5394325"/>
          <p14:tracePt t="58738" x="9634538" y="5394325"/>
          <p14:tracePt t="58754" x="9609138" y="5394325"/>
          <p14:tracePt t="58771" x="9572625" y="5394325"/>
          <p14:tracePt t="58788" x="9501188" y="5394325"/>
          <p14:tracePt t="58805" x="9420225" y="5394325"/>
          <p14:tracePt t="58821" x="9331325" y="5384800"/>
          <p14:tracePt t="58837" x="9269413" y="5384800"/>
          <p14:tracePt t="58854" x="9232900" y="5384800"/>
          <p14:tracePt t="58871" x="9215438" y="5384800"/>
          <p14:tracePt t="59020" x="9242425" y="5384800"/>
          <p14:tracePt t="59028" x="9286875" y="5384800"/>
          <p14:tracePt t="59038" x="9323388" y="5384800"/>
          <p14:tracePt t="59054" x="9358313" y="5384800"/>
          <p14:tracePt t="59132" x="9348788" y="5384800"/>
          <p14:tracePt t="59140" x="9313863" y="5384800"/>
          <p14:tracePt t="59148" x="9286875" y="5384800"/>
          <p14:tracePt t="59156" x="9286875" y="5375275"/>
          <p14:tracePt t="59171" x="9277350" y="5375275"/>
          <p14:tracePt t="59204" x="9277350" y="5367338"/>
          <p14:tracePt t="59236" x="9304338" y="5357813"/>
          <p14:tracePt t="59244" x="9340850" y="5357813"/>
          <p14:tracePt t="59255" x="9358313" y="5357813"/>
          <p14:tracePt t="59271" x="9375775" y="5357813"/>
          <p14:tracePt t="59288" x="9385300" y="5357813"/>
          <p14:tracePt t="59404" x="9402763" y="5367338"/>
          <p14:tracePt t="59412" x="9447213" y="5367338"/>
          <p14:tracePt t="59421" x="9483725" y="5375275"/>
          <p14:tracePt t="59438" x="9563100" y="5411788"/>
          <p14:tracePt t="59455" x="9599613" y="5419725"/>
          <p14:tracePt t="59471" x="9609138" y="5429250"/>
          <p14:tracePt t="59488" x="9617075" y="5429250"/>
          <p14:tracePt t="59505" x="9617075" y="5438775"/>
          <p14:tracePt t="59521" x="9617075" y="5456238"/>
          <p14:tracePt t="59538" x="9609138" y="5473700"/>
          <p14:tracePt t="59555" x="9572625" y="5500688"/>
          <p14:tracePt t="59571" x="9501188" y="5581650"/>
          <p14:tracePt t="59588" x="9385300" y="5715000"/>
          <p14:tracePt t="59605" x="9313863" y="5840413"/>
          <p14:tracePt t="59621" x="9242425" y="5973763"/>
          <p14:tracePt t="59638" x="9134475" y="6081713"/>
          <p14:tracePt t="59655" x="9055100" y="6205538"/>
          <p14:tracePt t="59671" x="8956675" y="6313488"/>
          <p14:tracePt t="59688" x="8796338" y="6419850"/>
          <p14:tracePt t="59705" x="8616950" y="6554788"/>
          <p14:tracePt t="59721" x="8412163" y="6705600"/>
          <p14:tracePt t="59738" x="8215313" y="6848475"/>
          <p14:tracePt t="59755" x="8001000" y="6848475"/>
          <p14:tracePt t="59772" x="7634288" y="6848475"/>
          <p14:tracePt t="59788" x="7429500" y="6848475"/>
          <p14:tracePt t="59805" x="7251700" y="6848475"/>
          <p14:tracePt t="59822" x="7018338" y="6848475"/>
          <p14:tracePt t="59838" x="6715125" y="6848475"/>
          <p14:tracePt t="59855" x="6340475" y="6848475"/>
          <p14:tracePt t="59872" x="6045200" y="6848475"/>
          <p14:tracePt t="59888" x="5857875" y="6848475"/>
          <p14:tracePt t="59905" x="5732463" y="6848475"/>
          <p14:tracePt t="59922" x="5653088" y="6848475"/>
          <p14:tracePt t="59939" x="5626100" y="6848475"/>
          <p14:tracePt t="59955" x="5608638" y="68484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562" y="1115500"/>
            <a:ext cx="2280930" cy="181063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16194" y="3185652"/>
            <a:ext cx="4306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2400" b="1" dirty="0" err="1" smtClean="0"/>
              <a:t>Es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ist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Viertel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nach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sechs</a:t>
            </a:r>
            <a:r>
              <a:rPr lang="pt-PT" sz="2400" b="1" dirty="0" smtClean="0"/>
              <a:t>.</a:t>
            </a:r>
          </a:p>
          <a:p>
            <a:pPr algn="ctr">
              <a:lnSpc>
                <a:spcPct val="150000"/>
              </a:lnSpc>
            </a:pPr>
            <a:r>
              <a:rPr lang="pt-PT" sz="2400" b="1" dirty="0" err="1" smtClean="0"/>
              <a:t>Es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ist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sechs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Uhr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fünfzehn</a:t>
            </a:r>
            <a:r>
              <a:rPr lang="pt-PT" sz="2400" b="1" dirty="0" smtClean="0"/>
              <a:t>.</a:t>
            </a:r>
            <a:endParaRPr lang="pt-PT" sz="24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537" y="1115500"/>
            <a:ext cx="2171700" cy="176212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265174" y="3242911"/>
            <a:ext cx="4041058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2400" b="1" dirty="0" err="1" smtClean="0"/>
              <a:t>Es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ist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zwanzig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nach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sieben</a:t>
            </a:r>
            <a:r>
              <a:rPr lang="pt-PT" sz="2400" b="1" dirty="0" smtClean="0"/>
              <a:t>.</a:t>
            </a:r>
          </a:p>
          <a:p>
            <a:pPr algn="ctr">
              <a:lnSpc>
                <a:spcPct val="150000"/>
              </a:lnSpc>
            </a:pPr>
            <a:r>
              <a:rPr lang="pt-PT" sz="2400" b="1" dirty="0" err="1" smtClean="0"/>
              <a:t>Es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ist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sieben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Uhr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zwanzig</a:t>
            </a:r>
            <a:r>
              <a:rPr lang="pt-PT" sz="2400" b="1" dirty="0" smtClean="0"/>
              <a:t>.</a:t>
            </a:r>
            <a:endParaRPr lang="pt-PT" sz="24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232" y="4585014"/>
            <a:ext cx="2109610" cy="2197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9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69"/>
    </mc:Choice>
    <mc:Fallback>
      <p:transition spd="slow" advTm="47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51" x="5616575" y="6804025"/>
          <p14:tracePt t="14959" x="5626100" y="6751638"/>
          <p14:tracePt t="14966" x="5626100" y="6715125"/>
          <p14:tracePt t="14980" x="5608638" y="6680200"/>
          <p14:tracePt t="15143" x="5572125" y="6680200"/>
          <p14:tracePt t="15151" x="5518150" y="6751638"/>
          <p14:tracePt t="15159" x="5465763" y="6813550"/>
          <p14:tracePt t="15167" x="5394325" y="6848475"/>
          <p14:tracePt t="15181" x="5330825" y="6848475"/>
          <p14:tracePt t="15197" x="5241925" y="6848475"/>
          <p14:tracePt t="15214" x="5232400" y="6848475"/>
          <p14:tracePt t="15319" x="5286375" y="6848475"/>
          <p14:tracePt t="15327" x="5402263" y="6848475"/>
          <p14:tracePt t="15335" x="5626100" y="6848475"/>
          <p14:tracePt t="15347" x="5894388" y="6848475"/>
          <p14:tracePt t="15364" x="6367463" y="6848475"/>
          <p14:tracePt t="15381" x="6705600" y="6848475"/>
          <p14:tracePt t="15397" x="6867525" y="6840538"/>
          <p14:tracePt t="15414" x="6946900" y="6786563"/>
          <p14:tracePt t="15431" x="7000875" y="6599238"/>
          <p14:tracePt t="15447" x="7000875" y="6394450"/>
          <p14:tracePt t="15464" x="6911975" y="6116638"/>
          <p14:tracePt t="15481" x="6653213" y="5768975"/>
          <p14:tracePt t="15498" x="6348413" y="5483225"/>
          <p14:tracePt t="15514" x="5919788" y="5116513"/>
          <p14:tracePt t="15531" x="5394325" y="4768850"/>
          <p14:tracePt t="15547" x="4956175" y="4483100"/>
          <p14:tracePt t="15564" x="4510088" y="4232275"/>
          <p14:tracePt t="15581" x="4152900" y="4089400"/>
          <p14:tracePt t="15598" x="3848100" y="4000500"/>
          <p14:tracePt t="15614" x="3697288" y="3983038"/>
          <p14:tracePt t="15631" x="3402013" y="3956050"/>
          <p14:tracePt t="15648" x="3241675" y="3956050"/>
          <p14:tracePt t="15664" x="3116263" y="3956050"/>
          <p14:tracePt t="15681" x="2990850" y="3946525"/>
          <p14:tracePt t="15698" x="2822575" y="3902075"/>
          <p14:tracePt t="15714" x="2679700" y="3830638"/>
          <p14:tracePt t="15731" x="2554288" y="3751263"/>
          <p14:tracePt t="15748" x="2428875" y="3616325"/>
          <p14:tracePt t="15764" x="2347913" y="3482975"/>
          <p14:tracePt t="15781" x="2322513" y="3348038"/>
          <p14:tracePt t="15798" x="2312988" y="3179763"/>
          <p14:tracePt t="15815" x="2312988" y="2884488"/>
          <p14:tracePt t="15831" x="2312988" y="2697163"/>
          <p14:tracePt t="15848" x="2312988" y="2536825"/>
          <p14:tracePt t="15864" x="2312988" y="2419350"/>
          <p14:tracePt t="15881" x="2312988" y="2384425"/>
          <p14:tracePt t="15898" x="2312988" y="2357438"/>
          <p14:tracePt t="15914" x="2312988" y="2339975"/>
          <p14:tracePt t="16015" x="2330450" y="2339975"/>
          <p14:tracePt t="16023" x="2374900" y="2339975"/>
          <p14:tracePt t="16031" x="2401888" y="2339975"/>
          <p14:tracePt t="16048" x="2473325" y="2339975"/>
          <p14:tracePt t="16065" x="2527300" y="2339975"/>
          <p14:tracePt t="16081" x="2571750" y="2347913"/>
          <p14:tracePt t="16098" x="2581275" y="2366963"/>
          <p14:tracePt t="16115" x="2589213" y="2366963"/>
          <p14:tracePt t="16131" x="2598738" y="2374900"/>
          <p14:tracePt t="16165" x="2598738" y="2393950"/>
          <p14:tracePt t="16181" x="2608263" y="2393950"/>
          <p14:tracePt t="16198" x="2608263" y="2411413"/>
          <p14:tracePt t="16215" x="2643188" y="2446338"/>
          <p14:tracePt t="16231" x="2652713" y="2455863"/>
          <p14:tracePt t="16248" x="2679700" y="2473325"/>
          <p14:tracePt t="16265" x="2687638" y="2490788"/>
          <p14:tracePt t="16281" x="2697163" y="2490788"/>
          <p14:tracePt t="16315" x="2697163" y="2500313"/>
          <p14:tracePt t="16415" x="2705100" y="2500313"/>
          <p14:tracePt t="16423" x="2741613" y="2500313"/>
          <p14:tracePt t="16432" x="2803525" y="2482850"/>
          <p14:tracePt t="16448" x="2938463" y="2428875"/>
          <p14:tracePt t="16465" x="3116263" y="2366963"/>
          <p14:tracePt t="16482" x="3295650" y="2312988"/>
          <p14:tracePt t="16499" x="3455988" y="2241550"/>
          <p14:tracePt t="16515" x="3581400" y="2214563"/>
          <p14:tracePt t="16532" x="3670300" y="2187575"/>
          <p14:tracePt t="16548" x="3714750" y="2187575"/>
          <p14:tracePt t="16565" x="3741738" y="2179638"/>
          <p14:tracePt t="16631" x="3697288" y="2205038"/>
          <p14:tracePt t="16639" x="3625850" y="2241550"/>
          <p14:tracePt t="16648" x="3562350" y="2276475"/>
          <p14:tracePt t="16665" x="3402013" y="2374900"/>
          <p14:tracePt t="16682" x="3170238" y="2500313"/>
          <p14:tracePt t="16699" x="2938463" y="2643188"/>
          <p14:tracePt t="16715" x="2705100" y="2813050"/>
          <p14:tracePt t="16732" x="2527300" y="2946400"/>
          <p14:tracePt t="16748" x="2374900" y="3081338"/>
          <p14:tracePt t="16765" x="2232025" y="3205163"/>
          <p14:tracePt t="16782" x="2089150" y="3322638"/>
          <p14:tracePt t="16799" x="1990725" y="3411538"/>
          <p14:tracePt t="16816" x="1803400" y="3517900"/>
          <p14:tracePt t="16832" x="1758950" y="3544888"/>
          <p14:tracePt t="16848" x="1741488" y="3554413"/>
          <p14:tracePt t="16865" x="1724025" y="3554413"/>
          <p14:tracePt t="16882" x="1724025" y="3562350"/>
          <p14:tracePt t="16899" x="1687513" y="3581400"/>
          <p14:tracePt t="16915" x="1625600" y="3608388"/>
          <p14:tracePt t="16932" x="1589088" y="3633788"/>
          <p14:tracePt t="16949" x="1554163" y="3660775"/>
          <p14:tracePt t="16965" x="1544638" y="3679825"/>
          <p14:tracePt t="16982" x="1517650" y="3714750"/>
          <p14:tracePt t="16999" x="1490663" y="3741738"/>
          <p14:tracePt t="17016" x="1482725" y="3751263"/>
          <p14:tracePt t="17032" x="1465263" y="3768725"/>
          <p14:tracePt t="17200" x="1490663" y="3768725"/>
          <p14:tracePt t="17208" x="1554163" y="3768725"/>
          <p14:tracePt t="17216" x="1598613" y="3768725"/>
          <p14:tracePt t="17232" x="1704975" y="3786188"/>
          <p14:tracePt t="17249" x="1768475" y="3786188"/>
          <p14:tracePt t="17266" x="1803400" y="3795713"/>
          <p14:tracePt t="17282" x="1822450" y="3795713"/>
          <p14:tracePt t="17336" x="1830388" y="3795713"/>
          <p14:tracePt t="17352" x="1839913" y="3795713"/>
          <p14:tracePt t="17368" x="1857375" y="3795713"/>
          <p14:tracePt t="17376" x="1866900" y="3795713"/>
          <p14:tracePt t="17384" x="1884363" y="3795713"/>
          <p14:tracePt t="17400" x="1901825" y="3795713"/>
          <p14:tracePt t="17416" x="1911350" y="3795713"/>
          <p14:tracePt t="17432" x="1928813" y="3803650"/>
          <p14:tracePt t="17456" x="1938338" y="3803650"/>
          <p14:tracePt t="17472" x="1946275" y="3803650"/>
          <p14:tracePt t="17488" x="1955800" y="3803650"/>
          <p14:tracePt t="17504" x="1965325" y="3803650"/>
          <p14:tracePt t="17784" x="1982788" y="3803650"/>
          <p14:tracePt t="17792" x="2036763" y="3803650"/>
          <p14:tracePt t="17800" x="2089150" y="3803650"/>
          <p14:tracePt t="17816" x="2152650" y="3803650"/>
          <p14:tracePt t="17833" x="2197100" y="3803650"/>
          <p14:tracePt t="17849" x="2224088" y="3803650"/>
          <p14:tracePt t="18032" x="2232025" y="3803650"/>
          <p14:tracePt t="18040" x="2268538" y="3803650"/>
          <p14:tracePt t="18050" x="2303463" y="3803650"/>
          <p14:tracePt t="18066" x="2411413" y="3803650"/>
          <p14:tracePt t="18083" x="2509838" y="3803650"/>
          <p14:tracePt t="18100" x="2608263" y="3803650"/>
          <p14:tracePt t="18116" x="2687638" y="3803650"/>
          <p14:tracePt t="18133" x="2776538" y="3803650"/>
          <p14:tracePt t="18150" x="2813050" y="3803650"/>
          <p14:tracePt t="18166" x="2840038" y="3803650"/>
          <p14:tracePt t="18184" x="2857500" y="3803650"/>
          <p14:tracePt t="18200" x="2867025" y="3803650"/>
          <p14:tracePt t="18216" x="2884488" y="3803650"/>
          <p14:tracePt t="18233" x="2894013" y="3803650"/>
          <p14:tracePt t="18256" x="2911475" y="3803650"/>
          <p14:tracePt t="18280" x="2919413" y="3803650"/>
          <p14:tracePt t="18288" x="2938463" y="3803650"/>
          <p14:tracePt t="18304" x="2938463" y="3795713"/>
          <p14:tracePt t="18317" x="2946400" y="3795713"/>
          <p14:tracePt t="18333" x="3009900" y="3795713"/>
          <p14:tracePt t="18350" x="3054350" y="3795713"/>
          <p14:tracePt t="18367" x="3098800" y="3795713"/>
          <p14:tracePt t="18383" x="3116263" y="3795713"/>
          <p14:tracePt t="18456" x="3125788" y="3803650"/>
          <p14:tracePt t="18464" x="3133725" y="3803650"/>
          <p14:tracePt t="18472" x="3143250" y="3803650"/>
          <p14:tracePt t="18483" x="3170238" y="3803650"/>
          <p14:tracePt t="18500" x="3241675" y="3803650"/>
          <p14:tracePt t="18517" x="3330575" y="3803650"/>
          <p14:tracePt t="18533" x="3402013" y="3803650"/>
          <p14:tracePt t="18550" x="3438525" y="3803650"/>
          <p14:tracePt t="18567" x="3455988" y="3803650"/>
          <p14:tracePt t="18616" x="3473450" y="3803650"/>
          <p14:tracePt t="18632" x="3482975" y="3795713"/>
          <p14:tracePt t="18640" x="3490913" y="3795713"/>
          <p14:tracePt t="18650" x="3500438" y="3795713"/>
          <p14:tracePt t="18667" x="3509963" y="3795713"/>
          <p14:tracePt t="18728" x="3517900" y="3795713"/>
          <p14:tracePt t="19009" x="3527425" y="3795713"/>
          <p14:tracePt t="19136" x="3536950" y="3795713"/>
          <p14:tracePt t="19625" x="3536950" y="3776663"/>
          <p14:tracePt t="19633" x="3536950" y="3732213"/>
          <p14:tracePt t="19641" x="3517900" y="3679825"/>
          <p14:tracePt t="19651" x="3500438" y="3616325"/>
          <p14:tracePt t="19668" x="3438525" y="3509963"/>
          <p14:tracePt t="19684" x="3375025" y="3384550"/>
          <p14:tracePt t="19701" x="3330575" y="3232150"/>
          <p14:tracePt t="19718" x="3295650" y="3062288"/>
          <p14:tracePt t="19734" x="3251200" y="2911475"/>
          <p14:tracePt t="19751" x="3224213" y="2813050"/>
          <p14:tracePt t="19768" x="3224213" y="2741613"/>
          <p14:tracePt t="19785" x="3224213" y="2625725"/>
          <p14:tracePt t="19801" x="3224213" y="2589213"/>
          <p14:tracePt t="19818" x="3224213" y="2554288"/>
          <p14:tracePt t="19834" x="3224213" y="2509838"/>
          <p14:tracePt t="19851" x="3224213" y="2482850"/>
          <p14:tracePt t="19868" x="3232150" y="2428875"/>
          <p14:tracePt t="19884" x="3251200" y="2366963"/>
          <p14:tracePt t="19901" x="3251200" y="2303463"/>
          <p14:tracePt t="19918" x="3259138" y="2214563"/>
          <p14:tracePt t="19935" x="3268663" y="2143125"/>
          <p14:tracePt t="19951" x="3286125" y="2098675"/>
          <p14:tracePt t="19968" x="3286125" y="2081213"/>
          <p14:tracePt t="19985" x="3295650" y="2054225"/>
          <p14:tracePt t="20393" x="3286125" y="2062163"/>
          <p14:tracePt t="20417" x="3276600" y="2081213"/>
          <p14:tracePt t="20425" x="3276600" y="2098675"/>
          <p14:tracePt t="20435" x="3276600" y="2116138"/>
          <p14:tracePt t="20452" x="3241675" y="2187575"/>
          <p14:tracePt t="20468" x="3197225" y="2276475"/>
          <p14:tracePt t="20485" x="3143250" y="2366963"/>
          <p14:tracePt t="20502" x="3089275" y="2438400"/>
          <p14:tracePt t="20518" x="3071813" y="2482850"/>
          <p14:tracePt t="20535" x="3062288" y="2490788"/>
          <p14:tracePt t="20753" x="3044825" y="2509838"/>
          <p14:tracePt t="20801" x="3036888" y="2517775"/>
          <p14:tracePt t="20809" x="3027363" y="2536825"/>
          <p14:tracePt t="20818" x="3017838" y="2544763"/>
          <p14:tracePt t="20835" x="2990850" y="2598738"/>
          <p14:tracePt t="20852" x="2955925" y="2660650"/>
          <p14:tracePt t="20869" x="2919413" y="2724150"/>
          <p14:tracePt t="20885" x="2867025" y="2840038"/>
          <p14:tracePt t="20902" x="2776538" y="2982913"/>
          <p14:tracePt t="20919" x="2697163" y="3116263"/>
          <p14:tracePt t="20935" x="2589213" y="3286125"/>
          <p14:tracePt t="20952" x="2455863" y="3438525"/>
          <p14:tracePt t="20969" x="2303463" y="3608388"/>
          <p14:tracePt t="20985" x="2205038" y="3697288"/>
          <p14:tracePt t="21002" x="2133600" y="3759200"/>
          <p14:tracePt t="21019" x="2044700" y="3848100"/>
          <p14:tracePt t="21036" x="1928813" y="3965575"/>
          <p14:tracePt t="21052" x="1839913" y="4062413"/>
          <p14:tracePt t="21069" x="1751013" y="4170363"/>
          <p14:tracePt t="21086" x="1687513" y="4241800"/>
          <p14:tracePt t="21102" x="1633538" y="4295775"/>
          <p14:tracePt t="21119" x="1598613" y="4348163"/>
          <p14:tracePt t="21136" x="1562100" y="4394200"/>
          <p14:tracePt t="21153" x="1500188" y="4456113"/>
          <p14:tracePt t="21154" x="1473200" y="4473575"/>
          <p14:tracePt t="21169" x="1411288" y="4518025"/>
          <p14:tracePt t="21186" x="1393825" y="4537075"/>
          <p14:tracePt t="21241" x="1384300" y="4545013"/>
          <p14:tracePt t="21257" x="1366838" y="4554538"/>
          <p14:tracePt t="21265" x="1357313" y="4554538"/>
          <p14:tracePt t="21273" x="1347788" y="4554538"/>
          <p14:tracePt t="21286" x="1339850" y="4554538"/>
          <p14:tracePt t="21303" x="1330325" y="4554538"/>
          <p14:tracePt t="21409" x="1322388" y="4554538"/>
          <p14:tracePt t="21842" x="1312863" y="4537075"/>
          <p14:tracePt t="21850" x="1312863" y="4527550"/>
          <p14:tracePt t="21858" x="1312863" y="4510088"/>
          <p14:tracePt t="21870" x="1303338" y="4500563"/>
          <p14:tracePt t="21886" x="1276350" y="4473575"/>
          <p14:tracePt t="21903" x="1268413" y="4456113"/>
          <p14:tracePt t="21920" x="1250950" y="4438650"/>
          <p14:tracePt t="21936" x="1241425" y="4419600"/>
          <p14:tracePt t="21954" x="1223963" y="4402138"/>
          <p14:tracePt t="21970" x="1223963" y="4394200"/>
          <p14:tracePt t="22282" x="1223963" y="4384675"/>
          <p14:tracePt t="22314" x="1241425" y="4384675"/>
          <p14:tracePt t="22330" x="1250950" y="4384675"/>
          <p14:tracePt t="22338" x="1268413" y="4384675"/>
          <p14:tracePt t="22346" x="1276350" y="4384675"/>
          <p14:tracePt t="22354" x="1303338" y="4375150"/>
          <p14:tracePt t="22370" x="1347788" y="4357688"/>
          <p14:tracePt t="22387" x="1384300" y="4357688"/>
          <p14:tracePt t="22403" x="1446213" y="4357688"/>
          <p14:tracePt t="22420" x="1509713" y="4357688"/>
          <p14:tracePt t="22437" x="1616075" y="4357688"/>
          <p14:tracePt t="22453" x="1758950" y="4357688"/>
          <p14:tracePt t="22470" x="1901825" y="4357688"/>
          <p14:tracePt t="22487" x="1973263" y="4357688"/>
          <p14:tracePt t="22503" x="2000250" y="4357688"/>
          <p14:tracePt t="22537" x="2009775" y="4357688"/>
          <p14:tracePt t="22802" x="2017713" y="4348163"/>
          <p14:tracePt t="22810" x="2036763" y="4348163"/>
          <p14:tracePt t="22820" x="2062163" y="4340225"/>
          <p14:tracePt t="22837" x="2108200" y="4330700"/>
          <p14:tracePt t="22854" x="2152650" y="4322763"/>
          <p14:tracePt t="22870" x="2179638" y="4322763"/>
          <p14:tracePt t="22887" x="2205038" y="4322763"/>
          <p14:tracePt t="22994" x="2214563" y="4322763"/>
          <p14:tracePt t="23010" x="2241550" y="4322763"/>
          <p14:tracePt t="23018" x="2268538" y="4322763"/>
          <p14:tracePt t="23026" x="2295525" y="4322763"/>
          <p14:tracePt t="23037" x="2303463" y="4322763"/>
          <p14:tracePt t="23054" x="2322513" y="4322763"/>
          <p14:tracePt t="23178" x="2339975" y="4322763"/>
          <p14:tracePt t="23186" x="2357438" y="4322763"/>
          <p14:tracePt t="23194" x="2384425" y="4322763"/>
          <p14:tracePt t="23204" x="2411413" y="4322763"/>
          <p14:tracePt t="23221" x="2446338" y="4330700"/>
          <p14:tracePt t="23237" x="2482850" y="4330700"/>
          <p14:tracePt t="23254" x="2490788" y="4330700"/>
          <p14:tracePt t="23271" x="2500313" y="4330700"/>
          <p14:tracePt t="23330" x="2509838" y="4330700"/>
          <p14:tracePt t="23338" x="2517775" y="4330700"/>
          <p14:tracePt t="23346" x="2544763" y="4340225"/>
          <p14:tracePt t="23355" x="2571750" y="4348163"/>
          <p14:tracePt t="23371" x="2633663" y="4348163"/>
          <p14:tracePt t="23387" x="2670175" y="4367213"/>
          <p14:tracePt t="23404" x="2687638" y="4367213"/>
          <p14:tracePt t="23421" x="2705100" y="4367213"/>
          <p14:tracePt t="24315" x="2705100" y="4357688"/>
          <p14:tracePt t="24323" x="2705100" y="4340225"/>
          <p14:tracePt t="24331" x="2705100" y="4313238"/>
          <p14:tracePt t="24339" x="2732088" y="4286250"/>
          <p14:tracePt t="24355" x="2759075" y="4179888"/>
          <p14:tracePt t="24372" x="2768600" y="4062413"/>
          <p14:tracePt t="24388" x="2786063" y="3965575"/>
          <p14:tracePt t="24405" x="2786063" y="3840163"/>
          <p14:tracePt t="24422" x="2786063" y="3705225"/>
          <p14:tracePt t="24438" x="2786063" y="3562350"/>
          <p14:tracePt t="24455" x="2786063" y="3402013"/>
          <p14:tracePt t="24472" x="2786063" y="3259138"/>
          <p14:tracePt t="24488" x="2786063" y="3160713"/>
          <p14:tracePt t="24505" x="2795588" y="3062288"/>
          <p14:tracePt t="24522" x="2803525" y="3009900"/>
          <p14:tracePt t="24539" x="2840038" y="2928938"/>
          <p14:tracePt t="24555" x="2857500" y="2911475"/>
          <p14:tracePt t="24572" x="2867025" y="2884488"/>
          <p14:tracePt t="24588" x="2867025" y="2874963"/>
          <p14:tracePt t="24605" x="2884488" y="2857500"/>
          <p14:tracePt t="24622" x="2884488" y="2847975"/>
          <p14:tracePt t="24638" x="2884488" y="2840038"/>
          <p14:tracePt t="24655" x="2884488" y="2830513"/>
          <p14:tracePt t="24672" x="2884488" y="2822575"/>
          <p14:tracePt t="24689" x="2901950" y="2768600"/>
          <p14:tracePt t="24705" x="2928938" y="2714625"/>
          <p14:tracePt t="24722" x="2965450" y="2660650"/>
          <p14:tracePt t="24739" x="2973388" y="2616200"/>
          <p14:tracePt t="24755" x="2982913" y="2581275"/>
          <p14:tracePt t="24789" x="2982913" y="2571750"/>
          <p14:tracePt t="25099" x="2990850" y="2571750"/>
          <p14:tracePt t="25115" x="3027363" y="2544763"/>
          <p14:tracePt t="25123" x="3044825" y="2527300"/>
          <p14:tracePt t="25131" x="3089275" y="2500313"/>
          <p14:tracePt t="25139" x="3133725" y="2455863"/>
          <p14:tracePt t="25156" x="3179763" y="2401888"/>
          <p14:tracePt t="25172" x="3232150" y="2330450"/>
          <p14:tracePt t="25189" x="3259138" y="2295525"/>
          <p14:tracePt t="25206" x="3268663" y="2286000"/>
          <p14:tracePt t="25222" x="3276600" y="2259013"/>
          <p14:tracePt t="25239" x="3286125" y="2259013"/>
          <p14:tracePt t="25256" x="3295650" y="2251075"/>
          <p14:tracePt t="25272" x="3303588" y="2232025"/>
          <p14:tracePt t="25289" x="3313113" y="2232025"/>
          <p14:tracePt t="25306" x="3322638" y="2224088"/>
          <p14:tracePt t="25355" x="3330575" y="2214563"/>
          <p14:tracePt t="25387" x="3340100" y="2214563"/>
          <p14:tracePt t="25411" x="3340100" y="2205038"/>
          <p14:tracePt t="25780" x="3340100" y="2224088"/>
          <p14:tracePt t="25788" x="3340100" y="2251075"/>
          <p14:tracePt t="25796" x="3340100" y="2312988"/>
          <p14:tracePt t="25806" x="3330575" y="2401888"/>
          <p14:tracePt t="25823" x="3313113" y="2581275"/>
          <p14:tracePt t="25840" x="3286125" y="2884488"/>
          <p14:tracePt t="25856" x="3286125" y="3276600"/>
          <p14:tracePt t="25873" x="3286125" y="3598863"/>
          <p14:tracePt t="25890" x="3286125" y="3875088"/>
          <p14:tracePt t="25906" x="3286125" y="4089400"/>
          <p14:tracePt t="25923" x="3286125" y="4241800"/>
          <p14:tracePt t="25940" x="3286125" y="4276725"/>
          <p14:tracePt t="26132" x="3286125" y="4286250"/>
          <p14:tracePt t="26140" x="3286125" y="4303713"/>
          <p14:tracePt t="26148" x="3286125" y="4313238"/>
          <p14:tracePt t="26157" x="3286125" y="4322763"/>
          <p14:tracePt t="26173" x="3286125" y="4330700"/>
          <p14:tracePt t="26492" x="3303588" y="4330700"/>
          <p14:tracePt t="26500" x="3348038" y="4330700"/>
          <p14:tracePt t="26508" x="3411538" y="4330700"/>
          <p14:tracePt t="26524" x="3581400" y="4340225"/>
          <p14:tracePt t="26540" x="3803650" y="4340225"/>
          <p14:tracePt t="26557" x="3902075" y="4348163"/>
          <p14:tracePt t="26574" x="3956050" y="4357688"/>
          <p14:tracePt t="26590" x="3965575" y="4357688"/>
          <p14:tracePt t="26607" x="3973513" y="4367213"/>
          <p14:tracePt t="26908" x="3973513" y="4375150"/>
          <p14:tracePt t="26940" x="3973513" y="4384675"/>
          <p14:tracePt t="27460" x="3946525" y="4402138"/>
          <p14:tracePt t="27476" x="3929063" y="4411663"/>
          <p14:tracePt t="27484" x="3919538" y="4419600"/>
          <p14:tracePt t="27493" x="3902075" y="4419600"/>
          <p14:tracePt t="27508" x="3884613" y="4438650"/>
          <p14:tracePt t="27524" x="3875088" y="4438650"/>
          <p14:tracePt t="28893" x="3875088" y="4446588"/>
          <p14:tracePt t="28901" x="3848100" y="4446588"/>
          <p14:tracePt t="28909" x="3840163" y="4456113"/>
          <p14:tracePt t="30118" x="3840163" y="4465638"/>
          <p14:tracePt t="30142" x="3830638" y="4465638"/>
          <p14:tracePt t="31358" x="3822700" y="4473575"/>
          <p14:tracePt t="32287" x="3813175" y="4473575"/>
          <p14:tracePt t="32295" x="3776663" y="4473575"/>
          <p14:tracePt t="32303" x="3714750" y="4510088"/>
          <p14:tracePt t="32312" x="3670300" y="4545013"/>
          <p14:tracePt t="32328" x="3554413" y="4608513"/>
          <p14:tracePt t="32345" x="3482975" y="4633913"/>
          <p14:tracePt t="32362" x="3411538" y="4670425"/>
          <p14:tracePt t="32378" x="3375025" y="4679950"/>
          <p14:tracePt t="32395" x="3348038" y="4697413"/>
          <p14:tracePt t="32511" x="3429000" y="4697413"/>
          <p14:tracePt t="32519" x="3571875" y="4670425"/>
          <p14:tracePt t="32528" x="3938588" y="4537075"/>
          <p14:tracePt t="32545" x="4652963" y="4384675"/>
          <p14:tracePt t="32562" x="5143500" y="4375150"/>
          <p14:tracePt t="32579" x="5518150" y="4348163"/>
          <p14:tracePt t="32595" x="5732463" y="4268788"/>
          <p14:tracePt t="32612" x="5902325" y="4160838"/>
          <p14:tracePt t="32629" x="6062663" y="4054475"/>
          <p14:tracePt t="32645" x="6215063" y="3919538"/>
          <p14:tracePt t="32662" x="6313488" y="3830638"/>
          <p14:tracePt t="32663" x="6330950" y="3813175"/>
          <p14:tracePt t="32679" x="6348413" y="3795713"/>
          <p14:tracePt t="32695" x="6357938" y="3776663"/>
          <p14:tracePt t="32712" x="6384925" y="3768725"/>
          <p14:tracePt t="32729" x="6446838" y="3741738"/>
          <p14:tracePt t="32746" x="6491288" y="3741738"/>
          <p14:tracePt t="32762" x="6510338" y="3741738"/>
          <p14:tracePt t="32779" x="6589713" y="3732213"/>
          <p14:tracePt t="32795" x="6680200" y="3705225"/>
          <p14:tracePt t="32812" x="6724650" y="3697288"/>
          <p14:tracePt t="32829" x="6732588" y="3697288"/>
          <p14:tracePt t="33063" x="6759575" y="3697288"/>
          <p14:tracePt t="33071" x="6777038" y="3679825"/>
          <p14:tracePt t="33079" x="6777038" y="3670300"/>
          <p14:tracePt t="33096" x="6804025" y="3625850"/>
          <p14:tracePt t="33112" x="6831013" y="3554413"/>
          <p14:tracePt t="33129" x="6840538" y="3473450"/>
          <p14:tracePt t="33146" x="6848475" y="3367088"/>
          <p14:tracePt t="33163" x="6858000" y="3232150"/>
          <p14:tracePt t="33179" x="6884988" y="3108325"/>
          <p14:tracePt t="33196" x="6894513" y="3017838"/>
          <p14:tracePt t="33213" x="6902450" y="2990850"/>
          <p14:tracePt t="33229" x="6902450" y="2955925"/>
          <p14:tracePt t="33246" x="6911975" y="2955925"/>
          <p14:tracePt t="33263" x="6911975" y="2938463"/>
          <p14:tracePt t="33279" x="6911975" y="2928938"/>
          <p14:tracePt t="33327" x="6919913" y="2928938"/>
          <p14:tracePt t="33343" x="6919913" y="2911475"/>
          <p14:tracePt t="33351" x="6929438" y="2901950"/>
          <p14:tracePt t="33363" x="6938963" y="2901950"/>
          <p14:tracePt t="33379" x="6956425" y="2874963"/>
          <p14:tracePt t="33396" x="6973888" y="2867025"/>
          <p14:tracePt t="33413" x="7000875" y="2840038"/>
          <p14:tracePt t="33429" x="7027863" y="2830513"/>
          <p14:tracePt t="33446" x="7037388" y="2813050"/>
          <p14:tracePt t="33463" x="7054850" y="2795588"/>
          <p14:tracePt t="33496" x="7054850" y="2786063"/>
          <p14:tracePt t="33513" x="7054850" y="2776538"/>
          <p14:tracePt t="33592" x="7054850" y="2768600"/>
          <p14:tracePt t="33607" x="7054850" y="2751138"/>
          <p14:tracePt t="33879" x="7045325" y="2751138"/>
          <p14:tracePt t="33887" x="7037388" y="2751138"/>
          <p14:tracePt t="33896" x="7027863" y="2732088"/>
          <p14:tracePt t="33913" x="7027863" y="2670175"/>
          <p14:tracePt t="33930" x="6991350" y="2598738"/>
          <p14:tracePt t="33946" x="6983413" y="2554288"/>
          <p14:tracePt t="33963" x="6973888" y="2500313"/>
          <p14:tracePt t="33980" x="6965950" y="2490788"/>
          <p14:tracePt t="33996" x="6965950" y="2473325"/>
          <p14:tracePt t="34013" x="6965950" y="2465388"/>
          <p14:tracePt t="34030" x="6965950" y="2438400"/>
          <p14:tracePt t="34063" x="6965950" y="2419350"/>
          <p14:tracePt t="34080" x="6965950" y="2411413"/>
          <p14:tracePt t="34096" x="6965950" y="2401888"/>
          <p14:tracePt t="34113" x="6965950" y="2384425"/>
          <p14:tracePt t="34147" x="6965950" y="2366963"/>
          <p14:tracePt t="34167" x="6965950" y="2357438"/>
          <p14:tracePt t="34608" x="6965950" y="2347913"/>
          <p14:tracePt t="34616" x="6965950" y="2339975"/>
          <p14:tracePt t="34624" x="6983413" y="2330450"/>
          <p14:tracePt t="34632" x="7000875" y="2322513"/>
          <p14:tracePt t="34647" x="7018338" y="2312988"/>
          <p14:tracePt t="34664" x="7072313" y="2286000"/>
          <p14:tracePt t="34681" x="7099300" y="2251075"/>
          <p14:tracePt t="34697" x="7161213" y="2205038"/>
          <p14:tracePt t="34714" x="7232650" y="2160588"/>
          <p14:tracePt t="34731" x="7277100" y="2125663"/>
          <p14:tracePt t="34747" x="7331075" y="2089150"/>
          <p14:tracePt t="34764" x="7375525" y="2089150"/>
          <p14:tracePt t="34781" x="7429500" y="2089150"/>
          <p14:tracePt t="34797" x="7500938" y="2089150"/>
          <p14:tracePt t="34814" x="7608888" y="2098675"/>
          <p14:tracePt t="34831" x="7680325" y="2125663"/>
          <p14:tracePt t="34848" x="7732713" y="2160588"/>
          <p14:tracePt t="34864" x="7742238" y="2170113"/>
          <p14:tracePt t="34881" x="7751763" y="2179638"/>
          <p14:tracePt t="34952" x="7751763" y="2187575"/>
          <p14:tracePt t="34960" x="7751763" y="2205038"/>
          <p14:tracePt t="34968" x="7751763" y="2214563"/>
          <p14:tracePt t="34981" x="7759700" y="2224088"/>
          <p14:tracePt t="34997" x="7796213" y="2259013"/>
          <p14:tracePt t="35014" x="7831138" y="2303463"/>
          <p14:tracePt t="35160" x="7831138" y="2322513"/>
          <p14:tracePt t="35168" x="7813675" y="2366963"/>
          <p14:tracePt t="35176" x="7759700" y="2428875"/>
          <p14:tracePt t="35184" x="7688263" y="2500313"/>
          <p14:tracePt t="35198" x="7616825" y="2589213"/>
          <p14:tracePt t="35214" x="7466013" y="2786063"/>
          <p14:tracePt t="35231" x="7323138" y="3027363"/>
          <p14:tracePt t="35248" x="7170738" y="3303588"/>
          <p14:tracePt t="35264" x="7081838" y="3446463"/>
          <p14:tracePt t="35281" x="7000875" y="3544888"/>
          <p14:tracePt t="35298" x="6929438" y="3625850"/>
          <p14:tracePt t="35314" x="6840538" y="3697288"/>
          <p14:tracePt t="35331" x="6804025" y="3724275"/>
          <p14:tracePt t="35348" x="6796088" y="3732213"/>
          <p14:tracePt t="35364" x="6786563" y="3732213"/>
          <p14:tracePt t="35440" x="6769100" y="3732213"/>
          <p14:tracePt t="35448" x="6732588" y="3732213"/>
          <p14:tracePt t="35456" x="6697663" y="3732213"/>
          <p14:tracePt t="35465" x="6653213" y="3732213"/>
          <p14:tracePt t="35481" x="6518275" y="3741738"/>
          <p14:tracePt t="35498" x="6384925" y="3751263"/>
          <p14:tracePt t="35514" x="6269038" y="3768725"/>
          <p14:tracePt t="35531" x="6188075" y="3776663"/>
          <p14:tracePt t="35548" x="6108700" y="3786188"/>
          <p14:tracePt t="35565" x="6037263" y="3803650"/>
          <p14:tracePt t="35581" x="6010275" y="3803650"/>
          <p14:tracePt t="35598" x="5991225" y="3813175"/>
          <p14:tracePt t="35615" x="5983288" y="3813175"/>
          <p14:tracePt t="36073" x="6000750" y="3822700"/>
          <p14:tracePt t="36081" x="6037263" y="3822700"/>
          <p14:tracePt t="36088" x="6045200" y="3822700"/>
          <p14:tracePt t="36098" x="6062663" y="3822700"/>
          <p14:tracePt t="36115" x="6089650" y="3822700"/>
          <p14:tracePt t="36132" x="6116638" y="3840163"/>
          <p14:tracePt t="36148" x="6134100" y="3840163"/>
          <p14:tracePt t="36165" x="6161088" y="3840163"/>
          <p14:tracePt t="36182" x="6205538" y="3840163"/>
          <p14:tracePt t="36198" x="6251575" y="3840163"/>
          <p14:tracePt t="36215" x="6313488" y="3840163"/>
          <p14:tracePt t="36232" x="6394450" y="3840163"/>
          <p14:tracePt t="36249" x="6446838" y="3840163"/>
          <p14:tracePt t="36265" x="6483350" y="3840163"/>
          <p14:tracePt t="36282" x="6500813" y="3840163"/>
          <p14:tracePt t="36392" x="6510338" y="3840163"/>
          <p14:tracePt t="36401" x="6518275" y="3840163"/>
          <p14:tracePt t="36408" x="6545263" y="3840163"/>
          <p14:tracePt t="36417" x="6572250" y="3840163"/>
          <p14:tracePt t="36432" x="6643688" y="3840163"/>
          <p14:tracePt t="36448" x="6732588" y="3840163"/>
          <p14:tracePt t="36465" x="6804025" y="3840163"/>
          <p14:tracePt t="36482" x="6875463" y="3840163"/>
          <p14:tracePt t="36499" x="6929438" y="3840163"/>
          <p14:tracePt t="36515" x="6965950" y="3840163"/>
          <p14:tracePt t="36532" x="6991350" y="3840163"/>
          <p14:tracePt t="36549" x="7018338" y="3840163"/>
          <p14:tracePt t="36565" x="7062788" y="3840163"/>
          <p14:tracePt t="36582" x="7099300" y="3840163"/>
          <p14:tracePt t="36599" x="7126288" y="3840163"/>
          <p14:tracePt t="36615" x="7153275" y="3840163"/>
          <p14:tracePt t="36632" x="7161213" y="3840163"/>
          <p14:tracePt t="37057" x="7197725" y="3840163"/>
          <p14:tracePt t="37065" x="7269163" y="3840163"/>
          <p14:tracePt t="37073" x="7331075" y="3848100"/>
          <p14:tracePt t="37082" x="7412038" y="3848100"/>
          <p14:tracePt t="37099" x="7554913" y="3875088"/>
          <p14:tracePt t="37116" x="7643813" y="3884613"/>
          <p14:tracePt t="37133" x="7705725" y="3894138"/>
          <p14:tracePt t="37149" x="7724775" y="3894138"/>
          <p14:tracePt t="37166" x="7732713" y="3894138"/>
          <p14:tracePt t="37233" x="7751763" y="3894138"/>
          <p14:tracePt t="37241" x="7759700" y="3894138"/>
          <p14:tracePt t="37257" x="7777163" y="3894138"/>
          <p14:tracePt t="37449" x="7786688" y="3894138"/>
          <p14:tracePt t="37457" x="7804150" y="3894138"/>
          <p14:tracePt t="37466" x="7840663" y="3894138"/>
          <p14:tracePt t="37483" x="7920038" y="3884613"/>
          <p14:tracePt t="37500" x="8018463" y="3884613"/>
          <p14:tracePt t="37516" x="8161338" y="3875088"/>
          <p14:tracePt t="37533" x="8304213" y="3867150"/>
          <p14:tracePt t="37550" x="8394700" y="3857625"/>
          <p14:tracePt t="37566" x="8447088" y="3857625"/>
          <p14:tracePt t="37583" x="8466138" y="3857625"/>
          <p14:tracePt t="37600" x="8474075" y="3857625"/>
          <p14:tracePt t="37617" x="8483600" y="3857625"/>
          <p14:tracePt t="37633" x="8510588" y="3857625"/>
          <p14:tracePt t="37650" x="8537575" y="3857625"/>
          <p14:tracePt t="37666" x="8582025" y="3857625"/>
          <p14:tracePt t="37683" x="8616950" y="3857625"/>
          <p14:tracePt t="37700" x="8643938" y="3848100"/>
          <p14:tracePt t="37716" x="8653463" y="3848100"/>
          <p14:tracePt t="37733" x="8661400" y="3848100"/>
          <p14:tracePt t="37750" x="8670925" y="3848100"/>
          <p14:tracePt t="37766" x="8680450" y="3848100"/>
          <p14:tracePt t="38674" x="8670925" y="3822700"/>
          <p14:tracePt t="38682" x="8599488" y="3687763"/>
          <p14:tracePt t="38690" x="8474075" y="3500438"/>
          <p14:tracePt t="38701" x="8420100" y="3384550"/>
          <p14:tracePt t="38717" x="8170863" y="3062288"/>
          <p14:tracePt t="38734" x="7956550" y="2759075"/>
          <p14:tracePt t="38751" x="7840663" y="2500313"/>
          <p14:tracePt t="38767" x="7796213" y="2295525"/>
          <p14:tracePt t="38784" x="7777163" y="2170113"/>
          <p14:tracePt t="38801" x="7759700" y="2081213"/>
          <p14:tracePt t="38817" x="7732713" y="1990725"/>
          <p14:tracePt t="38834" x="7705725" y="1946275"/>
          <p14:tracePt t="38851" x="7653338" y="1893888"/>
          <p14:tracePt t="38867" x="7589838" y="1847850"/>
          <p14:tracePt t="38884" x="7537450" y="1803400"/>
          <p14:tracePt t="38901" x="7483475" y="1751013"/>
          <p14:tracePt t="38917" x="7466013" y="1724025"/>
          <p14:tracePt t="38934" x="7439025" y="1687513"/>
          <p14:tracePt t="38951" x="7429500" y="1660525"/>
          <p14:tracePt t="38967" x="7412038" y="1633538"/>
          <p14:tracePt t="38984" x="7402513" y="1625600"/>
          <p14:tracePt t="39154" x="7412038" y="1643063"/>
          <p14:tracePt t="39170" x="7412038" y="1652588"/>
          <p14:tracePt t="39178" x="7412038" y="1670050"/>
          <p14:tracePt t="39186" x="7429500" y="1687513"/>
          <p14:tracePt t="39201" x="7439025" y="1697038"/>
          <p14:tracePt t="39218" x="7510463" y="1768475"/>
          <p14:tracePt t="39234" x="7562850" y="1803400"/>
          <p14:tracePt t="39251" x="7599363" y="1830388"/>
          <p14:tracePt t="39268" x="7643813" y="1857375"/>
          <p14:tracePt t="39284" x="7688263" y="1884363"/>
          <p14:tracePt t="39301" x="7705725" y="1919288"/>
          <p14:tracePt t="39318" x="7724775" y="1946275"/>
          <p14:tracePt t="39334" x="7742238" y="1990725"/>
          <p14:tracePt t="39351" x="7759700" y="2071688"/>
          <p14:tracePt t="39368" x="7759700" y="2098675"/>
          <p14:tracePt t="39384" x="7777163" y="2125663"/>
          <p14:tracePt t="39401" x="7786688" y="2133600"/>
          <p14:tracePt t="39418" x="7786688" y="2143125"/>
          <p14:tracePt t="39451" x="7786688" y="2152650"/>
          <p14:tracePt t="39468" x="7786688" y="2170113"/>
          <p14:tracePt t="39485" x="7786688" y="2197100"/>
          <p14:tracePt t="39501" x="7786688" y="2259013"/>
          <p14:tracePt t="39518" x="7786688" y="2322513"/>
          <p14:tracePt t="39535" x="7786688" y="2384425"/>
          <p14:tracePt t="39551" x="7786688" y="2419350"/>
          <p14:tracePt t="39568" x="7786688" y="2438400"/>
          <p14:tracePt t="39585" x="7777163" y="2446338"/>
          <p14:tracePt t="39601" x="7777163" y="2465388"/>
          <p14:tracePt t="39618" x="7759700" y="2482850"/>
          <p14:tracePt t="39635" x="7751763" y="2500313"/>
          <p14:tracePt t="39668" x="7732713" y="2509838"/>
          <p14:tracePt t="39690" x="7724775" y="2517775"/>
          <p14:tracePt t="39701" x="7724775" y="2527300"/>
          <p14:tracePt t="39718" x="7705725" y="2527300"/>
          <p14:tracePt t="39735" x="7705725" y="2536825"/>
          <p14:tracePt t="39751" x="7697788" y="2536825"/>
          <p14:tracePt t="39786" x="7697788" y="2544763"/>
          <p14:tracePt t="39794" x="7688263" y="2544763"/>
          <p14:tracePt t="39802" x="7680325" y="2544763"/>
          <p14:tracePt t="39866" x="7680325" y="2554288"/>
          <p14:tracePt t="40250" x="7680325" y="2544763"/>
          <p14:tracePt t="40266" x="7688263" y="2544763"/>
          <p14:tracePt t="40274" x="7705725" y="2544763"/>
          <p14:tracePt t="40285" x="7732713" y="2544763"/>
          <p14:tracePt t="40302" x="7742238" y="2544763"/>
          <p14:tracePt t="40319" x="7786688" y="2571750"/>
          <p14:tracePt t="40335" x="7831138" y="2598738"/>
          <p14:tracePt t="40352" x="7848600" y="2625725"/>
          <p14:tracePt t="40369" x="7848600" y="2652713"/>
          <p14:tracePt t="40385" x="7848600" y="2724150"/>
          <p14:tracePt t="40402" x="7848600" y="2803525"/>
          <p14:tracePt t="40419" x="7840663" y="2867025"/>
          <p14:tracePt t="40435" x="7759700" y="3027363"/>
          <p14:tracePt t="40452" x="7680325" y="3214688"/>
          <p14:tracePt t="40469" x="7608888" y="3322638"/>
          <p14:tracePt t="40485" x="7510463" y="3411538"/>
          <p14:tracePt t="40502" x="7439025" y="3482975"/>
          <p14:tracePt t="40519" x="7419975" y="3490913"/>
          <p14:tracePt t="40535" x="7412038" y="3490913"/>
          <p14:tracePt t="40552" x="7402513" y="3509963"/>
          <p14:tracePt t="40569" x="7394575" y="3527425"/>
          <p14:tracePt t="40585" x="7358063" y="3598863"/>
          <p14:tracePt t="40602" x="7259638" y="3751263"/>
          <p14:tracePt t="40619" x="7180263" y="3848100"/>
          <p14:tracePt t="40635" x="7143750" y="3894138"/>
          <p14:tracePt t="40652" x="7099300" y="3938588"/>
          <p14:tracePt t="40669" x="7027863" y="3990975"/>
          <p14:tracePt t="40686" x="6956425" y="4044950"/>
          <p14:tracePt t="40702" x="6884988" y="4089400"/>
          <p14:tracePt t="40719" x="6759575" y="4179888"/>
          <p14:tracePt t="40736" x="6697663" y="4241800"/>
          <p14:tracePt t="40752" x="6616700" y="4340225"/>
          <p14:tracePt t="40769" x="6581775" y="4402138"/>
          <p14:tracePt t="40786" x="6510338" y="4491038"/>
          <p14:tracePt t="40803" x="6446838" y="4581525"/>
          <p14:tracePt t="40819" x="6438900" y="4625975"/>
          <p14:tracePt t="40923" x="6429375" y="4625975"/>
          <p14:tracePt t="40931" x="6419850" y="4625975"/>
          <p14:tracePt t="40939" x="6419850" y="4633913"/>
          <p14:tracePt t="40952" x="6411913" y="4633913"/>
          <p14:tracePt t="40969" x="6394450" y="4633913"/>
          <p14:tracePt t="40986" x="6357938" y="4633913"/>
          <p14:tracePt t="41003" x="6205538" y="4625975"/>
          <p14:tracePt t="41019" x="6134100" y="4608513"/>
          <p14:tracePt t="41036" x="6126163" y="4608513"/>
          <p14:tracePt t="41052" x="6116638" y="4598988"/>
          <p14:tracePt t="41069" x="6108700" y="4598988"/>
          <p14:tracePt t="41307" x="6108700" y="4589463"/>
          <p14:tracePt t="41347" x="6099175" y="4581525"/>
          <p14:tracePt t="41363" x="6089650" y="4572000"/>
          <p14:tracePt t="41387" x="6089650" y="4562475"/>
          <p14:tracePt t="41403" x="6081713" y="4554538"/>
          <p14:tracePt t="41419" x="6072188" y="4545013"/>
          <p14:tracePt t="41507" x="6072188" y="4537075"/>
          <p14:tracePt t="41531" x="6072188" y="4527550"/>
          <p14:tracePt t="41539" x="6072188" y="4510088"/>
          <p14:tracePt t="41547" x="6116638" y="4500563"/>
          <p14:tracePt t="41555" x="6153150" y="4500563"/>
          <p14:tracePt t="41570" x="6197600" y="4500563"/>
          <p14:tracePt t="41587" x="6357938" y="4483100"/>
          <p14:tracePt t="41603" x="6419850" y="4473575"/>
          <p14:tracePt t="41620" x="6465888" y="4473575"/>
          <p14:tracePt t="41636" x="6483350" y="4473575"/>
          <p14:tracePt t="41707" x="6483350" y="4465638"/>
          <p14:tracePt t="41723" x="6491288" y="4465638"/>
          <p14:tracePt t="41731" x="6510338" y="4465638"/>
          <p14:tracePt t="41739" x="6518275" y="4465638"/>
          <p14:tracePt t="41753" x="6537325" y="4465638"/>
          <p14:tracePt t="41770" x="6572250" y="4456113"/>
          <p14:tracePt t="41787" x="6643688" y="4456113"/>
          <p14:tracePt t="41803" x="6688138" y="4456113"/>
          <p14:tracePt t="41820" x="6715125" y="4456113"/>
          <p14:tracePt t="41836" x="6732588" y="4456113"/>
          <p14:tracePt t="41853" x="6742113" y="4456113"/>
          <p14:tracePt t="41891" x="6751638" y="4446588"/>
          <p14:tracePt t="41947" x="6769100" y="4446588"/>
          <p14:tracePt t="41971" x="6769100" y="4438650"/>
          <p14:tracePt t="41987" x="6777038" y="4438650"/>
          <p14:tracePt t="41995" x="6796088" y="4429125"/>
          <p14:tracePt t="42011" x="6823075" y="4429125"/>
          <p14:tracePt t="42020" x="6840538" y="4429125"/>
          <p14:tracePt t="42037" x="6884988" y="4429125"/>
          <p14:tracePt t="42053" x="6956425" y="4429125"/>
          <p14:tracePt t="42070" x="7010400" y="4429125"/>
          <p14:tracePt t="42087" x="7045325" y="4429125"/>
          <p14:tracePt t="42103" x="7062788" y="4429125"/>
          <p14:tracePt t="42120" x="7072313" y="4429125"/>
          <p14:tracePt t="42284" x="7081838" y="4419600"/>
          <p14:tracePt t="42291" x="7116763" y="4419600"/>
          <p14:tracePt t="42304" x="7153275" y="4411663"/>
          <p14:tracePt t="42320" x="7224713" y="4411663"/>
          <p14:tracePt t="42337" x="7304088" y="4411663"/>
          <p14:tracePt t="42354" x="7385050" y="4411663"/>
          <p14:tracePt t="42370" x="7446963" y="4411663"/>
          <p14:tracePt t="42387" x="7473950" y="4411663"/>
          <p14:tracePt t="42459" x="7483475" y="4411663"/>
          <p14:tracePt t="42468" x="7500938" y="4411663"/>
          <p14:tracePt t="42475" x="7527925" y="4411663"/>
          <p14:tracePt t="42487" x="7537450" y="4411663"/>
          <p14:tracePt t="42504" x="7562850" y="4411663"/>
          <p14:tracePt t="42521" x="7581900" y="4411663"/>
          <p14:tracePt t="42851" x="7589838" y="4411663"/>
          <p14:tracePt t="43212" x="7608888" y="4411663"/>
          <p14:tracePt t="43220" x="7688263" y="4411663"/>
          <p14:tracePt t="43228" x="7769225" y="4411663"/>
          <p14:tracePt t="43238" x="7848600" y="4411663"/>
          <p14:tracePt t="43254" x="8018463" y="4411663"/>
          <p14:tracePt t="43271" x="8161338" y="4411663"/>
          <p14:tracePt t="43288" x="8251825" y="4411663"/>
          <p14:tracePt t="43304" x="8269288" y="4411663"/>
          <p14:tracePt t="43372" x="8277225" y="4411663"/>
          <p14:tracePt t="43388" x="8296275" y="4411663"/>
          <p14:tracePt t="43396" x="8313738" y="4411663"/>
          <p14:tracePt t="43405" x="8340725" y="4411663"/>
          <p14:tracePt t="43422" x="8367713" y="4411663"/>
          <p14:tracePt t="43438" x="8385175" y="4411663"/>
          <p14:tracePt t="43540" x="8402638" y="4411663"/>
          <p14:tracePt t="44068" x="8402638" y="4419600"/>
          <p14:tracePt t="44076" x="8402638" y="4429125"/>
          <p14:tracePt t="44088" x="8402638" y="4438650"/>
          <p14:tracePt t="44105" x="8402638" y="4446588"/>
          <p14:tracePt t="45116" x="8394700" y="4456113"/>
          <p14:tracePt t="45125" x="8375650" y="4465638"/>
          <p14:tracePt t="45133" x="8348663" y="4510088"/>
          <p14:tracePt t="45141" x="8296275" y="4572000"/>
          <p14:tracePt t="45156" x="8188325" y="4714875"/>
          <p14:tracePt t="45173" x="8072438" y="4857750"/>
          <p14:tracePt t="45189" x="7894638" y="5062538"/>
          <p14:tracePt t="45206" x="7661275" y="5348288"/>
          <p14:tracePt t="45223" x="7500938" y="5554663"/>
          <p14:tracePt t="45239" x="7286625" y="5768975"/>
          <p14:tracePt t="45256" x="6831013" y="6170613"/>
          <p14:tracePt t="45273" x="6303963" y="6608763"/>
          <p14:tracePt t="45289" x="5822950" y="6848475"/>
          <p14:tracePt t="45306" x="5153025" y="6848475"/>
          <p14:tracePt t="45323" x="4537075" y="6848475"/>
          <p14:tracePt t="45340" x="4214813" y="6848475"/>
          <p14:tracePt t="45357" x="4125913" y="68484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62" y="1782403"/>
            <a:ext cx="5235216" cy="3921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1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01"/>
    </mc:Choice>
    <mc:Fallback>
      <p:transition spd="slow" advTm="13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82" x="4133850" y="6848475"/>
          <p14:tracePt t="10498" x="4143375" y="6848475"/>
          <p14:tracePt t="10506" x="4152900" y="6848475"/>
          <p14:tracePt t="10522" x="4160838" y="6848475"/>
          <p14:tracePt t="10538" x="4179888" y="6840538"/>
          <p14:tracePt t="10549" x="4187825" y="6840538"/>
          <p14:tracePt t="10565" x="4197350" y="6840538"/>
          <p14:tracePt t="10582" x="4205288" y="6840538"/>
          <p14:tracePt t="10602" x="4214813" y="6840538"/>
          <p14:tracePt t="10615" x="4232275" y="6840538"/>
          <p14:tracePt t="10634" x="4251325" y="6823075"/>
          <p14:tracePt t="10649" x="4268788" y="6823075"/>
          <p14:tracePt t="10665" x="4375150" y="6777038"/>
          <p14:tracePt t="10682" x="4598988" y="6724650"/>
          <p14:tracePt t="10699" x="4759325" y="6670675"/>
          <p14:tracePt t="10715" x="4867275" y="6643688"/>
          <p14:tracePt t="10732" x="4902200" y="6626225"/>
          <p14:tracePt t="10749" x="4911725" y="6616700"/>
          <p14:tracePt t="10765" x="4938713" y="6581775"/>
          <p14:tracePt t="10782" x="4938713" y="6537325"/>
          <p14:tracePt t="10799" x="4965700" y="6473825"/>
          <p14:tracePt t="10816" x="5000625" y="6411913"/>
          <p14:tracePt t="10832" x="5089525" y="6303963"/>
          <p14:tracePt t="10849" x="5224463" y="6197600"/>
          <p14:tracePt t="10865" x="5295900" y="6126163"/>
          <p14:tracePt t="10882" x="5357813" y="6018213"/>
          <p14:tracePt t="10899" x="5357813" y="5946775"/>
          <p14:tracePt t="10916" x="5357813" y="5840413"/>
          <p14:tracePt t="10932" x="5348288" y="5741988"/>
          <p14:tracePt t="10949" x="5340350" y="5653088"/>
          <p14:tracePt t="10965" x="5322888" y="5537200"/>
          <p14:tracePt t="10982" x="5303838" y="5446713"/>
          <p14:tracePt t="10999" x="5295900" y="5419725"/>
          <p14:tracePt t="11016" x="5295900" y="5411788"/>
          <p14:tracePt t="11138" x="5295900" y="5402263"/>
          <p14:tracePt t="11154" x="5286375" y="5402263"/>
          <p14:tracePt t="11354" x="5276850" y="5402263"/>
          <p14:tracePt t="11370" x="5268913" y="5402263"/>
          <p14:tracePt t="11378" x="5251450" y="5394325"/>
          <p14:tracePt t="11386" x="5241925" y="5375275"/>
          <p14:tracePt t="11399" x="5232400" y="5340350"/>
          <p14:tracePt t="11416" x="5160963" y="5251450"/>
          <p14:tracePt t="11432" x="5081588" y="5089525"/>
          <p14:tracePt t="11449" x="4902200" y="4848225"/>
          <p14:tracePt t="11466" x="4456113" y="4251325"/>
          <p14:tracePt t="11483" x="4152900" y="3813175"/>
          <p14:tracePt t="11499" x="3768725" y="3357563"/>
          <p14:tracePt t="11516" x="3438525" y="2955925"/>
          <p14:tracePt t="11533" x="3241675" y="2633663"/>
          <p14:tracePt t="11549" x="3081338" y="2411413"/>
          <p14:tracePt t="11566" x="2982913" y="2214563"/>
          <p14:tracePt t="11583" x="2894013" y="2027238"/>
          <p14:tracePt t="11599" x="2840038" y="1901825"/>
          <p14:tracePt t="11616" x="2776538" y="1758950"/>
          <p14:tracePt t="11633" x="2724150" y="1660525"/>
          <p14:tracePt t="11649" x="2670175" y="1544638"/>
          <p14:tracePt t="11666" x="2571750" y="1401763"/>
          <p14:tracePt t="11683" x="2482850" y="1303338"/>
          <p14:tracePt t="11699" x="2384425" y="1204913"/>
          <p14:tracePt t="11716" x="2295525" y="1133475"/>
          <p14:tracePt t="11733" x="2232025" y="1044575"/>
          <p14:tracePt t="11750" x="2152650" y="938213"/>
          <p14:tracePt t="11766" x="2081213" y="822325"/>
          <p14:tracePt t="11783" x="1990725" y="687388"/>
          <p14:tracePt t="11799" x="1884363" y="588963"/>
          <p14:tracePt t="11816" x="1785938" y="490538"/>
          <p14:tracePt t="11833" x="1679575" y="411163"/>
          <p14:tracePt t="11850" x="1536700" y="285750"/>
          <p14:tracePt t="11866" x="1455738" y="231775"/>
          <p14:tracePt t="13308" x="1411288" y="80963"/>
          <p14:tracePt t="13443" x="1428750" y="88900"/>
          <p14:tracePt t="13451" x="1446213" y="107950"/>
          <p14:tracePt t="13459" x="1465263" y="125413"/>
          <p14:tracePt t="13467" x="1490663" y="160338"/>
          <p14:tracePt t="13484" x="1581150" y="241300"/>
          <p14:tracePt t="13501" x="1724025" y="366713"/>
          <p14:tracePt t="13518" x="1911350" y="544513"/>
          <p14:tracePt t="13534" x="2133600" y="758825"/>
          <p14:tracePt t="13551" x="2509838" y="1125538"/>
          <p14:tracePt t="13568" x="2982913" y="1517650"/>
          <p14:tracePt t="13584" x="3465513" y="1938338"/>
          <p14:tracePt t="13601" x="3929063" y="2357438"/>
          <p14:tracePt t="13618" x="4330700" y="2705100"/>
          <p14:tracePt t="13634" x="4608513" y="2965450"/>
          <p14:tracePt t="13651" x="4875213" y="3197225"/>
          <p14:tracePt t="13668" x="5018088" y="3295650"/>
          <p14:tracePt t="13684" x="5081588" y="3330575"/>
        </p14:tracePtLst>
      </p14:laserTraceLst>
    </p:ext>
  </p:extLs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27</Words>
  <Application>Microsoft Office PowerPoint</Application>
  <PresentationFormat>Ecrã Panorâmico</PresentationFormat>
  <Paragraphs>6</Paragraphs>
  <Slides>8</Slides>
  <Notes>0</Notes>
  <HiddenSlides>0</HiddenSlides>
  <MMClips>8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Kátia Susana Farias Dourado</dc:creator>
  <cp:lastModifiedBy>Kátia Susana Farias Dourado</cp:lastModifiedBy>
  <cp:revision>16</cp:revision>
  <dcterms:created xsi:type="dcterms:W3CDTF">2017-01-19T21:15:51Z</dcterms:created>
  <dcterms:modified xsi:type="dcterms:W3CDTF">2017-01-22T14:35:38Z</dcterms:modified>
</cp:coreProperties>
</file>