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63" r:id="rId5"/>
    <p:sldId id="259" r:id="rId6"/>
    <p:sldId id="260" r:id="rId7"/>
    <p:sldId id="264" r:id="rId8"/>
    <p:sldId id="265" r:id="rId9"/>
    <p:sldId id="261" r:id="rId10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E324-3302-4712-BFEB-8AFD8D99EAC5}" type="datetimeFigureOut">
              <a:rPr lang="pt-PT" smtClean="0"/>
              <a:t>26/01/2017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DE9DF-73F5-486E-B8DC-8A28DBA1163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46495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E324-3302-4712-BFEB-8AFD8D99EAC5}" type="datetimeFigureOut">
              <a:rPr lang="pt-PT" smtClean="0"/>
              <a:t>26/01/2017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DE9DF-73F5-486E-B8DC-8A28DBA1163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16618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E324-3302-4712-BFEB-8AFD8D99EAC5}" type="datetimeFigureOut">
              <a:rPr lang="pt-PT" smtClean="0"/>
              <a:t>26/01/2017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DE9DF-73F5-486E-B8DC-8A28DBA1163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75176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E324-3302-4712-BFEB-8AFD8D99EAC5}" type="datetimeFigureOut">
              <a:rPr lang="pt-PT" smtClean="0"/>
              <a:t>26/01/2017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DE9DF-73F5-486E-B8DC-8A28DBA1163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87032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E324-3302-4712-BFEB-8AFD8D99EAC5}" type="datetimeFigureOut">
              <a:rPr lang="pt-PT" smtClean="0"/>
              <a:t>26/01/2017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DE9DF-73F5-486E-B8DC-8A28DBA1163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95581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E324-3302-4712-BFEB-8AFD8D99EAC5}" type="datetimeFigureOut">
              <a:rPr lang="pt-PT" smtClean="0"/>
              <a:t>26/01/2017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DE9DF-73F5-486E-B8DC-8A28DBA1163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18479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E324-3302-4712-BFEB-8AFD8D99EAC5}" type="datetimeFigureOut">
              <a:rPr lang="pt-PT" smtClean="0"/>
              <a:t>26/01/2017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DE9DF-73F5-486E-B8DC-8A28DBA1163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1619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E324-3302-4712-BFEB-8AFD8D99EAC5}" type="datetimeFigureOut">
              <a:rPr lang="pt-PT" smtClean="0"/>
              <a:t>26/01/2017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DE9DF-73F5-486E-B8DC-8A28DBA1163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66132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E324-3302-4712-BFEB-8AFD8D99EAC5}" type="datetimeFigureOut">
              <a:rPr lang="pt-PT" smtClean="0"/>
              <a:t>26/01/2017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DE9DF-73F5-486E-B8DC-8A28DBA1163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46642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E324-3302-4712-BFEB-8AFD8D99EAC5}" type="datetimeFigureOut">
              <a:rPr lang="pt-PT" smtClean="0"/>
              <a:t>26/01/2017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DE9DF-73F5-486E-B8DC-8A28DBA1163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80554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E324-3302-4712-BFEB-8AFD8D99EAC5}" type="datetimeFigureOut">
              <a:rPr lang="pt-PT" smtClean="0"/>
              <a:t>26/01/2017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DE9DF-73F5-486E-B8DC-8A28DBA1163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43965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AE324-3302-4712-BFEB-8AFD8D99EAC5}" type="datetimeFigureOut">
              <a:rPr lang="pt-PT" smtClean="0"/>
              <a:t>26/01/2017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DE9DF-73F5-486E-B8DC-8A28DBA1163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5078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750" y="1254938"/>
            <a:ext cx="5334129" cy="4382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aixaDeTexto 2"/>
          <p:cNvSpPr txBox="1"/>
          <p:nvPr/>
        </p:nvSpPr>
        <p:spPr>
          <a:xfrm>
            <a:off x="10599174" y="6488668"/>
            <a:ext cx="1592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Katia Dourado</a:t>
            </a:r>
            <a:endParaRPr lang="pt-PT" dirty="0"/>
          </a:p>
        </p:txBody>
      </p:sp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680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867"/>
    </mc:Choice>
    <mc:Fallback>
      <p:transition spd="slow" advTm="20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6336" x="795338" y="4965700"/>
          <p14:tracePt t="6544" x="812800" y="4965700"/>
          <p14:tracePt t="6552" x="822325" y="4965700"/>
          <p14:tracePt t="6560" x="839788" y="4965700"/>
          <p14:tracePt t="6576" x="901700" y="4965700"/>
          <p14:tracePt t="6593" x="973138" y="4946650"/>
          <p14:tracePt t="6610" x="1054100" y="4911725"/>
          <p14:tracePt t="6626" x="1179513" y="4830763"/>
          <p14:tracePt t="6643" x="1339850" y="4741863"/>
          <p14:tracePt t="6659" x="1473200" y="4679950"/>
          <p14:tracePt t="6676" x="1625600" y="4608513"/>
          <p14:tracePt t="6693" x="1776413" y="4562475"/>
          <p14:tracePt t="6709" x="1973263" y="4537075"/>
          <p14:tracePt t="6726" x="2187575" y="4500563"/>
          <p14:tracePt t="6743" x="2384425" y="4483100"/>
          <p14:tracePt t="6759" x="2465388" y="4465638"/>
          <p14:tracePt t="6776" x="2490788" y="4446588"/>
          <p14:tracePt t="6809" x="2500313" y="4446588"/>
          <p14:tracePt t="6827" x="2527300" y="4446588"/>
          <p14:tracePt t="6843" x="2633663" y="4419600"/>
          <p14:tracePt t="6859" x="2840038" y="4402138"/>
          <p14:tracePt t="6876" x="3179763" y="4384675"/>
          <p14:tracePt t="6893" x="3394075" y="4384675"/>
          <p14:tracePt t="6910" x="3608388" y="4384675"/>
          <p14:tracePt t="6927" x="3751263" y="4384675"/>
          <p14:tracePt t="6943" x="3822700" y="4384675"/>
          <p14:tracePt t="6960" x="3857625" y="4384675"/>
          <p14:tracePt t="6976" x="3919538" y="4367213"/>
          <p14:tracePt t="6993" x="3938588" y="4367213"/>
          <p14:tracePt t="7010" x="3956050" y="4367213"/>
          <p14:tracePt t="7027" x="3983038" y="4367213"/>
          <p14:tracePt t="7043" x="4027488" y="4348163"/>
          <p14:tracePt t="7060" x="4116388" y="4340225"/>
          <p14:tracePt t="7076" x="4340225" y="4303713"/>
          <p14:tracePt t="7093" x="4643438" y="4268788"/>
          <p14:tracePt t="7110" x="5010150" y="4214813"/>
          <p14:tracePt t="7127" x="5295900" y="4170363"/>
          <p14:tracePt t="7143" x="5438775" y="4133850"/>
          <p14:tracePt t="7160" x="5545138" y="4116388"/>
          <p14:tracePt t="7177" x="5661025" y="4071938"/>
          <p14:tracePt t="7193" x="5768975" y="4027488"/>
          <p14:tracePt t="7210" x="5919788" y="3946525"/>
          <p14:tracePt t="7227" x="6153150" y="3902075"/>
          <p14:tracePt t="7243" x="6438900" y="3830638"/>
          <p14:tracePt t="7260" x="6751638" y="3751263"/>
          <p14:tracePt t="7277" x="6973888" y="3679825"/>
          <p14:tracePt t="7293" x="7116763" y="3625850"/>
          <p14:tracePt t="7310" x="7224713" y="3554413"/>
          <p14:tracePt t="7327" x="7286625" y="3500438"/>
          <p14:tracePt t="7343" x="7340600" y="3419475"/>
          <p14:tracePt t="7360" x="7429500" y="3259138"/>
          <p14:tracePt t="7377" x="7500938" y="3179763"/>
          <p14:tracePt t="7393" x="7572375" y="3089275"/>
          <p14:tracePt t="7410" x="7680325" y="2973388"/>
          <p14:tracePt t="7427" x="7796213" y="2867025"/>
          <p14:tracePt t="7443" x="7939088" y="2741613"/>
          <p14:tracePt t="7460" x="8116888" y="2643188"/>
          <p14:tracePt t="7477" x="8269288" y="2562225"/>
          <p14:tracePt t="7493" x="8385175" y="2500313"/>
          <p14:tracePt t="7510" x="8483600" y="2428875"/>
          <p14:tracePt t="7527" x="8582025" y="2357438"/>
          <p14:tracePt t="7543" x="8626475" y="2286000"/>
          <p14:tracePt t="7560" x="8661400" y="2187575"/>
          <p14:tracePt t="7577" x="8670925" y="2143125"/>
          <p14:tracePt t="7593" x="8688388" y="2108200"/>
          <p14:tracePt t="7610" x="8688388" y="2062163"/>
          <p14:tracePt t="7627" x="8688388" y="2036763"/>
          <p14:tracePt t="7644" x="8688388" y="1990725"/>
          <p14:tracePt t="7660" x="8688388" y="1955800"/>
          <p14:tracePt t="7677" x="8688388" y="1919288"/>
          <p14:tracePt t="7694" x="8688388" y="1874838"/>
          <p14:tracePt t="7710" x="8589963" y="1803400"/>
          <p14:tracePt t="7727" x="8483600" y="1751013"/>
          <p14:tracePt t="7744" x="8323263" y="1679575"/>
          <p14:tracePt t="7761" x="8027988" y="1625600"/>
          <p14:tracePt t="7777" x="7840663" y="1608138"/>
          <p14:tracePt t="7794" x="7626350" y="1608138"/>
          <p14:tracePt t="7810" x="7446963" y="1608138"/>
          <p14:tracePt t="7827" x="7269163" y="1608138"/>
          <p14:tracePt t="7844" x="7081838" y="1608138"/>
          <p14:tracePt t="7860" x="6894513" y="1608138"/>
          <p14:tracePt t="7877" x="6688138" y="1616075"/>
          <p14:tracePt t="7894" x="6518275" y="1643063"/>
          <p14:tracePt t="7910" x="6367463" y="1697038"/>
          <p14:tracePt t="7928" x="6232525" y="1741488"/>
          <p14:tracePt t="7944" x="6153150" y="1795463"/>
          <p14:tracePt t="7961" x="6037263" y="1884363"/>
          <p14:tracePt t="7977" x="5973763" y="1946275"/>
          <p14:tracePt t="7994" x="5946775" y="2017713"/>
          <p14:tracePt t="8010" x="5902325" y="2133600"/>
          <p14:tracePt t="8028" x="5867400" y="2224088"/>
          <p14:tracePt t="8044" x="5867400" y="2303463"/>
          <p14:tracePt t="8061" x="5867400" y="2419350"/>
          <p14:tracePt t="8077" x="5867400" y="2509838"/>
          <p14:tracePt t="8094" x="5875338" y="2633663"/>
          <p14:tracePt t="8111" x="5929313" y="2776538"/>
          <p14:tracePt t="8128" x="6010275" y="2928938"/>
          <p14:tracePt t="8144" x="6099175" y="3125788"/>
          <p14:tracePt t="8161" x="6276975" y="3348038"/>
          <p14:tracePt t="8177" x="6510338" y="3473450"/>
          <p14:tracePt t="8194" x="6759575" y="3536950"/>
          <p14:tracePt t="8211" x="6973888" y="3581400"/>
          <p14:tracePt t="8228" x="7143750" y="3598863"/>
          <p14:tracePt t="8244" x="7224713" y="3598863"/>
          <p14:tracePt t="8261" x="7259638" y="3598863"/>
          <p14:tracePt t="8277" x="7296150" y="3571875"/>
          <p14:tracePt t="8294" x="7313613" y="3544888"/>
          <p14:tracePt t="8311" x="7358063" y="3509963"/>
          <p14:tracePt t="8328" x="7394575" y="3482975"/>
          <p14:tracePt t="8344" x="7429500" y="3455988"/>
          <p14:tracePt t="8361" x="7510463" y="3367088"/>
          <p14:tracePt t="8378" x="7537450" y="3330575"/>
          <p14:tracePt t="8394" x="7581900" y="3268663"/>
          <p14:tracePt t="8411" x="7608888" y="3214688"/>
          <p14:tracePt t="8428" x="7661275" y="3160713"/>
          <p14:tracePt t="8444" x="7715250" y="3108325"/>
          <p14:tracePt t="8461" x="7769225" y="3054350"/>
          <p14:tracePt t="8478" x="7804150" y="3027363"/>
          <p14:tracePt t="8494" x="7831138" y="2982913"/>
          <p14:tracePt t="8511" x="7848600" y="2946400"/>
          <p14:tracePt t="8528" x="7867650" y="2919413"/>
          <p14:tracePt t="8544" x="7875588" y="2894013"/>
          <p14:tracePt t="8561" x="7894638" y="2874963"/>
          <p14:tracePt t="8578" x="7912100" y="2840038"/>
          <p14:tracePt t="8594" x="7929563" y="2813050"/>
          <p14:tracePt t="8611" x="7929563" y="2795588"/>
          <p14:tracePt t="8628" x="7947025" y="2776538"/>
          <p14:tracePt t="8645" x="7947025" y="2768600"/>
          <p14:tracePt t="8661" x="7947025" y="2759075"/>
          <p14:tracePt t="8678" x="7947025" y="2751138"/>
          <p14:tracePt t="8694" x="7947025" y="2741613"/>
          <p14:tracePt t="8711" x="7947025" y="2732088"/>
          <p14:tracePt t="8728" x="7956550" y="2724150"/>
          <p14:tracePt t="8745" x="7956550" y="2714625"/>
          <p14:tracePt t="8761" x="7956550" y="2705100"/>
          <p14:tracePt t="8778" x="7956550" y="2697163"/>
          <p14:tracePt t="8794" x="7956550" y="2687638"/>
          <p14:tracePt t="8866" x="7956550" y="2679700"/>
          <p14:tracePt t="8881" x="7956550" y="2670175"/>
          <p14:tracePt t="8929" x="7956550" y="2660650"/>
          <p14:tracePt t="8945" x="7956550" y="2643188"/>
          <p14:tracePt t="8953" x="7947025" y="2633663"/>
          <p14:tracePt t="8962" x="7939088" y="2625725"/>
          <p14:tracePt t="8978" x="7912100" y="2581275"/>
          <p14:tracePt t="8995" x="7867650" y="2527300"/>
          <p14:tracePt t="9011" x="7823200" y="2465388"/>
          <p14:tracePt t="9029" x="7759700" y="2393950"/>
          <p14:tracePt t="9045" x="7688263" y="2339975"/>
          <p14:tracePt t="9061" x="7608888" y="2286000"/>
          <p14:tracePt t="9078" x="7518400" y="2224088"/>
          <p14:tracePt t="9095" x="7412038" y="2187575"/>
          <p14:tracePt t="9111" x="7277100" y="2143125"/>
          <p14:tracePt t="9129" x="7089775" y="2116138"/>
          <p14:tracePt t="9145" x="6867525" y="2108200"/>
          <p14:tracePt t="9161" x="6742113" y="2108200"/>
          <p14:tracePt t="9178" x="6626225" y="2108200"/>
          <p14:tracePt t="9195" x="6473825" y="2133600"/>
          <p14:tracePt t="9212" x="6330950" y="2179638"/>
          <p14:tracePt t="9228" x="6180138" y="2214563"/>
          <p14:tracePt t="9245" x="6054725" y="2259013"/>
          <p14:tracePt t="9262" x="5946775" y="2286000"/>
          <p14:tracePt t="9278" x="5803900" y="2312988"/>
          <p14:tracePt t="9295" x="5661025" y="2339975"/>
          <p14:tracePt t="9312" x="5527675" y="2357438"/>
          <p14:tracePt t="9329" x="5394325" y="2393950"/>
          <p14:tracePt t="9345" x="5205413" y="2411413"/>
          <p14:tracePt t="9362" x="5133975" y="2438400"/>
          <p14:tracePt t="9378" x="5108575" y="2465388"/>
          <p14:tracePt t="9395" x="5089525" y="2509838"/>
          <p14:tracePt t="9412" x="5089525" y="2581275"/>
          <p14:tracePt t="9429" x="5089525" y="2687638"/>
          <p14:tracePt t="9445" x="5089525" y="2803525"/>
          <p14:tracePt t="9462" x="5089525" y="2938463"/>
          <p14:tracePt t="9479" x="5108575" y="3062288"/>
          <p14:tracePt t="9495" x="5143500" y="3179763"/>
          <p14:tracePt t="9512" x="5187950" y="3259138"/>
          <p14:tracePt t="9529" x="5251450" y="3367088"/>
          <p14:tracePt t="9545" x="5384800" y="3473450"/>
          <p14:tracePt t="9562" x="5510213" y="3517900"/>
          <p14:tracePt t="9579" x="5661025" y="3554413"/>
          <p14:tracePt t="9595" x="5813425" y="3562350"/>
          <p14:tracePt t="9612" x="5973763" y="3589338"/>
          <p14:tracePt t="9629" x="6143625" y="3616325"/>
          <p14:tracePt t="9645" x="6340475" y="3625850"/>
          <p14:tracePt t="9662" x="6680200" y="3625850"/>
          <p14:tracePt t="9679" x="7170738" y="3625850"/>
          <p14:tracePt t="9695" x="7608888" y="3625850"/>
          <p14:tracePt t="9712" x="7885113" y="3589338"/>
          <p14:tracePt t="9729" x="8062913" y="3500438"/>
          <p14:tracePt t="9745" x="8153400" y="3429000"/>
          <p14:tracePt t="9762" x="8170863" y="3357563"/>
          <p14:tracePt t="9779" x="8188325" y="3268663"/>
          <p14:tracePt t="9795" x="8197850" y="3197225"/>
          <p14:tracePt t="9812" x="8242300" y="3098800"/>
          <p14:tracePt t="9829" x="8286750" y="3009900"/>
          <p14:tracePt t="9845" x="8331200" y="2911475"/>
          <p14:tracePt t="9862" x="8358188" y="2830513"/>
          <p14:tracePt t="9879" x="8402638" y="2776538"/>
          <p14:tracePt t="9895" x="8447088" y="2714625"/>
          <p14:tracePt t="9912" x="8483600" y="2633663"/>
          <p14:tracePt t="9929" x="8491538" y="2554288"/>
          <p14:tracePt t="9946" x="8491538" y="2446338"/>
          <p14:tracePt t="9962" x="8474075" y="2366963"/>
          <p14:tracePt t="9979" x="8429625" y="2295525"/>
          <p14:tracePt t="9995" x="8385175" y="2224088"/>
          <p14:tracePt t="10012" x="8331200" y="2133600"/>
          <p14:tracePt t="10029" x="8251825" y="2054225"/>
          <p14:tracePt t="10046" x="8170863" y="1973263"/>
          <p14:tracePt t="10062" x="8099425" y="1928813"/>
          <p14:tracePt t="10079" x="7991475" y="1866900"/>
          <p14:tracePt t="10096" x="7885113" y="1839913"/>
          <p14:tracePt t="10112" x="7742238" y="1803400"/>
          <p14:tracePt t="10130" x="7500938" y="1768475"/>
          <p14:tracePt t="10146" x="7313613" y="1741488"/>
          <p14:tracePt t="10162" x="7116763" y="1724025"/>
          <p14:tracePt t="10179" x="6929438" y="1714500"/>
          <p14:tracePt t="10196" x="6742113" y="1714500"/>
          <p14:tracePt t="10212" x="6545263" y="1714500"/>
          <p14:tracePt t="10229" x="6394450" y="1714500"/>
          <p14:tracePt t="10246" x="6251575" y="1714500"/>
          <p14:tracePt t="10262" x="6134100" y="1731963"/>
          <p14:tracePt t="10279" x="6010275" y="1768475"/>
          <p14:tracePt t="10296" x="5919788" y="1803400"/>
          <p14:tracePt t="10313" x="5822950" y="1857375"/>
          <p14:tracePt t="10330" x="5653088" y="1946275"/>
          <p14:tracePt t="10346" x="5545138" y="1982788"/>
          <p14:tracePt t="10362" x="5446713" y="1990725"/>
          <p14:tracePt t="10379" x="5367338" y="1990725"/>
          <p14:tracePt t="10396" x="5340350" y="2000250"/>
          <p14:tracePt t="10413" x="5330825" y="2000250"/>
          <p14:tracePt t="10429" x="5295900" y="2054225"/>
          <p14:tracePt t="10446" x="5295900" y="2125663"/>
          <p14:tracePt t="10463" x="5286375" y="2251075"/>
          <p14:tracePt t="10479" x="5286375" y="2411413"/>
          <p14:tracePt t="10496" x="5286375" y="2598738"/>
          <p14:tracePt t="10513" x="5286375" y="2795588"/>
          <p14:tracePt t="10530" x="5295900" y="3044825"/>
          <p14:tracePt t="10546" x="5348288" y="3205163"/>
          <p14:tracePt t="10563" x="5446713" y="3357563"/>
          <p14:tracePt t="10579" x="5589588" y="3517900"/>
          <p14:tracePt t="10596" x="5803900" y="3643313"/>
          <p14:tracePt t="10612" x="6000750" y="3697288"/>
          <p14:tracePt t="10630" x="6197600" y="3759200"/>
          <p14:tracePt t="10646" x="6402388" y="3795713"/>
          <p14:tracePt t="10663" x="6589713" y="3795713"/>
          <p14:tracePt t="10679" x="6759575" y="3795713"/>
          <p14:tracePt t="10696" x="6983413" y="3732213"/>
          <p14:tracePt t="10713" x="7277100" y="3652838"/>
          <p14:tracePt t="10730" x="7653338" y="3517900"/>
          <p14:tracePt t="10746" x="7831138" y="3455988"/>
          <p14:tracePt t="10763" x="8027988" y="3375025"/>
          <p14:tracePt t="10780" x="8188325" y="3286125"/>
          <p14:tracePt t="10796" x="8296275" y="3214688"/>
          <p14:tracePt t="10813" x="8358188" y="3152775"/>
          <p14:tracePt t="10830" x="8412163" y="3081338"/>
          <p14:tracePt t="10846" x="8439150" y="3027363"/>
          <p14:tracePt t="10863" x="8447088" y="2955925"/>
          <p14:tracePt t="10880" x="8466138" y="2830513"/>
          <p14:tracePt t="10896" x="8466138" y="2724150"/>
          <p14:tracePt t="10913" x="8447088" y="2608263"/>
          <p14:tracePt t="10930" x="8375650" y="2419350"/>
          <p14:tracePt t="10946" x="8358188" y="2322513"/>
          <p14:tracePt t="10963" x="8313738" y="2241550"/>
          <p14:tracePt t="10980" x="8269288" y="2143125"/>
          <p14:tracePt t="10996" x="8242300" y="2071688"/>
          <p14:tracePt t="11013" x="8224838" y="2027238"/>
          <p14:tracePt t="11030" x="8188325" y="1973263"/>
          <p14:tracePt t="11047" x="8143875" y="1919288"/>
          <p14:tracePt t="11063" x="8089900" y="1874838"/>
          <p14:tracePt t="11080" x="8010525" y="1812925"/>
          <p14:tracePt t="11096" x="7920038" y="1751013"/>
          <p14:tracePt t="11098" x="7875588" y="1731963"/>
          <p14:tracePt t="11113" x="7831138" y="1704975"/>
          <p14:tracePt t="11130" x="7616825" y="1616075"/>
          <p14:tracePt t="11147" x="7446963" y="1571625"/>
          <p14:tracePt t="11163" x="7251700" y="1527175"/>
          <p14:tracePt t="11180" x="7081838" y="1509713"/>
          <p14:tracePt t="11197" x="6902450" y="1482725"/>
          <p14:tracePt t="11213" x="6732588" y="1482725"/>
          <p14:tracePt t="11230" x="6554788" y="1482725"/>
          <p14:tracePt t="11247" x="6375400" y="1490663"/>
          <p14:tracePt t="11263" x="6180138" y="1536700"/>
          <p14:tracePt t="11280" x="6037263" y="1562100"/>
          <p14:tracePt t="11297" x="5911850" y="1598613"/>
          <p14:tracePt t="11313" x="5803900" y="1652588"/>
          <p14:tracePt t="11331" x="5680075" y="1724025"/>
          <p14:tracePt t="11347" x="5608638" y="1776413"/>
          <p14:tracePt t="11363" x="5545138" y="1847850"/>
          <p14:tracePt t="11380" x="5465763" y="1946275"/>
          <p14:tracePt t="11397" x="5384800" y="2062163"/>
          <p14:tracePt t="11413" x="5322888" y="2187575"/>
          <p14:tracePt t="11430" x="5276850" y="2330450"/>
          <p14:tracePt t="11447" x="5259388" y="2419350"/>
          <p14:tracePt t="11464" x="5259388" y="2490788"/>
          <p14:tracePt t="11481" x="5251450" y="2554288"/>
          <p14:tracePt t="11497" x="5251450" y="2616200"/>
          <p14:tracePt t="11514" x="5251450" y="2687638"/>
          <p14:tracePt t="11531" x="5251450" y="2822575"/>
          <p14:tracePt t="11547" x="5251450" y="2946400"/>
          <p14:tracePt t="11564" x="5295900" y="3089275"/>
          <p14:tracePt t="11580" x="5367338" y="3214688"/>
          <p14:tracePt t="11597" x="5465763" y="3313113"/>
          <p14:tracePt t="11614" x="5616575" y="3384550"/>
          <p14:tracePt t="11631" x="5786438" y="3446463"/>
          <p14:tracePt t="11647" x="5938838" y="3482975"/>
          <p14:tracePt t="11664" x="6081713" y="3517900"/>
          <p14:tracePt t="11681" x="6242050" y="3527425"/>
          <p14:tracePt t="11697" x="6429375" y="3527425"/>
          <p14:tracePt t="11714" x="6705600" y="3527425"/>
          <p14:tracePt t="11730" x="7313613" y="3527425"/>
          <p14:tracePt t="11747" x="7804150" y="3527425"/>
          <p14:tracePt t="11764" x="8242300" y="3527425"/>
          <p14:tracePt t="11781" x="8474075" y="3527425"/>
          <p14:tracePt t="11797" x="8589963" y="3490913"/>
          <p14:tracePt t="11814" x="8688388" y="3438525"/>
          <p14:tracePt t="11830" x="8769350" y="3322638"/>
          <p14:tracePt t="11847" x="8823325" y="3241675"/>
          <p14:tracePt t="11864" x="8875713" y="3143250"/>
          <p14:tracePt t="11880" x="8912225" y="2990850"/>
          <p14:tracePt t="11897" x="8939213" y="2830513"/>
          <p14:tracePt t="11914" x="8947150" y="2643188"/>
          <p14:tracePt t="11931" x="8947150" y="2401888"/>
          <p14:tracePt t="11947" x="8929688" y="2251075"/>
          <p14:tracePt t="11964" x="8875713" y="2133600"/>
          <p14:tracePt t="11981" x="8786813" y="2027238"/>
          <p14:tracePt t="11997" x="8705850" y="1946275"/>
          <p14:tracePt t="12014" x="8609013" y="1884363"/>
          <p14:tracePt t="12031" x="8501063" y="1822450"/>
          <p14:tracePt t="12047" x="8375650" y="1741488"/>
          <p14:tracePt t="12064" x="8277225" y="1704975"/>
          <p14:tracePt t="12081" x="8161338" y="1660525"/>
          <p14:tracePt t="12097" x="8010525" y="1598613"/>
          <p14:tracePt t="12099" x="7939088" y="1589088"/>
          <p14:tracePt t="12114" x="7858125" y="1562100"/>
          <p14:tracePt t="12131" x="7527925" y="1473200"/>
          <p14:tracePt t="12147" x="7251700" y="1428750"/>
          <p14:tracePt t="12164" x="6965950" y="1401763"/>
          <p14:tracePt t="12181" x="6697663" y="1401763"/>
          <p14:tracePt t="12197" x="6473825" y="1401763"/>
          <p14:tracePt t="12214" x="6286500" y="1455738"/>
          <p14:tracePt t="12231" x="6161088" y="1527175"/>
          <p14:tracePt t="12248" x="6027738" y="1616075"/>
          <p14:tracePt t="12264" x="5875338" y="1724025"/>
          <p14:tracePt t="12281" x="5732463" y="1839913"/>
          <p14:tracePt t="12298" x="5599113" y="1919288"/>
          <p14:tracePt t="12315" x="5419725" y="2071688"/>
          <p14:tracePt t="12331" x="5313363" y="2170113"/>
          <p14:tracePt t="12348" x="5241925" y="2286000"/>
          <p14:tracePt t="12364" x="5224463" y="2393950"/>
          <p14:tracePt t="12381" x="5224463" y="2536825"/>
          <p14:tracePt t="12398" x="5224463" y="2697163"/>
          <p14:tracePt t="12414" x="5268913" y="2938463"/>
          <p14:tracePt t="12432" x="5402263" y="3251200"/>
          <p14:tracePt t="12448" x="5562600" y="3544888"/>
          <p14:tracePt t="12464" x="5759450" y="3751263"/>
          <p14:tracePt t="12481" x="6018213" y="3894138"/>
          <p14:tracePt t="12498" x="6384925" y="4017963"/>
          <p14:tracePt t="12515" x="7037388" y="4044950"/>
          <p14:tracePt t="12531" x="7402513" y="4044950"/>
          <p14:tracePt t="12548" x="7670800" y="4017963"/>
          <p14:tracePt t="12564" x="7894638" y="3965575"/>
          <p14:tracePt t="12581" x="8027988" y="3902075"/>
          <p14:tracePt t="12598" x="8188325" y="3822700"/>
          <p14:tracePt t="12614" x="8277225" y="3759200"/>
          <p14:tracePt t="12631" x="8340725" y="3705225"/>
          <p14:tracePt t="12648" x="8367713" y="3679825"/>
          <p14:tracePt t="12665" x="8394700" y="3660775"/>
          <p14:tracePt t="14404" x="8394700" y="3670300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365523" y="589935"/>
            <a:ext cx="4188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b="1" dirty="0" err="1" smtClean="0"/>
              <a:t>Freizeit</a:t>
            </a:r>
            <a:r>
              <a:rPr lang="pt-PT" sz="3600" b="1" dirty="0" smtClean="0"/>
              <a:t> </a:t>
            </a:r>
            <a:r>
              <a:rPr lang="pt-PT" sz="3600" b="1" dirty="0" err="1" smtClean="0"/>
              <a:t>und</a:t>
            </a:r>
            <a:r>
              <a:rPr lang="pt-PT" sz="3600" b="1" dirty="0" smtClean="0"/>
              <a:t> </a:t>
            </a:r>
            <a:r>
              <a:rPr lang="pt-PT" sz="3600" b="1" dirty="0" err="1" smtClean="0"/>
              <a:t>Hobbys</a:t>
            </a:r>
            <a:endParaRPr lang="pt-PT" sz="36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1666567" y="3878826"/>
            <a:ext cx="2510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dirty="0" err="1" smtClean="0"/>
              <a:t>schwimmen</a:t>
            </a:r>
            <a:endParaRPr lang="pt-PT" sz="2400" dirty="0"/>
          </a:p>
        </p:txBody>
      </p:sp>
      <p:sp>
        <p:nvSpPr>
          <p:cNvPr id="5" name="AutoShape 2" descr="Resultado de imagem para freizeitaktivitäten  tanzen clipart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7" name="CaixaDeTexto 6"/>
          <p:cNvSpPr txBox="1"/>
          <p:nvPr/>
        </p:nvSpPr>
        <p:spPr>
          <a:xfrm>
            <a:off x="5190935" y="3904942"/>
            <a:ext cx="2330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dirty="0" err="1" smtClean="0"/>
              <a:t>tanzen</a:t>
            </a:r>
            <a:endParaRPr lang="pt-PT" sz="24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7718550" y="3871917"/>
            <a:ext cx="256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dirty="0" err="1" smtClean="0"/>
              <a:t>lesen</a:t>
            </a:r>
            <a:endParaRPr lang="pt-PT" sz="2400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7529" y="2200621"/>
            <a:ext cx="1808263" cy="1399438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2523" y="1769740"/>
            <a:ext cx="2047071" cy="191500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3516" y="1858698"/>
            <a:ext cx="2472007" cy="1737086"/>
          </a:xfrm>
          <a:prstGeom prst="rect">
            <a:avLst/>
          </a:prstGeom>
        </p:spPr>
      </p:pic>
      <p:pic>
        <p:nvPicPr>
          <p:cNvPr id="2" name="Á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384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913"/>
    </mc:Choice>
    <mc:Fallback>
      <p:transition spd="slow" advTm="89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077" x="8348663" y="3652838"/>
          <p14:tracePt t="1084" x="8323263" y="3554413"/>
          <p14:tracePt t="1092" x="8296275" y="3419475"/>
          <p14:tracePt t="1105" x="8251825" y="3295650"/>
          <p14:tracePt t="1122" x="8143875" y="2884488"/>
          <p14:tracePt t="1139" x="8045450" y="2357438"/>
          <p14:tracePt t="1156" x="7956550" y="1795463"/>
          <p14:tracePt t="1172" x="7875588" y="758825"/>
          <p14:tracePt t="1189" x="7804150" y="223838"/>
          <p14:tracePt t="1205" x="7697788" y="0"/>
          <p14:tracePt t="1222" x="7634288" y="0"/>
          <p14:tracePt t="1239" x="7589838" y="0"/>
          <p14:tracePt t="1255" x="7572375" y="0"/>
          <p14:tracePt t="1272" x="7510463" y="26988"/>
          <p14:tracePt t="1289" x="7412038" y="115888"/>
          <p14:tracePt t="1306" x="7340600" y="187325"/>
          <p14:tracePt t="1322" x="7304088" y="231775"/>
          <p14:tracePt t="1339" x="7286625" y="241300"/>
          <p14:tracePt t="1373" x="7224713" y="214313"/>
          <p14:tracePt t="1389" x="7197725" y="179388"/>
          <p14:tracePt t="1406" x="7161213" y="160338"/>
          <p14:tracePt t="1422" x="7134225" y="160338"/>
          <p14:tracePt t="1439" x="7089775" y="160338"/>
          <p14:tracePt t="1456" x="7045325" y="160338"/>
          <p14:tracePt t="1473" x="7000875" y="231775"/>
          <p14:tracePt t="1489" x="6929438" y="366713"/>
          <p14:tracePt t="1506" x="6884988" y="536575"/>
          <p14:tracePt t="1523" x="6840538" y="704850"/>
          <p14:tracePt t="1539" x="6804025" y="857250"/>
          <p14:tracePt t="1556" x="6769100" y="965200"/>
          <p14:tracePt t="1573" x="6724650" y="1098550"/>
          <p14:tracePt t="1589" x="6715125" y="1125538"/>
          <p14:tracePt t="1606" x="6705600" y="1133475"/>
          <p14:tracePt t="1685" x="6705600" y="1152525"/>
          <p14:tracePt t="1693" x="6705600" y="1160463"/>
          <p14:tracePt t="1709" x="6705600" y="1179513"/>
          <p14:tracePt t="1725" x="6705600" y="1187450"/>
          <p14:tracePt t="1757" x="6705600" y="1204913"/>
          <p14:tracePt t="1805" x="6705600" y="1214438"/>
          <p14:tracePt t="1821" x="6705600" y="1231900"/>
          <p14:tracePt t="1837" x="6705600" y="1250950"/>
          <p14:tracePt t="1845" x="6697663" y="1258888"/>
          <p14:tracePt t="1856" x="6680200" y="1268413"/>
          <p14:tracePt t="1873" x="6653213" y="1322388"/>
          <p14:tracePt t="1889" x="6572250" y="1339850"/>
          <p14:tracePt t="1906" x="6438900" y="1357313"/>
          <p14:tracePt t="1923" x="6269038" y="1366838"/>
          <p14:tracePt t="1939" x="6099175" y="1393825"/>
          <p14:tracePt t="1957" x="5741988" y="1438275"/>
          <p14:tracePt t="1973" x="5456238" y="1446213"/>
          <p14:tracePt t="1990" x="5018088" y="1509713"/>
          <p14:tracePt t="2006" x="4572000" y="1581150"/>
          <p14:tracePt t="2023" x="4133850" y="1704975"/>
          <p14:tracePt t="2040" x="3822700" y="1795463"/>
          <p14:tracePt t="2056" x="3633788" y="1874838"/>
          <p14:tracePt t="2073" x="3465513" y="1973263"/>
          <p14:tracePt t="2090" x="3348038" y="2108200"/>
          <p14:tracePt t="2106" x="3205163" y="2339975"/>
          <p14:tracePt t="2123" x="3071813" y="2608263"/>
          <p14:tracePt t="2140" x="2946400" y="2901950"/>
          <p14:tracePt t="2157" x="2786063" y="3276600"/>
          <p14:tracePt t="2174" x="2705100" y="3482975"/>
          <p14:tracePt t="2190" x="2652713" y="3652838"/>
          <p14:tracePt t="2206" x="2643188" y="3768725"/>
          <p14:tracePt t="2223" x="2643188" y="3867150"/>
          <p14:tracePt t="2240" x="2643188" y="3929063"/>
          <p14:tracePt t="2256" x="2643188" y="3973513"/>
          <p14:tracePt t="2273" x="2643188" y="4037013"/>
          <p14:tracePt t="2290" x="2670175" y="4143375"/>
          <p14:tracePt t="2306" x="2714625" y="4268788"/>
          <p14:tracePt t="2323" x="2751138" y="4384675"/>
          <p14:tracePt t="2340" x="2786063" y="4473575"/>
          <p14:tracePt t="2357" x="2803525" y="4554538"/>
          <p14:tracePt t="2374" x="2803525" y="4572000"/>
          <p14:tracePt t="2390" x="2803525" y="4598988"/>
          <p14:tracePt t="2406" x="2822575" y="4616450"/>
          <p14:tracePt t="2423" x="2830513" y="4616450"/>
          <p14:tracePt t="2477" x="2847975" y="4616450"/>
          <p14:tracePt t="2485" x="2847975" y="4598988"/>
          <p14:tracePt t="2493" x="2847975" y="4572000"/>
          <p14:tracePt t="2507" x="2857500" y="4554538"/>
          <p14:tracePt t="2523" x="2867025" y="4510088"/>
          <p14:tracePt t="2540" x="2884488" y="4500563"/>
          <p14:tracePt t="2557" x="2884488" y="4491038"/>
          <p14:tracePt t="2574" x="2901950" y="4473575"/>
          <p14:tracePt t="2590" x="2911475" y="4446588"/>
          <p14:tracePt t="2623" x="2919413" y="4438650"/>
          <p14:tracePt t="2797" x="2919413" y="4429125"/>
          <p14:tracePt t="2805" x="2928938" y="4429125"/>
          <p14:tracePt t="2813" x="2938463" y="4411663"/>
          <p14:tracePt t="2829" x="2946400" y="4411663"/>
          <p14:tracePt t="2840" x="2946400" y="4402138"/>
          <p14:tracePt t="2997" x="2965450" y="4402138"/>
          <p14:tracePt t="3005" x="3000375" y="4402138"/>
          <p14:tracePt t="3013" x="3009900" y="4402138"/>
          <p14:tracePt t="3024" x="3036888" y="4402138"/>
          <p14:tracePt t="3040" x="3098800" y="4402138"/>
          <p14:tracePt t="3057" x="3187700" y="4402138"/>
          <p14:tracePt t="3074" x="3295650" y="4402138"/>
          <p14:tracePt t="3090" x="3429000" y="4402138"/>
          <p14:tracePt t="3107" x="3598863" y="4411663"/>
          <p14:tracePt t="3124" x="3822700" y="4419600"/>
          <p14:tracePt t="3140" x="4098925" y="4419600"/>
          <p14:tracePt t="3157" x="4608513" y="4419600"/>
          <p14:tracePt t="3174" x="4956175" y="4419600"/>
          <p14:tracePt t="3190" x="5214938" y="4419600"/>
          <p14:tracePt t="3207" x="5456238" y="4419600"/>
          <p14:tracePt t="3224" x="5680075" y="4419600"/>
          <p14:tracePt t="3240" x="5822950" y="4419600"/>
          <p14:tracePt t="3257" x="5938838" y="4419600"/>
          <p14:tracePt t="3274" x="5983288" y="4419600"/>
          <p14:tracePt t="3291" x="6010275" y="4411663"/>
          <p14:tracePt t="3307" x="6018213" y="4411663"/>
          <p14:tracePt t="3324" x="6062663" y="4411663"/>
          <p14:tracePt t="3341" x="6143625" y="4411663"/>
          <p14:tracePt t="3357" x="6259513" y="4411663"/>
          <p14:tracePt t="3374" x="6313488" y="4411663"/>
          <p14:tracePt t="3391" x="6330950" y="4411663"/>
          <p14:tracePt t="3407" x="6348413" y="4411663"/>
          <p14:tracePt t="3424" x="6357938" y="4411663"/>
          <p14:tracePt t="3862" x="6375400" y="4402138"/>
          <p14:tracePt t="3870" x="6394450" y="4402138"/>
          <p14:tracePt t="3878" x="6429375" y="4402138"/>
          <p14:tracePt t="3891" x="6465888" y="4402138"/>
          <p14:tracePt t="3908" x="6643688" y="4402138"/>
          <p14:tracePt t="3925" x="6919913" y="4402138"/>
          <p14:tracePt t="3941" x="7483475" y="4402138"/>
          <p14:tracePt t="3958" x="7848600" y="4402138"/>
          <p14:tracePt t="3975" x="8188325" y="4402138"/>
          <p14:tracePt t="3991" x="8466138" y="4402138"/>
          <p14:tracePt t="4008" x="8688388" y="4402138"/>
          <p14:tracePt t="4025" x="8867775" y="4402138"/>
          <p14:tracePt t="4041" x="9001125" y="4402138"/>
          <p14:tracePt t="4058" x="9063038" y="4402138"/>
          <p14:tracePt t="4075" x="9082088" y="4402138"/>
          <p14:tracePt t="4091" x="9099550" y="4402138"/>
          <p14:tracePt t="4125" x="9109075" y="4402138"/>
          <p14:tracePt t="4142" x="9126538" y="4394200"/>
          <p14:tracePt t="4158" x="9144000" y="4394200"/>
          <p14:tracePt t="4175" x="9161463" y="4384675"/>
          <p14:tracePt t="4191" x="9180513" y="4375150"/>
          <p14:tracePt t="4208" x="9188450" y="4375150"/>
          <p14:tracePt t="4225" x="9205913" y="4367213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409" y="1486638"/>
            <a:ext cx="2386660" cy="143686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6224" y="889723"/>
            <a:ext cx="1824113" cy="203378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4901" y="1486638"/>
            <a:ext cx="2074840" cy="148202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6057" y="3918767"/>
            <a:ext cx="1980588" cy="201795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2680" y="3868123"/>
            <a:ext cx="2281860" cy="206860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162409" y="3078051"/>
            <a:ext cx="2386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dirty="0" err="1" smtClean="0"/>
              <a:t>schlafen</a:t>
            </a:r>
            <a:endParaRPr lang="pt-PT" sz="24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2756057" y="6084943"/>
            <a:ext cx="2202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dirty="0" err="1" smtClean="0"/>
              <a:t>grillen</a:t>
            </a:r>
            <a:endParaRPr lang="pt-PT" sz="24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4502733" y="3036744"/>
            <a:ext cx="2191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dirty="0" err="1" smtClean="0"/>
              <a:t>Fahrrad</a:t>
            </a:r>
            <a:r>
              <a:rPr lang="pt-PT" sz="2400" dirty="0" smtClean="0"/>
              <a:t> </a:t>
            </a:r>
            <a:r>
              <a:rPr lang="pt-PT" sz="2400" dirty="0" err="1" smtClean="0"/>
              <a:t>fahren</a:t>
            </a:r>
            <a:endParaRPr lang="pt-PT" sz="24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7740873" y="3107548"/>
            <a:ext cx="2562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dirty="0" err="1" smtClean="0"/>
              <a:t>Freunde</a:t>
            </a:r>
            <a:r>
              <a:rPr lang="pt-PT" sz="2400" dirty="0" smtClean="0"/>
              <a:t> </a:t>
            </a:r>
            <a:r>
              <a:rPr lang="pt-PT" sz="2400" dirty="0" err="1" smtClean="0"/>
              <a:t>treffen</a:t>
            </a:r>
            <a:endParaRPr lang="pt-PT" sz="24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126133" y="6084943"/>
            <a:ext cx="2514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dirty="0" err="1" smtClean="0"/>
              <a:t>Briefe</a:t>
            </a:r>
            <a:r>
              <a:rPr lang="pt-PT" sz="2400" dirty="0" smtClean="0"/>
              <a:t> </a:t>
            </a:r>
            <a:r>
              <a:rPr lang="pt-PT" sz="2400" dirty="0" err="1" smtClean="0"/>
              <a:t>schreiben</a:t>
            </a:r>
            <a:endParaRPr lang="pt-PT" sz="2400" dirty="0"/>
          </a:p>
        </p:txBody>
      </p:sp>
      <p:pic>
        <p:nvPicPr>
          <p:cNvPr id="12" name="Áudio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017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630"/>
    </mc:Choice>
    <mc:Fallback>
      <p:transition spd="slow" advTm="136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943" x="9215438" y="4357688"/>
          <p14:tracePt t="952" x="9215438" y="4322763"/>
          <p14:tracePt t="959" x="9215438" y="4276725"/>
          <p14:tracePt t="968" x="9215438" y="4224338"/>
          <p14:tracePt t="983" x="9197975" y="4089400"/>
          <p14:tracePt t="1000" x="9099550" y="3956050"/>
          <p14:tracePt t="1017" x="8920163" y="3867150"/>
          <p14:tracePt t="1033" x="8634413" y="3830638"/>
          <p14:tracePt t="1050" x="8269288" y="3830638"/>
          <p14:tracePt t="1067" x="7875588" y="3830638"/>
          <p14:tracePt t="1083" x="7537450" y="3830638"/>
          <p14:tracePt t="1100" x="7205663" y="3840163"/>
          <p14:tracePt t="1117" x="6894513" y="3919538"/>
          <p14:tracePt t="1133" x="6581775" y="3956050"/>
          <p14:tracePt t="1150" x="6259513" y="4000500"/>
          <p14:tracePt t="1167" x="5751513" y="4000500"/>
          <p14:tracePt t="1184" x="5518150" y="4000500"/>
          <p14:tracePt t="1200" x="5330825" y="3956050"/>
          <p14:tracePt t="1217" x="5143500" y="3857625"/>
          <p14:tracePt t="1233" x="4956175" y="3741738"/>
          <p14:tracePt t="1250" x="4751388" y="3608388"/>
          <p14:tracePt t="1267" x="4483100" y="3473450"/>
          <p14:tracePt t="1283" x="4197350" y="3367088"/>
          <p14:tracePt t="1300" x="3919538" y="3295650"/>
          <p14:tracePt t="1317" x="3759200" y="3286125"/>
          <p14:tracePt t="1333" x="3633788" y="3286125"/>
          <p14:tracePt t="1350" x="3581400" y="3286125"/>
          <p14:tracePt t="1367" x="3527425" y="3286125"/>
          <p14:tracePt t="1384" x="3517900" y="3286125"/>
          <p14:tracePt t="1401" x="3509963" y="3303588"/>
          <p14:tracePt t="1417" x="3500438" y="3322638"/>
          <p14:tracePt t="1434" x="3490913" y="3330575"/>
          <p14:tracePt t="1451" x="3490913" y="3340100"/>
          <p14:tracePt t="1484" x="3482975" y="3348038"/>
          <p14:tracePt t="1504" x="3473450" y="3348038"/>
          <p14:tracePt t="1517" x="3465513" y="3348038"/>
          <p14:tracePt t="1534" x="3438525" y="3348038"/>
          <p14:tracePt t="1550" x="3411538" y="3348038"/>
          <p14:tracePt t="1568" x="3375025" y="3340100"/>
          <p14:tracePt t="1584" x="3367088" y="3330575"/>
          <p14:tracePt t="1600" x="3348038" y="3330575"/>
          <p14:tracePt t="1617" x="3340100" y="3330575"/>
          <p14:tracePt t="1634" x="3330575" y="3330575"/>
          <p14:tracePt t="2104" x="3357563" y="3330575"/>
          <p14:tracePt t="2112" x="3367088" y="3330575"/>
          <p14:tracePt t="2120" x="3384550" y="3330575"/>
          <p14:tracePt t="2134" x="3419475" y="3330575"/>
          <p14:tracePt t="2152" x="3509963" y="3330575"/>
          <p14:tracePt t="2168" x="3679825" y="3367088"/>
          <p14:tracePt t="2184" x="3822700" y="3375025"/>
          <p14:tracePt t="2201" x="3956050" y="3394075"/>
          <p14:tracePt t="2218" x="4125913" y="3402013"/>
          <p14:tracePt t="2234" x="4286250" y="3402013"/>
          <p14:tracePt t="2251" x="4446588" y="3411538"/>
          <p14:tracePt t="2268" x="4589463" y="3411538"/>
          <p14:tracePt t="2284" x="4687888" y="3419475"/>
          <p14:tracePt t="2301" x="4786313" y="3419475"/>
          <p14:tracePt t="2318" x="4830763" y="3419475"/>
          <p14:tracePt t="2334" x="4867275" y="3419475"/>
          <p14:tracePt t="2336" x="4894263" y="3419475"/>
          <p14:tracePt t="2351" x="4902200" y="3419475"/>
          <p14:tracePt t="2368" x="4991100" y="3438525"/>
          <p14:tracePt t="2384" x="5099050" y="3455988"/>
          <p14:tracePt t="2401" x="5197475" y="3465513"/>
          <p14:tracePt t="2418" x="5276850" y="3482975"/>
          <p14:tracePt t="2434" x="5367338" y="3490913"/>
          <p14:tracePt t="2451" x="5465763" y="3490913"/>
          <p14:tracePt t="2468" x="5545138" y="3490913"/>
          <p14:tracePt t="2484" x="5599113" y="3490913"/>
          <p14:tracePt t="2501" x="5653088" y="3500438"/>
          <p14:tracePt t="2518" x="5688013" y="3500438"/>
          <p14:tracePt t="2568" x="5697538" y="3500438"/>
          <p14:tracePt t="2600" x="5705475" y="3500438"/>
          <p14:tracePt t="2608" x="5715000" y="3500438"/>
          <p14:tracePt t="2618" x="5724525" y="3500438"/>
          <p14:tracePt t="3553" x="5705475" y="3500438"/>
          <p14:tracePt t="3561" x="5680075" y="3500438"/>
          <p14:tracePt t="3569" x="5653088" y="3500438"/>
          <p14:tracePt t="3585" x="5616575" y="3500438"/>
          <p14:tracePt t="3602" x="5599113" y="3500438"/>
          <p14:tracePt t="3619" x="5589588" y="3490913"/>
          <p14:tracePt t="3945" x="5599113" y="3490913"/>
          <p14:tracePt t="3953" x="5626100" y="3490913"/>
          <p14:tracePt t="3961" x="5653088" y="3490913"/>
          <p14:tracePt t="3970" x="5661025" y="3490913"/>
          <p14:tracePt t="3986" x="5680075" y="3490913"/>
          <p14:tracePt t="4002" x="5697538" y="3490913"/>
          <p14:tracePt t="4041" x="5697538" y="3482975"/>
          <p14:tracePt t="4057" x="5715000" y="3473450"/>
          <p14:tracePt t="4069" x="5741988" y="3455988"/>
          <p14:tracePt t="4086" x="5822950" y="3438525"/>
          <p14:tracePt t="4103" x="5911850" y="3411538"/>
          <p14:tracePt t="4119" x="6000750" y="3394075"/>
          <p14:tracePt t="4136" x="6062663" y="3384550"/>
          <p14:tracePt t="4153" x="6089650" y="3384550"/>
          <p14:tracePt t="4377" x="6054725" y="3384550"/>
          <p14:tracePt t="4385" x="5965825" y="3384550"/>
          <p14:tracePt t="4393" x="5875338" y="3384550"/>
          <p14:tracePt t="4403" x="5776913" y="3384550"/>
          <p14:tracePt t="4420" x="5545138" y="3384550"/>
          <p14:tracePt t="4436" x="5357813" y="3384550"/>
          <p14:tracePt t="4453" x="5205413" y="3384550"/>
          <p14:tracePt t="4470" x="5143500" y="3384550"/>
          <p14:tracePt t="4486" x="5133975" y="3384550"/>
          <p14:tracePt t="4954" x="5160963" y="3384550"/>
          <p14:tracePt t="4961" x="5241925" y="3384550"/>
          <p14:tracePt t="4970" x="5330825" y="3394075"/>
          <p14:tracePt t="4987" x="5527675" y="3419475"/>
          <p14:tracePt t="5003" x="5724525" y="3419475"/>
          <p14:tracePt t="5020" x="5929313" y="3419475"/>
          <p14:tracePt t="5037" x="6099175" y="3429000"/>
          <p14:tracePt t="5053" x="6276975" y="3438525"/>
          <p14:tracePt t="5070" x="6465888" y="3438525"/>
          <p14:tracePt t="5087" x="6643688" y="3438525"/>
          <p14:tracePt t="5103" x="6875463" y="3438525"/>
          <p14:tracePt t="5120" x="7143750" y="3438525"/>
          <p14:tracePt t="5137" x="7483475" y="3438525"/>
          <p14:tracePt t="5154" x="7688263" y="3438525"/>
          <p14:tracePt t="5170" x="7823200" y="3438525"/>
          <p14:tracePt t="5187" x="7894638" y="3438525"/>
          <p14:tracePt t="5204" x="7929563" y="3438525"/>
          <p14:tracePt t="5220" x="7947025" y="3438525"/>
          <p14:tracePt t="5253" x="7966075" y="3446463"/>
          <p14:tracePt t="5270" x="8001000" y="3446463"/>
          <p14:tracePt t="5287" x="8072438" y="3465513"/>
          <p14:tracePt t="5304" x="8180388" y="3473450"/>
          <p14:tracePt t="5320" x="8251825" y="3473450"/>
          <p14:tracePt t="5337" x="8340725" y="3473450"/>
          <p14:tracePt t="5354" x="8348663" y="3473450"/>
          <p14:tracePt t="5386" x="8358188" y="3473450"/>
          <p14:tracePt t="5722" x="8367713" y="3473450"/>
          <p14:tracePt t="5731" x="8394700" y="3473450"/>
          <p14:tracePt t="5738" x="8412163" y="3473450"/>
          <p14:tracePt t="5754" x="8466138" y="3473450"/>
          <p14:tracePt t="5771" x="8537575" y="3473450"/>
          <p14:tracePt t="5787" x="8609013" y="3482975"/>
          <p14:tracePt t="5804" x="8653463" y="3482975"/>
          <p14:tracePt t="5821" x="8697913" y="3500438"/>
          <p14:tracePt t="5837" x="8751888" y="3500438"/>
          <p14:tracePt t="5854" x="8777288" y="3500438"/>
          <p14:tracePt t="5871" x="8823325" y="3500438"/>
          <p14:tracePt t="5887" x="8875713" y="3500438"/>
          <p14:tracePt t="5904" x="8939213" y="3500438"/>
          <p14:tracePt t="5921" x="8983663" y="3500438"/>
          <p14:tracePt t="5938" x="9045575" y="3500438"/>
          <p14:tracePt t="5954" x="9063038" y="3500438"/>
          <p14:tracePt t="5971" x="9082088" y="3500438"/>
          <p14:tracePt t="5987" x="9126538" y="3509963"/>
          <p14:tracePt t="6004" x="9205913" y="3536950"/>
          <p14:tracePt t="6021" x="9304338" y="3562350"/>
          <p14:tracePt t="6037" x="9402763" y="3562350"/>
          <p14:tracePt t="6054" x="9491663" y="3571875"/>
          <p14:tracePt t="6071" x="9582150" y="3581400"/>
          <p14:tracePt t="6088" x="9626600" y="3589338"/>
          <p14:tracePt t="6104" x="9644063" y="3589338"/>
          <p14:tracePt t="7219" x="9609138" y="3589338"/>
          <p14:tracePt t="7226" x="9545638" y="3589338"/>
          <p14:tracePt t="7238" x="9474200" y="3589338"/>
          <p14:tracePt t="7255" x="9304338" y="3589338"/>
          <p14:tracePt t="7272" x="9144000" y="3589338"/>
          <p14:tracePt t="7289" x="8966200" y="3589338"/>
          <p14:tracePt t="7305" x="8823325" y="3598863"/>
          <p14:tracePt t="7322" x="8688388" y="3625850"/>
          <p14:tracePt t="7339" x="8680450" y="3625850"/>
          <p14:tracePt t="7387" x="8661400" y="3625850"/>
          <p14:tracePt t="7443" x="8643938" y="3625850"/>
          <p14:tracePt t="7451" x="8616950" y="3625850"/>
          <p14:tracePt t="7467" x="8599488" y="3625850"/>
          <p14:tracePt t="7474" x="8582025" y="3625850"/>
          <p14:tracePt t="7489" x="8562975" y="3625850"/>
          <p14:tracePt t="7505" x="8518525" y="3625850"/>
          <p14:tracePt t="7522" x="8491538" y="3616325"/>
          <p14:tracePt t="7539" x="8483600" y="3616325"/>
          <p14:tracePt t="7556" x="8474075" y="3616325"/>
          <p14:tracePt t="7699" x="8474075" y="3608388"/>
          <p14:tracePt t="7779" x="8483600" y="3598863"/>
          <p14:tracePt t="7891" x="8474075" y="3598863"/>
          <p14:tracePt t="7899" x="8439150" y="3589338"/>
          <p14:tracePt t="7907" x="8394700" y="3581400"/>
          <p14:tracePt t="7923" x="8205788" y="3536950"/>
          <p14:tracePt t="7939" x="7966075" y="3473450"/>
          <p14:tracePt t="7956" x="7599363" y="3419475"/>
          <p14:tracePt t="7973" x="7188200" y="3384550"/>
          <p14:tracePt t="7989" x="6751638" y="3375025"/>
          <p14:tracePt t="8006" x="6313488" y="3375025"/>
          <p14:tracePt t="8023" x="5965825" y="3375025"/>
          <p14:tracePt t="8039" x="5688013" y="3394075"/>
          <p14:tracePt t="8056" x="5438775" y="3438525"/>
          <p14:tracePt t="8073" x="5241925" y="3465513"/>
          <p14:tracePt t="8089" x="5054600" y="3536950"/>
          <p14:tracePt t="8106" x="4867275" y="3652838"/>
          <p14:tracePt t="8123" x="4660900" y="3911600"/>
          <p14:tracePt t="8139" x="4572000" y="4160838"/>
          <p14:tracePt t="8156" x="4518025" y="4473575"/>
          <p14:tracePt t="8173" x="4491038" y="4803775"/>
          <p14:tracePt t="8189" x="4491038" y="5018088"/>
          <p14:tracePt t="8206" x="4473575" y="5187950"/>
          <p14:tracePt t="8223" x="4438650" y="5286375"/>
          <p14:tracePt t="8239" x="4429125" y="5367338"/>
          <p14:tracePt t="8256" x="4394200" y="5518150"/>
          <p14:tracePt t="8273" x="4375150" y="5732463"/>
          <p14:tracePt t="8289" x="4330700" y="6037263"/>
          <p14:tracePt t="8306" x="4259263" y="6608763"/>
          <p14:tracePt t="8323" x="4214813" y="6813550"/>
          <p14:tracePt t="8340" x="4187825" y="6848475"/>
          <p14:tracePt t="8363" x="4179888" y="6848475"/>
          <p14:tracePt t="8451" x="4170363" y="6848475"/>
          <p14:tracePt t="8459" x="4160838" y="6848475"/>
          <p14:tracePt t="8467" x="4152900" y="6848475"/>
          <p14:tracePt t="8475" x="4125913" y="6848475"/>
          <p14:tracePt t="8489" x="4098925" y="6848475"/>
          <p14:tracePt t="8507" x="4027488" y="6848475"/>
          <p14:tracePt t="8523" x="3990975" y="6848475"/>
          <p14:tracePt t="8540" x="3983038" y="6848475"/>
          <p14:tracePt t="8595" x="3983038" y="6840538"/>
          <p14:tracePt t="8603" x="3983038" y="6813550"/>
          <p14:tracePt t="8611" x="3983038" y="6786563"/>
          <p14:tracePt t="8623" x="3983038" y="6759575"/>
          <p14:tracePt t="8640" x="3973513" y="6705600"/>
          <p14:tracePt t="8657" x="3965575" y="6608763"/>
          <p14:tracePt t="8673" x="3965575" y="6537325"/>
          <p14:tracePt t="8690" x="3965575" y="6465888"/>
          <p14:tracePt t="8707" x="3965575" y="6429375"/>
          <p14:tracePt t="8723" x="3965575" y="6419850"/>
          <p14:tracePt t="8740" x="3965575" y="6411913"/>
          <p14:tracePt t="9132" x="3965575" y="6419850"/>
          <p14:tracePt t="9139" x="3973513" y="6429375"/>
          <p14:tracePt t="9164" x="3973513" y="6438900"/>
          <p14:tracePt t="9171" x="3983038" y="6456363"/>
          <p14:tracePt t="9179" x="3983038" y="6465888"/>
          <p14:tracePt t="9190" x="3990975" y="6473825"/>
          <p14:tracePt t="9207" x="4010025" y="6483350"/>
          <p14:tracePt t="9223" x="4010025" y="6491288"/>
          <p14:tracePt t="10844" x="4037013" y="6510338"/>
          <p14:tracePt t="10852" x="4081463" y="6518275"/>
          <p14:tracePt t="10860" x="4143375" y="6537325"/>
          <p14:tracePt t="10875" x="4214813" y="6562725"/>
          <p14:tracePt t="10892" x="4446588" y="6661150"/>
          <p14:tracePt t="10908" x="4589463" y="6751638"/>
          <p14:tracePt t="10925" x="4679950" y="6848475"/>
          <p14:tracePt t="10942" x="4724400" y="6848475"/>
          <p14:tracePt t="10958" x="4776788" y="6848475"/>
          <p14:tracePt t="10975" x="4938713" y="6848475"/>
          <p14:tracePt t="10992" x="5170488" y="6848475"/>
          <p14:tracePt t="11008" x="5429250" y="6848475"/>
          <p14:tracePt t="11025" x="5732463" y="6848475"/>
          <p14:tracePt t="11042" x="6108700" y="6848475"/>
          <p14:tracePt t="11058" x="6429375" y="6848475"/>
          <p14:tracePt t="11075" x="6653213" y="6848475"/>
          <p14:tracePt t="11092" x="6938963" y="6848475"/>
          <p14:tracePt t="11109" x="7116763" y="6848475"/>
          <p14:tracePt t="11125" x="7251700" y="6848475"/>
          <p14:tracePt t="11142" x="7394575" y="6848475"/>
          <p14:tracePt t="11159" x="7491413" y="6848475"/>
          <p14:tracePt t="11175" x="7545388" y="6848475"/>
          <p14:tracePt t="11192" x="7572375" y="6848475"/>
          <p14:tracePt t="11209" x="7589838" y="6831013"/>
          <p14:tracePt t="11225" x="7608888" y="6813550"/>
          <p14:tracePt t="11242" x="7643813" y="6786563"/>
          <p14:tracePt t="11259" x="7670800" y="6769100"/>
          <p14:tracePt t="11275" x="7688263" y="6751638"/>
          <p14:tracePt t="11292" x="7705725" y="6724650"/>
          <p14:tracePt t="11309" x="7715250" y="6705600"/>
          <p14:tracePt t="11325" x="7715250" y="6697663"/>
          <p14:tracePt t="11380" x="7715250" y="6688138"/>
          <p14:tracePt t="11396" x="7715250" y="6680200"/>
          <p14:tracePt t="11404" x="7715250" y="6670675"/>
          <p14:tracePt t="11420" x="7705725" y="6661150"/>
          <p14:tracePt t="11428" x="7705725" y="6653213"/>
          <p14:tracePt t="11442" x="7697788" y="6634163"/>
          <p14:tracePt t="11459" x="7688263" y="6626225"/>
          <p14:tracePt t="11492" x="7680325" y="6616700"/>
          <p14:tracePt t="11524" x="7670800" y="6616700"/>
          <p14:tracePt t="11532" x="7670800" y="6608763"/>
          <p14:tracePt t="11925" x="7670800" y="6599238"/>
          <p14:tracePt t="11933" x="7688263" y="6599238"/>
          <p14:tracePt t="11942" x="7697788" y="6599238"/>
          <p14:tracePt t="11959" x="7751763" y="6589713"/>
          <p14:tracePt t="11976" x="7804150" y="6581775"/>
          <p14:tracePt t="11993" x="7840663" y="6572250"/>
          <p14:tracePt t="12009" x="7867650" y="6572250"/>
          <p14:tracePt t="12026" x="7875588" y="6572250"/>
          <p14:tracePt t="12117" x="7885113" y="6572250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12" y="128789"/>
            <a:ext cx="8645292" cy="207584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8671" y="2305855"/>
            <a:ext cx="4676775" cy="4152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Á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153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544"/>
    </mc:Choice>
    <mc:Fallback>
      <p:transition spd="slow" advTm="505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3145" x="7858125" y="6554788"/>
          <p14:tracePt t="3153" x="7840663" y="6510338"/>
          <p14:tracePt t="3161" x="7786688" y="6429375"/>
          <p14:tracePt t="3169" x="7742238" y="6348413"/>
          <p14:tracePt t="3183" x="7661275" y="6259513"/>
          <p14:tracePt t="3200" x="7456488" y="5983288"/>
          <p14:tracePt t="3217" x="7439025" y="5822950"/>
          <p14:tracePt t="3234" x="7439025" y="5670550"/>
          <p14:tracePt t="3250" x="7439025" y="5491163"/>
          <p14:tracePt t="3267" x="7473950" y="5295900"/>
          <p14:tracePt t="3283" x="7473950" y="5160963"/>
          <p14:tracePt t="3300" x="7446963" y="5037138"/>
          <p14:tracePt t="3317" x="7402513" y="4956175"/>
          <p14:tracePt t="3333" x="7375525" y="4919663"/>
          <p14:tracePt t="3350" x="7358063" y="4919663"/>
          <p14:tracePt t="3367" x="7323138" y="4919663"/>
          <p14:tracePt t="3384" x="7286625" y="4929188"/>
          <p14:tracePt t="3401" x="7180263" y="4946650"/>
          <p14:tracePt t="3417" x="7089775" y="4938713"/>
          <p14:tracePt t="3434" x="6956425" y="4813300"/>
          <p14:tracePt t="3450" x="6840538" y="4652963"/>
          <p14:tracePt t="3467" x="6724650" y="4483100"/>
          <p14:tracePt t="3484" x="6599238" y="4268788"/>
          <p14:tracePt t="3500" x="6483350" y="4027488"/>
          <p14:tracePt t="3517" x="6313488" y="3633788"/>
          <p14:tracePt t="3534" x="6126163" y="3098800"/>
          <p14:tracePt t="3550" x="5983288" y="2589213"/>
          <p14:tracePt t="3567" x="5857875" y="2152650"/>
          <p14:tracePt t="3584" x="5751513" y="1822450"/>
          <p14:tracePt t="3601" x="5599113" y="1482725"/>
          <p14:tracePt t="3617" x="5527675" y="1295400"/>
          <p14:tracePt t="3634" x="5456238" y="1179513"/>
          <p14:tracePt t="3650" x="5402263" y="1116013"/>
          <p14:tracePt t="3667" x="5340350" y="1062038"/>
          <p14:tracePt t="3684" x="5276850" y="1027113"/>
          <p14:tracePt t="3701" x="5241925" y="990600"/>
          <p14:tracePt t="3717" x="5214938" y="982663"/>
          <p14:tracePt t="3734" x="5197475" y="965200"/>
          <p14:tracePt t="3751" x="5116513" y="955675"/>
          <p14:tracePt t="3767" x="4991100" y="919163"/>
          <p14:tracePt t="3784" x="4786313" y="857250"/>
          <p14:tracePt t="3801" x="4340225" y="741363"/>
          <p14:tracePt t="3817" x="4027488" y="704850"/>
          <p14:tracePt t="3834" x="3813175" y="704850"/>
          <p14:tracePt t="3851" x="3616325" y="758825"/>
          <p14:tracePt t="3867" x="3482975" y="812800"/>
          <p14:tracePt t="3884" x="3330575" y="874713"/>
          <p14:tracePt t="3901" x="3205163" y="946150"/>
          <p14:tracePt t="3917" x="3125788" y="982663"/>
          <p14:tracePt t="3934" x="3081338" y="1009650"/>
          <p14:tracePt t="3951" x="3062288" y="1027113"/>
          <p14:tracePt t="4049" x="3054350" y="1027113"/>
          <p14:tracePt t="4065" x="3054350" y="1036638"/>
          <p14:tracePt t="4073" x="3054350" y="1044575"/>
          <p14:tracePt t="4084" x="3054350" y="1054100"/>
          <p14:tracePt t="4101" x="3054350" y="1062038"/>
          <p14:tracePt t="4117" x="3054350" y="1071563"/>
          <p14:tracePt t="4134" x="3044825" y="1098550"/>
          <p14:tracePt t="4151" x="3036888" y="1108075"/>
          <p14:tracePt t="4168" x="3027363" y="1125538"/>
          <p14:tracePt t="4184" x="3027363" y="1133475"/>
          <p14:tracePt t="4201" x="3017838" y="1133475"/>
          <p14:tracePt t="4233" x="3009900" y="1133475"/>
          <p14:tracePt t="4241" x="3000375" y="1152525"/>
          <p14:tracePt t="4251" x="2990850" y="1152525"/>
          <p14:tracePt t="4268" x="2990850" y="1160463"/>
          <p14:tracePt t="4284" x="2965450" y="1169988"/>
          <p14:tracePt t="4301" x="2946400" y="1187450"/>
          <p14:tracePt t="4318" x="2928938" y="1204913"/>
          <p14:tracePt t="4351" x="2919413" y="1204913"/>
          <p14:tracePt t="4368" x="2901950" y="1214438"/>
          <p14:tracePt t="4384" x="2884488" y="1214438"/>
          <p14:tracePt t="4401" x="2874963" y="1223963"/>
          <p14:tracePt t="4418" x="2867025" y="1223963"/>
          <p14:tracePt t="4842" x="2867025" y="1214438"/>
          <p14:tracePt t="4850" x="2867025" y="1196975"/>
          <p14:tracePt t="4857" x="2867025" y="1187450"/>
          <p14:tracePt t="4868" x="2867025" y="1169988"/>
          <p14:tracePt t="4885" x="2830513" y="1125538"/>
          <p14:tracePt t="4901" x="2813050" y="1089025"/>
          <p14:tracePt t="4918" x="2786063" y="1062038"/>
          <p14:tracePt t="4935" x="2759075" y="1027113"/>
          <p14:tracePt t="4952" x="2741613" y="1017588"/>
          <p14:tracePt t="4968" x="2732088" y="1017588"/>
          <p14:tracePt t="4985" x="2714625" y="1009650"/>
          <p14:tracePt t="5026" x="2697163" y="1009650"/>
          <p14:tracePt t="5042" x="2687638" y="1009650"/>
          <p14:tracePt t="5082" x="2679700" y="1009650"/>
          <p14:tracePt t="5106" x="2670175" y="1000125"/>
          <p14:tracePt t="5114" x="2660650" y="1000125"/>
          <p14:tracePt t="5234" x="2670175" y="1000125"/>
          <p14:tracePt t="5242" x="2697163" y="1000125"/>
          <p14:tracePt t="5252" x="2741613" y="1000125"/>
          <p14:tracePt t="5269" x="2803525" y="1000125"/>
          <p14:tracePt t="5285" x="2874963" y="1017588"/>
          <p14:tracePt t="5302" x="2928938" y="1017588"/>
          <p14:tracePt t="5319" x="2973388" y="1027113"/>
          <p14:tracePt t="5335" x="3009900" y="1027113"/>
          <p14:tracePt t="5352" x="3036888" y="1027113"/>
          <p14:tracePt t="5369" x="3081338" y="1027113"/>
          <p14:tracePt t="5385" x="3108325" y="1027113"/>
          <p14:tracePt t="5402" x="3170238" y="1027113"/>
          <p14:tracePt t="5419" x="3205163" y="1027113"/>
          <p14:tracePt t="5435" x="3251200" y="1027113"/>
          <p14:tracePt t="5452" x="3276600" y="1027113"/>
          <p14:tracePt t="5469" x="3295650" y="1027113"/>
          <p14:tracePt t="5485" x="3313113" y="1027113"/>
          <p14:tracePt t="5502" x="3322638" y="1027113"/>
          <p14:tracePt t="5519" x="3340100" y="1027113"/>
          <p14:tracePt t="5535" x="3375025" y="1027113"/>
          <p14:tracePt t="5552" x="3411538" y="1027113"/>
          <p14:tracePt t="5569" x="3446463" y="1027113"/>
          <p14:tracePt t="5586" x="3500438" y="1027113"/>
          <p14:tracePt t="5602" x="3527425" y="1027113"/>
          <p14:tracePt t="5619" x="3554413" y="1027113"/>
          <p14:tracePt t="5636" x="3562350" y="1017588"/>
          <p14:tracePt t="5674" x="3571875" y="1009650"/>
          <p14:tracePt t="5738" x="3581400" y="1009650"/>
          <p14:tracePt t="5754" x="3589338" y="1009650"/>
          <p14:tracePt t="5762" x="3608388" y="1009650"/>
          <p14:tracePt t="5770" x="3625850" y="1009650"/>
          <p14:tracePt t="5786" x="3643313" y="1009650"/>
          <p14:tracePt t="5802" x="3670300" y="1009650"/>
          <p14:tracePt t="7099" x="3714750" y="1009650"/>
          <p14:tracePt t="7107" x="3786188" y="1009650"/>
          <p14:tracePt t="7115" x="3884613" y="1027113"/>
          <p14:tracePt t="7122" x="3990975" y="1054100"/>
          <p14:tracePt t="7137" x="4125913" y="1062038"/>
          <p14:tracePt t="7153" x="4446588" y="1081088"/>
          <p14:tracePt t="7170" x="4857750" y="1081088"/>
          <p14:tracePt t="7187" x="5375275" y="1081088"/>
          <p14:tracePt t="7203" x="5626100" y="1081088"/>
          <p14:tracePt t="7220" x="5803900" y="1081088"/>
          <p14:tracePt t="7237" x="5894388" y="1081088"/>
          <p14:tracePt t="7253" x="5946775" y="1071563"/>
          <p14:tracePt t="7270" x="5956300" y="1071563"/>
          <p14:tracePt t="7355" x="5965825" y="1071563"/>
          <p14:tracePt t="7371" x="5983288" y="1071563"/>
          <p14:tracePt t="7851" x="5946775" y="1071563"/>
          <p14:tracePt t="7859" x="5911850" y="1071563"/>
          <p14:tracePt t="7871" x="5867400" y="1071563"/>
          <p14:tracePt t="7887" x="5705475" y="1071563"/>
          <p14:tracePt t="7904" x="5527675" y="1071563"/>
          <p14:tracePt t="7921" x="5303838" y="1071563"/>
          <p14:tracePt t="7937" x="5054600" y="1071563"/>
          <p14:tracePt t="7954" x="4795838" y="1071563"/>
          <p14:tracePt t="7971" x="4375150" y="1071563"/>
          <p14:tracePt t="7988" x="4152900" y="1071563"/>
          <p14:tracePt t="8004" x="3973513" y="1071563"/>
          <p14:tracePt t="8021" x="3867150" y="1071563"/>
          <p14:tracePt t="8038" x="3786188" y="1071563"/>
          <p14:tracePt t="8054" x="3741738" y="1071563"/>
          <p14:tracePt t="8071" x="3714750" y="1081088"/>
          <p14:tracePt t="8088" x="3679825" y="1081088"/>
          <p14:tracePt t="8104" x="3633788" y="1089025"/>
          <p14:tracePt t="8121" x="3536950" y="1098550"/>
          <p14:tracePt t="8138" x="3402013" y="1098550"/>
          <p14:tracePt t="8154" x="3251200" y="1098550"/>
          <p14:tracePt t="8171" x="3017838" y="1098550"/>
          <p14:tracePt t="8188" x="2894013" y="1098550"/>
          <p14:tracePt t="8204" x="2813050" y="1098550"/>
          <p14:tracePt t="8222" x="2776538" y="1098550"/>
          <p14:tracePt t="8238" x="2759075" y="1098550"/>
          <p14:tracePt t="8271" x="2751138" y="1089025"/>
          <p14:tracePt t="8288" x="2724150" y="1089025"/>
          <p14:tracePt t="8304" x="2687638" y="1089025"/>
          <p14:tracePt t="8321" x="2608263" y="1071563"/>
          <p14:tracePt t="8338" x="2554288" y="1071563"/>
          <p14:tracePt t="8354" x="2517775" y="1062038"/>
          <p14:tracePt t="8371" x="2490788" y="1062038"/>
          <p14:tracePt t="8388" x="2482850" y="1062038"/>
          <p14:tracePt t="8427" x="2473325" y="1062038"/>
          <p14:tracePt t="8443" x="2465388" y="1062038"/>
          <p14:tracePt t="8483" x="2455863" y="1062038"/>
          <p14:tracePt t="8499" x="2446338" y="1054100"/>
          <p14:tracePt t="8516" x="2438400" y="1054100"/>
          <p14:tracePt t="8532" x="2428875" y="1054100"/>
          <p14:tracePt t="8539" x="2428875" y="1044575"/>
          <p14:tracePt t="8547" x="2419350" y="1044575"/>
          <p14:tracePt t="8555" x="2419350" y="1036638"/>
          <p14:tracePt t="8572" x="2411413" y="1036638"/>
          <p14:tracePt t="8588" x="2393950" y="1017588"/>
          <p14:tracePt t="8605" x="2384425" y="1017588"/>
          <p14:tracePt t="8621" x="2384425" y="1009650"/>
          <p14:tracePt t="8638" x="2366963" y="1009650"/>
          <p14:tracePt t="8883" x="2357438" y="1000125"/>
          <p14:tracePt t="9276" x="2374900" y="1000125"/>
          <p14:tracePt t="9284" x="2419350" y="1000125"/>
          <p14:tracePt t="9292" x="2482850" y="1000125"/>
          <p14:tracePt t="9305" x="2562225" y="1000125"/>
          <p14:tracePt t="9322" x="2741613" y="1000125"/>
          <p14:tracePt t="9339" x="2884488" y="1000125"/>
          <p14:tracePt t="9356" x="3000375" y="1000125"/>
          <p14:tracePt t="9372" x="3017838" y="1000125"/>
          <p14:tracePt t="9452" x="3017838" y="990600"/>
          <p14:tracePt t="9604" x="3027363" y="990600"/>
          <p14:tracePt t="9620" x="3036888" y="982663"/>
          <p14:tracePt t="9636" x="3044825" y="982663"/>
          <p14:tracePt t="9644" x="3054350" y="982663"/>
          <p14:tracePt t="9656" x="3062288" y="982663"/>
          <p14:tracePt t="9672" x="3098800" y="982663"/>
          <p14:tracePt t="9689" x="3116263" y="982663"/>
          <p14:tracePt t="9706" x="3143250" y="982663"/>
          <p14:tracePt t="9722" x="3160713" y="982663"/>
          <p14:tracePt t="9724" x="3170238" y="982663"/>
          <p14:tracePt t="9739" x="3187700" y="982663"/>
          <p14:tracePt t="9756" x="3232150" y="982663"/>
          <p14:tracePt t="9772" x="3251200" y="982663"/>
          <p14:tracePt t="9789" x="3286125" y="982663"/>
          <p14:tracePt t="9806" x="3313113" y="982663"/>
          <p14:tracePt t="9822" x="3340100" y="982663"/>
          <p14:tracePt t="9839" x="3375025" y="982663"/>
          <p14:tracePt t="9856" x="3411538" y="982663"/>
          <p14:tracePt t="9872" x="3465513" y="982663"/>
          <p14:tracePt t="9889" x="3562350" y="982663"/>
          <p14:tracePt t="9906" x="3670300" y="982663"/>
          <p14:tracePt t="9922" x="3776663" y="982663"/>
          <p14:tracePt t="9939" x="3884613" y="982663"/>
          <p14:tracePt t="9956" x="4017963" y="982663"/>
          <p14:tracePt t="9973" x="4081463" y="982663"/>
          <p14:tracePt t="9989" x="4116388" y="982663"/>
          <p14:tracePt t="10006" x="4152900" y="982663"/>
          <p14:tracePt t="10023" x="4179888" y="982663"/>
          <p14:tracePt t="10039" x="4205288" y="982663"/>
          <p14:tracePt t="10056" x="4259263" y="982663"/>
          <p14:tracePt t="10073" x="4303713" y="982663"/>
          <p14:tracePt t="10089" x="4330700" y="982663"/>
          <p14:tracePt t="10106" x="4367213" y="982663"/>
          <p14:tracePt t="10123" x="4402138" y="982663"/>
          <p14:tracePt t="10139" x="4429125" y="982663"/>
          <p14:tracePt t="10156" x="4483100" y="982663"/>
          <p14:tracePt t="10173" x="4491038" y="982663"/>
          <p14:tracePt t="10236" x="4491038" y="973138"/>
          <p14:tracePt t="10284" x="4500563" y="973138"/>
          <p14:tracePt t="10356" x="4510088" y="973138"/>
          <p14:tracePt t="10372" x="4518025" y="973138"/>
          <p14:tracePt t="10380" x="4527550" y="973138"/>
          <p14:tracePt t="10389" x="4537075" y="965200"/>
          <p14:tracePt t="10406" x="4581525" y="955675"/>
          <p14:tracePt t="10423" x="4633913" y="946150"/>
          <p14:tracePt t="10440" x="4697413" y="938213"/>
          <p14:tracePt t="10456" x="4751388" y="919163"/>
          <p14:tracePt t="10473" x="4813300" y="919163"/>
          <p14:tracePt t="10490" x="4894263" y="919163"/>
          <p14:tracePt t="10506" x="4956175" y="919163"/>
          <p14:tracePt t="10523" x="5027613" y="919163"/>
          <p14:tracePt t="10540" x="5153025" y="928688"/>
          <p14:tracePt t="10556" x="5259388" y="946150"/>
          <p14:tracePt t="10573" x="5367338" y="965200"/>
          <p14:tracePt t="10590" x="5456238" y="973138"/>
          <p14:tracePt t="10606" x="5545138" y="973138"/>
          <p14:tracePt t="10623" x="5599113" y="973138"/>
          <p14:tracePt t="10640" x="5626100" y="973138"/>
          <p14:tracePt t="10656" x="5653088" y="973138"/>
          <p14:tracePt t="10673" x="5661025" y="973138"/>
          <p14:tracePt t="10706" x="5670550" y="973138"/>
          <p14:tracePt t="10725" x="5680075" y="973138"/>
          <p14:tracePt t="10813" x="5688013" y="973138"/>
          <p14:tracePt t="10877" x="5697538" y="965200"/>
          <p14:tracePt t="10884" x="5705475" y="965200"/>
          <p14:tracePt t="10900" x="5705475" y="955675"/>
          <p14:tracePt t="10957" x="5705475" y="946150"/>
          <p14:tracePt t="10964" x="5715000" y="938213"/>
          <p14:tracePt t="11012" x="5715000" y="928688"/>
          <p14:tracePt t="11052" x="5724525" y="919163"/>
          <p14:tracePt t="11077" x="5724525" y="901700"/>
          <p14:tracePt t="11093" x="5724525" y="893763"/>
          <p14:tracePt t="11100" x="5732463" y="893763"/>
          <p14:tracePt t="11133" x="5732463" y="884238"/>
          <p14:tracePt t="11213" x="5751513" y="884238"/>
          <p14:tracePt t="11220" x="5751513" y="893763"/>
          <p14:tracePt t="11229" x="5759450" y="901700"/>
          <p14:tracePt t="11245" x="5759450" y="919163"/>
          <p14:tracePt t="11365" x="5768975" y="919163"/>
          <p14:tracePt t="11573" x="5759450" y="919163"/>
          <p14:tracePt t="11581" x="5697538" y="919163"/>
          <p14:tracePt t="11590" x="5626100" y="919163"/>
          <p14:tracePt t="11607" x="5411788" y="919163"/>
          <p14:tracePt t="11624" x="5197475" y="919163"/>
          <p14:tracePt t="11641" x="4956175" y="919163"/>
          <p14:tracePt t="11657" x="4759325" y="919163"/>
          <p14:tracePt t="11674" x="4616450" y="919163"/>
          <p14:tracePt t="11691" x="4500563" y="928688"/>
          <p14:tracePt t="11707" x="4456113" y="928688"/>
          <p14:tracePt t="11724" x="4438650" y="928688"/>
          <p14:tracePt t="11741" x="4429125" y="928688"/>
          <p14:tracePt t="11757" x="4419600" y="928688"/>
          <p14:tracePt t="11774" x="4384675" y="928688"/>
          <p14:tracePt t="11791" x="4340225" y="928688"/>
          <p14:tracePt t="11807" x="4232275" y="928688"/>
          <p14:tracePt t="11824" x="4081463" y="928688"/>
          <p14:tracePt t="11841" x="3884613" y="928688"/>
          <p14:tracePt t="11857" x="3679825" y="928688"/>
          <p14:tracePt t="11874" x="3473450" y="928688"/>
          <p14:tracePt t="11891" x="3340100" y="928688"/>
          <p14:tracePt t="11907" x="3268663" y="928688"/>
          <p14:tracePt t="11924" x="3232150" y="928688"/>
          <p14:tracePt t="11941" x="3214688" y="928688"/>
          <p14:tracePt t="12093" x="3205163" y="928688"/>
          <p14:tracePt t="12141" x="3197225" y="928688"/>
          <p14:tracePt t="12165" x="3187700" y="928688"/>
          <p14:tracePt t="12173" x="3179763" y="938213"/>
          <p14:tracePt t="12205" x="3170238" y="938213"/>
          <p14:tracePt t="12213" x="3152775" y="938213"/>
          <p14:tracePt t="12224" x="3133725" y="938213"/>
          <p14:tracePt t="12241" x="3081338" y="955675"/>
          <p14:tracePt t="12258" x="3044825" y="955675"/>
          <p14:tracePt t="12275" x="3017838" y="955675"/>
          <p14:tracePt t="12291" x="3009900" y="955675"/>
          <p14:tracePt t="12765" x="3000375" y="955675"/>
          <p14:tracePt t="12789" x="3009900" y="965200"/>
          <p14:tracePt t="12797" x="3027363" y="965200"/>
          <p14:tracePt t="12808" x="3054350" y="965200"/>
          <p14:tracePt t="12825" x="3098800" y="965200"/>
          <p14:tracePt t="12842" x="3143250" y="965200"/>
          <p14:tracePt t="12858" x="3179763" y="965200"/>
          <p14:tracePt t="12875" x="3214688" y="965200"/>
          <p14:tracePt t="12892" x="3232150" y="965200"/>
          <p14:tracePt t="12908" x="3241675" y="965200"/>
          <p14:tracePt t="13158" x="3251200" y="973138"/>
          <p14:tracePt t="13165" x="3251200" y="982663"/>
          <p14:tracePt t="13175" x="3259138" y="990600"/>
          <p14:tracePt t="13192" x="3268663" y="1000125"/>
          <p14:tracePt t="13209" x="3286125" y="1009650"/>
          <p14:tracePt t="13225" x="3286125" y="1017588"/>
          <p14:tracePt t="13245" x="3295650" y="1017588"/>
          <p14:tracePt t="13301" x="3313113" y="1017588"/>
          <p14:tracePt t="13318" x="3322638" y="1017588"/>
          <p14:tracePt t="13342" x="3340100" y="1017588"/>
          <p14:tracePt t="13349" x="3348038" y="1017588"/>
          <p14:tracePt t="13359" x="3367088" y="1017588"/>
          <p14:tracePt t="13375" x="3375025" y="1017588"/>
          <p14:tracePt t="13392" x="3394075" y="1017588"/>
          <p14:tracePt t="13462" x="3402013" y="1017588"/>
          <p14:tracePt t="13494" x="3402013" y="1009650"/>
          <p14:tracePt t="14166" x="3419475" y="1009650"/>
          <p14:tracePt t="14190" x="3429000" y="1009650"/>
          <p14:tracePt t="14206" x="3438525" y="1009650"/>
          <p14:tracePt t="14222" x="3446463" y="1009650"/>
          <p14:tracePt t="14238" x="3455988" y="1009650"/>
          <p14:tracePt t="14246" x="3455988" y="1000125"/>
          <p14:tracePt t="14259" x="3465513" y="1000125"/>
          <p14:tracePt t="14276" x="3473450" y="1000125"/>
          <p14:tracePt t="14293" x="3482975" y="1000125"/>
          <p14:tracePt t="14326" x="3490913" y="990600"/>
          <p14:tracePt t="15126" x="3500438" y="990600"/>
          <p14:tracePt t="16455" x="3500438" y="982663"/>
          <p14:tracePt t="16520" x="3500438" y="973138"/>
          <p14:tracePt t="16536" x="3517900" y="965200"/>
          <p14:tracePt t="16543" x="3536950" y="965200"/>
          <p14:tracePt t="16551" x="3554413" y="965200"/>
          <p14:tracePt t="16561" x="3581400" y="955675"/>
          <p14:tracePt t="16578" x="3643313" y="946150"/>
          <p14:tracePt t="16595" x="3776663" y="938213"/>
          <p14:tracePt t="16612" x="3884613" y="938213"/>
          <p14:tracePt t="16628" x="3973513" y="938213"/>
          <p14:tracePt t="16645" x="4044950" y="938213"/>
          <p14:tracePt t="16662" x="4071938" y="938213"/>
          <p14:tracePt t="16678" x="4089400" y="938213"/>
          <p14:tracePt t="16712" x="4098925" y="938213"/>
          <p14:tracePt t="16743" x="4108450" y="938213"/>
          <p14:tracePt t="16751" x="4116388" y="938213"/>
          <p14:tracePt t="16762" x="4133850" y="938213"/>
          <p14:tracePt t="16778" x="4152900" y="938213"/>
          <p14:tracePt t="16795" x="4179888" y="938213"/>
          <p14:tracePt t="16812" x="4187825" y="938213"/>
          <p14:tracePt t="16828" x="4224338" y="938213"/>
          <p14:tracePt t="16845" x="4241800" y="938213"/>
          <p14:tracePt t="16862" x="4268788" y="938213"/>
          <p14:tracePt t="16878" x="4276725" y="938213"/>
          <p14:tracePt t="16895" x="4295775" y="938213"/>
          <p14:tracePt t="16912" x="4303713" y="938213"/>
          <p14:tracePt t="16928" x="4322763" y="938213"/>
          <p14:tracePt t="16945" x="4340225" y="938213"/>
          <p14:tracePt t="16962" x="4357688" y="938213"/>
          <p14:tracePt t="16978" x="4375150" y="938213"/>
          <p14:tracePt t="17015" x="4384675" y="938213"/>
          <p14:tracePt t="17039" x="4394200" y="938213"/>
          <p14:tracePt t="17048" x="4402138" y="938213"/>
          <p14:tracePt t="17063" x="4429125" y="938213"/>
          <p14:tracePt t="17079" x="4456113" y="938213"/>
          <p14:tracePt t="17095" x="4537075" y="938213"/>
          <p14:tracePt t="17112" x="4598988" y="955675"/>
          <p14:tracePt t="17128" x="4679950" y="955675"/>
          <p14:tracePt t="17145" x="4714875" y="955675"/>
          <p14:tracePt t="17162" x="4741863" y="955675"/>
          <p14:tracePt t="17215" x="4751388" y="955675"/>
          <p14:tracePt t="17295" x="4759325" y="955675"/>
          <p14:tracePt t="17311" x="4768850" y="955675"/>
          <p14:tracePt t="17328" x="4776788" y="955675"/>
          <p14:tracePt t="17336" x="4795838" y="955675"/>
          <p14:tracePt t="17351" x="4813300" y="955675"/>
          <p14:tracePt t="17362" x="4822825" y="955675"/>
          <p14:tracePt t="17379" x="4848225" y="973138"/>
          <p14:tracePt t="17395" x="4857750" y="973138"/>
          <p14:tracePt t="17412" x="4875213" y="973138"/>
          <p14:tracePt t="17464" x="4884738" y="973138"/>
          <p14:tracePt t="17472" x="4884738" y="982663"/>
          <p14:tracePt t="17488" x="4894263" y="990600"/>
          <p14:tracePt t="17800" x="4884738" y="990600"/>
          <p14:tracePt t="17808" x="4840288" y="990600"/>
          <p14:tracePt t="17816" x="4759325" y="982663"/>
          <p14:tracePt t="17829" x="4660900" y="982663"/>
          <p14:tracePt t="17846" x="4438650" y="982663"/>
          <p14:tracePt t="17862" x="4214813" y="982663"/>
          <p14:tracePt t="17879" x="3956050" y="982663"/>
          <p14:tracePt t="17896" x="3857625" y="982663"/>
          <p14:tracePt t="17913" x="3813175" y="982663"/>
          <p14:tracePt t="17929" x="3768725" y="982663"/>
          <p14:tracePt t="17946" x="3759200" y="982663"/>
          <p14:tracePt t="17963" x="3741738" y="982663"/>
          <p14:tracePt t="17979" x="3732213" y="982663"/>
          <p14:tracePt t="17996" x="3714750" y="982663"/>
          <p14:tracePt t="18056" x="3705225" y="982663"/>
          <p14:tracePt t="18080" x="3697288" y="982663"/>
          <p14:tracePt t="18088" x="3687763" y="982663"/>
          <p14:tracePt t="18096" x="3679825" y="982663"/>
          <p14:tracePt t="18120" x="3670300" y="982663"/>
          <p14:tracePt t="18144" x="3660775" y="982663"/>
          <p14:tracePt t="18168" x="3652838" y="982663"/>
          <p14:tracePt t="18176" x="3643313" y="982663"/>
          <p14:tracePt t="18184" x="3633788" y="982663"/>
          <p14:tracePt t="18200" x="3625850" y="982663"/>
          <p14:tracePt t="18216" x="3608388" y="982663"/>
          <p14:tracePt t="18304" x="3598863" y="982663"/>
          <p14:tracePt t="18448" x="3581400" y="982663"/>
          <p14:tracePt t="18456" x="3581400" y="973138"/>
          <p14:tracePt t="18473" x="3571875" y="973138"/>
          <p14:tracePt t="18616" x="3554413" y="973138"/>
          <p14:tracePt t="18816" x="3554413" y="955675"/>
          <p14:tracePt t="18824" x="3562350" y="955675"/>
          <p14:tracePt t="18832" x="3581400" y="955675"/>
          <p14:tracePt t="18847" x="3608388" y="955675"/>
          <p14:tracePt t="18864" x="3741738" y="955675"/>
          <p14:tracePt t="18880" x="3857625" y="955675"/>
          <p14:tracePt t="18897" x="4000500" y="955675"/>
          <p14:tracePt t="18913" x="4098925" y="955675"/>
          <p14:tracePt t="18930" x="4179888" y="955675"/>
          <p14:tracePt t="18947" x="4241800" y="955675"/>
          <p14:tracePt t="18963" x="4295775" y="955675"/>
          <p14:tracePt t="18980" x="4348163" y="955675"/>
          <p14:tracePt t="18997" x="4384675" y="955675"/>
          <p14:tracePt t="19014" x="4419600" y="955675"/>
          <p14:tracePt t="19030" x="4429125" y="955675"/>
          <p14:tracePt t="19089" x="4438650" y="955675"/>
          <p14:tracePt t="19129" x="4446588" y="955675"/>
          <p14:tracePt t="19953" x="4438650" y="955675"/>
          <p14:tracePt t="19993" x="4429125" y="955675"/>
          <p14:tracePt t="20265" x="4456113" y="955675"/>
          <p14:tracePt t="20273" x="4491038" y="955675"/>
          <p14:tracePt t="20281" x="4562475" y="955675"/>
          <p14:tracePt t="20298" x="4714875" y="955675"/>
          <p14:tracePt t="20315" x="4902200" y="955675"/>
          <p14:tracePt t="20331" x="5126038" y="955675"/>
          <p14:tracePt t="20348" x="5330825" y="955675"/>
          <p14:tracePt t="20365" x="5518150" y="955675"/>
          <p14:tracePt t="20381" x="5688013" y="990600"/>
          <p14:tracePt t="20398" x="5848350" y="990600"/>
          <p14:tracePt t="20415" x="5991225" y="1009650"/>
          <p14:tracePt t="20431" x="6126163" y="1017588"/>
          <p14:tracePt t="20448" x="6232525" y="1017588"/>
          <p14:tracePt t="20465" x="6367463" y="1017588"/>
          <p14:tracePt t="20481" x="6473825" y="1017588"/>
          <p14:tracePt t="20498" x="6581775" y="1017588"/>
          <p14:tracePt t="20515" x="6688138" y="1017588"/>
          <p14:tracePt t="20531" x="6813550" y="1017588"/>
          <p14:tracePt t="20548" x="6919913" y="1017588"/>
          <p14:tracePt t="20565" x="7027863" y="1017588"/>
          <p14:tracePt t="20581" x="7116763" y="1017588"/>
          <p14:tracePt t="20598" x="7143750" y="1017588"/>
          <p14:tracePt t="20649" x="7153275" y="1017588"/>
          <p14:tracePt t="20665" x="7161213" y="1027113"/>
          <p14:tracePt t="20673" x="7170738" y="1027113"/>
          <p14:tracePt t="20689" x="7197725" y="1036638"/>
          <p14:tracePt t="20698" x="7205663" y="1036638"/>
          <p14:tracePt t="20715" x="7232650" y="1044575"/>
          <p14:tracePt t="20732" x="7269163" y="1044575"/>
          <p14:tracePt t="20749" x="7286625" y="1044575"/>
          <p14:tracePt t="20765" x="7296150" y="1044575"/>
          <p14:tracePt t="21321" x="7304088" y="1044575"/>
          <p14:tracePt t="21329" x="7323138" y="1044575"/>
          <p14:tracePt t="21353" x="7340600" y="1044575"/>
          <p14:tracePt t="21377" x="7348538" y="1044575"/>
          <p14:tracePt t="21409" x="7367588" y="1044575"/>
          <p14:tracePt t="21434" x="7375525" y="1044575"/>
          <p14:tracePt t="21441" x="7394575" y="1044575"/>
          <p14:tracePt t="21450" x="7402513" y="1044575"/>
          <p14:tracePt t="21466" x="7439025" y="1054100"/>
          <p14:tracePt t="21482" x="7466013" y="1054100"/>
          <p14:tracePt t="21499" x="7500938" y="1062038"/>
          <p14:tracePt t="21516" x="7527925" y="1062038"/>
          <p14:tracePt t="21549" x="7537450" y="1062038"/>
          <p14:tracePt t="21577" x="7545388" y="1062038"/>
          <p14:tracePt t="21593" x="7554913" y="1062038"/>
          <p14:tracePt t="21601" x="7562850" y="1062038"/>
          <p14:tracePt t="21616" x="7572375" y="1062038"/>
          <p14:tracePt t="21632" x="7599363" y="1062038"/>
          <p14:tracePt t="21649" x="7688263" y="1062038"/>
          <p14:tracePt t="21666" x="7732713" y="1062038"/>
          <p14:tracePt t="21682" x="7786688" y="1062038"/>
          <p14:tracePt t="21699" x="7840663" y="1062038"/>
          <p14:tracePt t="21716" x="7875588" y="1062038"/>
          <p14:tracePt t="21732" x="7912100" y="1062038"/>
          <p14:tracePt t="21749" x="7939088" y="1062038"/>
          <p14:tracePt t="21766" x="7974013" y="1062038"/>
          <p14:tracePt t="21783" x="8018463" y="1062038"/>
          <p14:tracePt t="21799" x="8072438" y="1062038"/>
          <p14:tracePt t="21816" x="8126413" y="1062038"/>
          <p14:tracePt t="21833" x="8170863" y="1062038"/>
          <p14:tracePt t="21850" x="8215313" y="1062038"/>
          <p14:tracePt t="21866" x="8232775" y="1062038"/>
          <p14:tracePt t="21883" x="8251825" y="1062038"/>
          <p14:tracePt t="21899" x="8259763" y="1062038"/>
          <p14:tracePt t="21916" x="8277225" y="1062038"/>
          <p14:tracePt t="21933" x="8286750" y="1062038"/>
          <p14:tracePt t="21949" x="8304213" y="1062038"/>
          <p14:tracePt t="21966" x="8313738" y="1062038"/>
          <p14:tracePt t="22098" x="8323263" y="1062038"/>
          <p14:tracePt t="22106" x="8340725" y="1062038"/>
          <p14:tracePt t="22116" x="8367713" y="1062038"/>
          <p14:tracePt t="22133" x="8456613" y="1062038"/>
          <p14:tracePt t="22150" x="8572500" y="1062038"/>
          <p14:tracePt t="22166" x="8697913" y="1062038"/>
          <p14:tracePt t="22183" x="8769350" y="1062038"/>
          <p14:tracePt t="22200" x="8796338" y="1062038"/>
          <p14:tracePt t="22216" x="8804275" y="1062038"/>
          <p14:tracePt t="22258" x="8813800" y="1062038"/>
          <p14:tracePt t="22267" x="8823325" y="1062038"/>
          <p14:tracePt t="22283" x="8831263" y="1062038"/>
          <p14:tracePt t="22300" x="8848725" y="1054100"/>
          <p14:tracePt t="22316" x="8858250" y="1054100"/>
          <p14:tracePt t="22338" x="8875713" y="1054100"/>
          <p14:tracePt t="22362" x="8885238" y="1054100"/>
          <p14:tracePt t="22370" x="8885238" y="1044575"/>
          <p14:tracePt t="22383" x="8902700" y="1036638"/>
          <p14:tracePt t="22400" x="8929688" y="1036638"/>
          <p14:tracePt t="22416" x="8966200" y="1036638"/>
          <p14:tracePt t="22433" x="9010650" y="1036638"/>
          <p14:tracePt t="22450" x="9082088" y="1027113"/>
          <p14:tracePt t="22467" x="9126538" y="1027113"/>
          <p14:tracePt t="22483" x="9161463" y="1027113"/>
          <p14:tracePt t="22500" x="9215438" y="1027113"/>
          <p14:tracePt t="22517" x="9269413" y="1027113"/>
          <p14:tracePt t="22533" x="9323388" y="1027113"/>
          <p14:tracePt t="22550" x="9358313" y="1027113"/>
          <p14:tracePt t="22567" x="9394825" y="1027113"/>
          <p14:tracePt t="22583" x="9420225" y="1027113"/>
          <p14:tracePt t="22600" x="9491663" y="1027113"/>
          <p14:tracePt t="22617" x="9617075" y="1027113"/>
          <p14:tracePt t="22633" x="9725025" y="1027113"/>
          <p14:tracePt t="22650" x="9867900" y="1036638"/>
          <p14:tracePt t="22667" x="9902825" y="1036638"/>
          <p14:tracePt t="22826" x="9912350" y="1036638"/>
          <p14:tracePt t="22835" x="9912350" y="1054100"/>
          <p14:tracePt t="22874" x="9902825" y="1062038"/>
          <p14:tracePt t="28885" x="9875838" y="1062038"/>
          <p14:tracePt t="28893" x="9840913" y="1044575"/>
          <p14:tracePt t="28901" x="9752013" y="1000125"/>
          <p14:tracePt t="28909" x="9661525" y="938213"/>
          <p14:tracePt t="28922" x="9563100" y="884238"/>
          <p14:tracePt t="28939" x="9402763" y="803275"/>
          <p14:tracePt t="28955" x="9259888" y="714375"/>
          <p14:tracePt t="28972" x="9161463" y="669925"/>
          <p14:tracePt t="28989" x="8947150" y="625475"/>
          <p14:tracePt t="29005" x="8813800" y="625475"/>
          <p14:tracePt t="29022" x="8680450" y="625475"/>
          <p14:tracePt t="29039" x="8528050" y="625475"/>
          <p14:tracePt t="29055" x="8367713" y="642938"/>
          <p14:tracePt t="29072" x="8170863" y="669925"/>
          <p14:tracePt t="29089" x="7974013" y="704850"/>
          <p14:tracePt t="29105" x="7715250" y="731838"/>
          <p14:tracePt t="29122" x="7323138" y="839788"/>
          <p14:tracePt t="29139" x="6858000" y="911225"/>
          <p14:tracePt t="29155" x="6242050" y="1036638"/>
          <p14:tracePt t="29172" x="5724525" y="1116013"/>
          <p14:tracePt t="29189" x="4973638" y="1322388"/>
          <p14:tracePt t="29206" x="4491038" y="1465263"/>
          <p14:tracePt t="29222" x="4276725" y="1554163"/>
          <p14:tracePt t="29239" x="4116388" y="1616075"/>
          <p14:tracePt t="29256" x="4000500" y="1660525"/>
          <p14:tracePt t="29272" x="3938588" y="1687513"/>
          <p14:tracePt t="29289" x="3911600" y="1687513"/>
          <p14:tracePt t="29306" x="3884613" y="1687513"/>
          <p14:tracePt t="29322" x="3848100" y="1687513"/>
          <p14:tracePt t="29339" x="3776663" y="1670050"/>
          <p14:tracePt t="29356" x="3652838" y="1643063"/>
          <p14:tracePt t="29372" x="3517900" y="1643063"/>
          <p14:tracePt t="29389" x="3340100" y="1643063"/>
          <p14:tracePt t="29406" x="3214688" y="1652588"/>
          <p14:tracePt t="29423" x="3143250" y="1660525"/>
          <p14:tracePt t="29439" x="3125788" y="1660525"/>
          <p14:tracePt t="29456" x="3108325" y="1660525"/>
          <p14:tracePt t="29472" x="3098800" y="1660525"/>
          <p14:tracePt t="29489" x="3081338" y="1660525"/>
          <p14:tracePt t="29506" x="3044825" y="1660525"/>
          <p14:tracePt t="29523" x="2973388" y="1660525"/>
          <p14:tracePt t="29539" x="2803525" y="1625600"/>
          <p14:tracePt t="29556" x="2536825" y="1536700"/>
          <p14:tracePt t="29573" x="2205038" y="1455738"/>
          <p14:tracePt t="29589" x="2071688" y="1428750"/>
          <p14:tracePt t="29606" x="2009775" y="1428750"/>
          <p14:tracePt t="29623" x="1973263" y="1428750"/>
          <p14:tracePt t="29639" x="1955800" y="1428750"/>
          <p14:tracePt t="29656" x="1946275" y="1428750"/>
          <p14:tracePt t="29673" x="1911350" y="1428750"/>
          <p14:tracePt t="29690" x="1884363" y="1438275"/>
          <p14:tracePt t="29706" x="1830388" y="1438275"/>
          <p14:tracePt t="29723" x="1785938" y="1438275"/>
          <p14:tracePt t="29739" x="1768475" y="1438275"/>
          <p14:tracePt t="29757" x="1758950" y="1438275"/>
          <p14:tracePt t="29925" x="1768475" y="1438275"/>
          <p14:tracePt t="29933" x="1785938" y="1438275"/>
          <p14:tracePt t="29941" x="1812925" y="1438275"/>
          <p14:tracePt t="29956" x="1830388" y="1438275"/>
          <p14:tracePt t="29973" x="1928813" y="1438275"/>
          <p14:tracePt t="29990" x="2000250" y="1438275"/>
          <p14:tracePt t="30006" x="2062163" y="1438275"/>
          <p14:tracePt t="30023" x="2098675" y="1438275"/>
          <p14:tracePt t="30040" x="2116138" y="1438275"/>
          <p14:tracePt t="30056" x="2152650" y="1438275"/>
          <p14:tracePt t="30073" x="2160588" y="1438275"/>
          <p14:tracePt t="30090" x="2197100" y="1438275"/>
          <p14:tracePt t="30106" x="2224088" y="1438275"/>
          <p14:tracePt t="30123" x="2259013" y="1438275"/>
          <p14:tracePt t="30140" x="2268538" y="1438275"/>
          <p14:tracePt t="30205" x="2276475" y="1438275"/>
          <p14:tracePt t="31302" x="2295525" y="1438275"/>
          <p14:tracePt t="31310" x="2303463" y="1438275"/>
          <p14:tracePt t="31318" x="2322513" y="1438275"/>
          <p14:tracePt t="31327" x="2339975" y="1438275"/>
          <p14:tracePt t="31341" x="2366963" y="1438275"/>
          <p14:tracePt t="31358" x="2473325" y="1438275"/>
          <p14:tracePt t="31374" x="2544763" y="1438275"/>
          <p14:tracePt t="31391" x="2633663" y="1446213"/>
          <p14:tracePt t="31407" x="2697163" y="1455738"/>
          <p14:tracePt t="31424" x="2741613" y="1455738"/>
          <p14:tracePt t="31441" x="2759075" y="1455738"/>
          <p14:tracePt t="31457" x="2768600" y="1455738"/>
          <p14:tracePt t="31491" x="2786063" y="1455738"/>
          <p14:tracePt t="31507" x="2795588" y="1455738"/>
          <p14:tracePt t="31524" x="2822575" y="1455738"/>
          <p14:tracePt t="31541" x="2874963" y="1455738"/>
          <p14:tracePt t="31558" x="2946400" y="1455738"/>
          <p14:tracePt t="31574" x="3009900" y="1455738"/>
          <p14:tracePt t="31591" x="3054350" y="1455738"/>
          <p14:tracePt t="31608" x="3098800" y="1446213"/>
          <p14:tracePt t="31624" x="3143250" y="1446213"/>
          <p14:tracePt t="31641" x="3160713" y="1438275"/>
          <p14:tracePt t="31658" x="3179763" y="1438275"/>
          <p14:tracePt t="31674" x="3187700" y="1438275"/>
          <p14:tracePt t="31691" x="3197225" y="1438275"/>
          <p14:tracePt t="31708" x="3224213" y="1438275"/>
          <p14:tracePt t="31724" x="3241675" y="1438275"/>
          <p14:tracePt t="31726" x="3268663" y="1438275"/>
          <p14:tracePt t="31741" x="3295650" y="1438275"/>
          <p14:tracePt t="31758" x="3384550" y="1438275"/>
          <p14:tracePt t="31775" x="3465513" y="1438275"/>
          <p14:tracePt t="31791" x="3536950" y="1438275"/>
          <p14:tracePt t="31808" x="3589338" y="1438275"/>
          <p14:tracePt t="31824" x="3652838" y="1428750"/>
          <p14:tracePt t="31841" x="3697288" y="1419225"/>
          <p14:tracePt t="31858" x="3714750" y="1419225"/>
          <p14:tracePt t="31875" x="3741738" y="1419225"/>
          <p14:tracePt t="31891" x="3751263" y="1419225"/>
          <p14:tracePt t="31924" x="3759200" y="1419225"/>
          <p14:tracePt t="31941" x="3768725" y="1419225"/>
          <p14:tracePt t="31958" x="3786188" y="1419225"/>
          <p14:tracePt t="31975" x="3803650" y="1419225"/>
          <p14:tracePt t="31991" x="3830638" y="1419225"/>
          <p14:tracePt t="32008" x="3857625" y="1419225"/>
          <p14:tracePt t="32025" x="3911600" y="1411288"/>
          <p14:tracePt t="32041" x="3946525" y="1401763"/>
          <p14:tracePt t="32058" x="4010025" y="1401763"/>
          <p14:tracePt t="32075" x="4071938" y="1384300"/>
          <p14:tracePt t="32091" x="4125913" y="1384300"/>
          <p14:tracePt t="32108" x="4187825" y="1384300"/>
          <p14:tracePt t="32125" x="4232275" y="1384300"/>
          <p14:tracePt t="32141" x="4295775" y="1384300"/>
          <p14:tracePt t="32158" x="4367213" y="1384300"/>
          <p14:tracePt t="32175" x="4419600" y="1384300"/>
          <p14:tracePt t="32191" x="4456113" y="1384300"/>
          <p14:tracePt t="32208" x="4465638" y="1384300"/>
          <p14:tracePt t="32225" x="4483100" y="1384300"/>
          <p14:tracePt t="32241" x="4500563" y="1384300"/>
          <p14:tracePt t="32258" x="4518025" y="1384300"/>
          <p14:tracePt t="32275" x="4554538" y="1384300"/>
          <p14:tracePt t="32291" x="4608513" y="1384300"/>
          <p14:tracePt t="32308" x="4670425" y="1384300"/>
          <p14:tracePt t="32325" x="4751388" y="1384300"/>
          <p14:tracePt t="32341" x="4803775" y="1384300"/>
          <p14:tracePt t="32358" x="4884738" y="1384300"/>
          <p14:tracePt t="32375" x="4938713" y="1384300"/>
          <p14:tracePt t="32391" x="4991100" y="1384300"/>
          <p14:tracePt t="32408" x="5018088" y="1384300"/>
          <p14:tracePt t="32425" x="5045075" y="1384300"/>
          <p14:tracePt t="32442" x="5054600" y="1374775"/>
          <p14:tracePt t="32839" x="5062538" y="1374775"/>
          <p14:tracePt t="32847" x="5081588" y="1374775"/>
          <p14:tracePt t="32858" x="5116513" y="1374775"/>
          <p14:tracePt t="32875" x="5197475" y="1374775"/>
          <p14:tracePt t="32892" x="5276850" y="1374775"/>
          <p14:tracePt t="32909" x="5402263" y="1374775"/>
          <p14:tracePt t="32925" x="5518150" y="1374775"/>
          <p14:tracePt t="32942" x="5680075" y="1374775"/>
          <p14:tracePt t="32959" x="5732463" y="1374775"/>
          <p14:tracePt t="32976" x="5776913" y="1366838"/>
          <p14:tracePt t="32992" x="5786438" y="1366838"/>
          <p14:tracePt t="33009" x="5795963" y="1366838"/>
          <p14:tracePt t="33026" x="5803900" y="1366838"/>
          <p14:tracePt t="33511" x="5786438" y="1366838"/>
          <p14:tracePt t="33519" x="5741988" y="1366838"/>
          <p14:tracePt t="33527" x="5688013" y="1366838"/>
          <p14:tracePt t="33543" x="5581650" y="1374775"/>
          <p14:tracePt t="33559" x="5456238" y="1374775"/>
          <p14:tracePt t="33576" x="5340350" y="1374775"/>
          <p14:tracePt t="33593" x="5214938" y="1374775"/>
          <p14:tracePt t="33609" x="5072063" y="1374775"/>
          <p14:tracePt t="33626" x="4929188" y="1374775"/>
          <p14:tracePt t="33643" x="4822825" y="1374775"/>
          <p14:tracePt t="33659" x="4714875" y="1374775"/>
          <p14:tracePt t="33676" x="4572000" y="1374775"/>
          <p14:tracePt t="33693" x="4438650" y="1374775"/>
          <p14:tracePt t="33709" x="4251325" y="1374775"/>
          <p14:tracePt t="33726" x="4037013" y="1374775"/>
          <p14:tracePt t="33728" x="3938588" y="1374775"/>
          <p14:tracePt t="33743" x="3786188" y="1374775"/>
          <p14:tracePt t="33759" x="3705225" y="1374775"/>
          <p14:tracePt t="33776" x="3652838" y="1374775"/>
          <p14:tracePt t="33975" x="3679825" y="1374775"/>
          <p14:tracePt t="33983" x="3724275" y="1374775"/>
          <p14:tracePt t="33993" x="3795713" y="1374775"/>
          <p14:tracePt t="34010" x="3973513" y="1374775"/>
          <p14:tracePt t="34026" x="4179888" y="1374775"/>
          <p14:tracePt t="34043" x="4340225" y="1374775"/>
          <p14:tracePt t="34060" x="4500563" y="1374775"/>
          <p14:tracePt t="34076" x="4581525" y="1374775"/>
          <p14:tracePt t="34093" x="4616450" y="1374775"/>
          <p14:tracePt t="34110" x="4643438" y="1374775"/>
          <p14:tracePt t="34167" x="4652963" y="1374775"/>
          <p14:tracePt t="34176" x="4660900" y="1374775"/>
          <p14:tracePt t="34191" x="4670425" y="1374775"/>
          <p14:tracePt t="34199" x="4679950" y="1374775"/>
          <p14:tracePt t="34215" x="4687888" y="1374775"/>
          <p14:tracePt t="34231" x="4697413" y="1374775"/>
          <p14:tracePt t="34244" x="4705350" y="1374775"/>
          <p14:tracePt t="34260" x="4714875" y="1374775"/>
          <p14:tracePt t="34688" x="4732338" y="1384300"/>
          <p14:tracePt t="34696" x="4751388" y="1384300"/>
          <p14:tracePt t="34704" x="4759325" y="1384300"/>
          <p14:tracePt t="34712" x="4795838" y="1393825"/>
          <p14:tracePt t="34727" x="4822825" y="1393825"/>
          <p14:tracePt t="34744" x="4848225" y="1393825"/>
          <p14:tracePt t="34760" x="4857750" y="1393825"/>
          <p14:tracePt t="34815" x="4867275" y="1393825"/>
          <p14:tracePt t="34832" x="4875213" y="1393825"/>
          <p14:tracePt t="34840" x="4902200" y="1393825"/>
          <p14:tracePt t="34848" x="4911725" y="1393825"/>
          <p14:tracePt t="34860" x="4946650" y="1393825"/>
          <p14:tracePt t="34877" x="5018088" y="1393825"/>
          <p14:tracePt t="34894" x="5089525" y="1393825"/>
          <p14:tracePt t="34910" x="5187950" y="1393825"/>
          <p14:tracePt t="34927" x="5251450" y="1393825"/>
          <p14:tracePt t="34944" x="5268913" y="1393825"/>
          <p14:tracePt t="34961" x="5276850" y="1393825"/>
          <p14:tracePt t="34994" x="5286375" y="1393825"/>
          <p14:tracePt t="35011" x="5313363" y="1393825"/>
          <p14:tracePt t="35027" x="5340350" y="1393825"/>
          <p14:tracePt t="35044" x="5367338" y="1393825"/>
          <p14:tracePt t="35061" x="5411788" y="1393825"/>
          <p14:tracePt t="35077" x="5438775" y="1393825"/>
          <p14:tracePt t="35094" x="5465763" y="1393825"/>
          <p14:tracePt t="35111" x="5491163" y="1393825"/>
          <p14:tracePt t="35128" x="5527675" y="1393825"/>
          <p14:tracePt t="35144" x="5545138" y="1393825"/>
          <p14:tracePt t="35161" x="5581650" y="1393825"/>
          <p14:tracePt t="35177" x="5626100" y="1393825"/>
          <p14:tracePt t="35194" x="5680075" y="1393825"/>
          <p14:tracePt t="35211" x="5741988" y="1393825"/>
          <p14:tracePt t="35227" x="5795963" y="1393825"/>
          <p14:tracePt t="35244" x="5822950" y="1393825"/>
          <p14:tracePt t="35520" x="5795963" y="1393825"/>
          <p14:tracePt t="35528" x="5768975" y="1393825"/>
          <p14:tracePt t="35536" x="5724525" y="1411288"/>
          <p14:tracePt t="35544" x="5661025" y="1419225"/>
          <p14:tracePt t="35561" x="5446713" y="1455738"/>
          <p14:tracePt t="35578" x="5108575" y="1490663"/>
          <p14:tracePt t="35594" x="4456113" y="1554163"/>
          <p14:tracePt t="35611" x="3857625" y="1554163"/>
          <p14:tracePt t="35628" x="3322638" y="1554163"/>
          <p14:tracePt t="35644" x="2955925" y="1554163"/>
          <p14:tracePt t="35661" x="2714625" y="1554163"/>
          <p14:tracePt t="35678" x="2598738" y="1554163"/>
          <p14:tracePt t="35694" x="2554288" y="1554163"/>
          <p14:tracePt t="35711" x="2544763" y="1562100"/>
          <p14:tracePt t="35760" x="2536825" y="1571625"/>
          <p14:tracePt t="35768" x="2527300" y="1571625"/>
          <p14:tracePt t="35778" x="2517775" y="1581150"/>
          <p14:tracePt t="35794" x="2473325" y="1598613"/>
          <p14:tracePt t="35811" x="2428875" y="1616075"/>
          <p14:tracePt t="35828" x="2393950" y="1625600"/>
          <p14:tracePt t="35845" x="2347913" y="1633538"/>
          <p14:tracePt t="35861" x="2303463" y="1643063"/>
          <p14:tracePt t="35878" x="2259013" y="1679575"/>
          <p14:tracePt t="35894" x="2205038" y="1714500"/>
          <p14:tracePt t="35912" x="2179638" y="1731963"/>
          <p14:tracePt t="35928" x="2170113" y="1741488"/>
          <p14:tracePt t="36096" x="2160588" y="1751013"/>
          <p14:tracePt t="36361" x="2160588" y="1758950"/>
          <p14:tracePt t="36376" x="2160588" y="1768475"/>
          <p14:tracePt t="36400" x="2170113" y="1768475"/>
          <p14:tracePt t="36408" x="2179638" y="1768475"/>
          <p14:tracePt t="36416" x="2197100" y="1768475"/>
          <p14:tracePt t="36428" x="2214563" y="1768475"/>
          <p14:tracePt t="36445" x="2268538" y="1768475"/>
          <p14:tracePt t="36462" x="2339975" y="1768475"/>
          <p14:tracePt t="36478" x="2428875" y="1776413"/>
          <p14:tracePt t="36495" x="2490788" y="1803400"/>
          <p14:tracePt t="36512" x="2544763" y="1803400"/>
          <p14:tracePt t="36528" x="2554288" y="1803400"/>
          <p14:tracePt t="36545" x="2571750" y="1803400"/>
          <p14:tracePt t="36562" x="2589213" y="1803400"/>
          <p14:tracePt t="36578" x="2625725" y="1803400"/>
          <p14:tracePt t="36595" x="2660650" y="1803400"/>
          <p14:tracePt t="36612" x="2714625" y="1803400"/>
          <p14:tracePt t="36629" x="2768600" y="1803400"/>
          <p14:tracePt t="36645" x="2813050" y="1803400"/>
          <p14:tracePt t="36662" x="2840038" y="1803400"/>
          <p14:tracePt t="36679" x="2847975" y="1803400"/>
          <p14:tracePt t="36695" x="2857500" y="1803400"/>
          <p14:tracePt t="36729" x="2867025" y="1803400"/>
          <p14:tracePt t="36745" x="2884488" y="1803400"/>
          <p14:tracePt t="36762" x="2928938" y="1795463"/>
          <p14:tracePt t="36779" x="2982913" y="1795463"/>
          <p14:tracePt t="36795" x="3054350" y="1795463"/>
          <p14:tracePt t="36812" x="3133725" y="1795463"/>
          <p14:tracePt t="36829" x="3197225" y="1795463"/>
          <p14:tracePt t="36845" x="3276600" y="1795463"/>
          <p14:tracePt t="36862" x="3322638" y="1795463"/>
          <p14:tracePt t="36879" x="3348038" y="1795463"/>
          <p14:tracePt t="36895" x="3384550" y="1795463"/>
          <p14:tracePt t="36912" x="3402013" y="1795463"/>
          <p14:tracePt t="36929" x="3429000" y="1795463"/>
          <p14:tracePt t="36946" x="3465513" y="1795463"/>
          <p14:tracePt t="36962" x="3490913" y="1795463"/>
          <p14:tracePt t="36979" x="3527425" y="1795463"/>
          <p14:tracePt t="36995" x="3562350" y="1795463"/>
          <p14:tracePt t="37012" x="3608388" y="1795463"/>
          <p14:tracePt t="37029" x="3633788" y="1795463"/>
          <p14:tracePt t="37046" x="3679825" y="1795463"/>
          <p14:tracePt t="37062" x="3705225" y="1795463"/>
          <p14:tracePt t="37079" x="3741738" y="1795463"/>
          <p14:tracePt t="37096" x="3795713" y="1795463"/>
          <p14:tracePt t="37112" x="3875088" y="1785938"/>
          <p14:tracePt t="37129" x="3929063" y="1768475"/>
          <p14:tracePt t="37146" x="3938588" y="1768475"/>
          <p14:tracePt t="37233" x="3956050" y="1768475"/>
          <p14:tracePt t="38609" x="3973513" y="1768475"/>
          <p14:tracePt t="38617" x="3990975" y="1768475"/>
          <p14:tracePt t="38626" x="4017963" y="1768475"/>
          <p14:tracePt t="38633" x="4037013" y="1768475"/>
          <p14:tracePt t="38647" x="4071938" y="1768475"/>
          <p14:tracePt t="38664" x="4133850" y="1768475"/>
          <p14:tracePt t="38680" x="4187825" y="1768475"/>
          <p14:tracePt t="38697" x="4224338" y="1768475"/>
          <p14:tracePt t="38714" x="4232275" y="1768475"/>
          <p14:tracePt t="38730" x="4251325" y="1768475"/>
          <p14:tracePt t="38747" x="4259263" y="1768475"/>
          <p14:tracePt t="38764" x="4295775" y="1768475"/>
          <p14:tracePt t="38780" x="4313238" y="1768475"/>
          <p14:tracePt t="38797" x="4330700" y="1768475"/>
          <p14:tracePt t="38930" x="4340225" y="1768475"/>
          <p14:tracePt t="38946" x="4348163" y="1768475"/>
          <p14:tracePt t="38954" x="4357688" y="1768475"/>
          <p14:tracePt t="38964" x="4367213" y="1768475"/>
          <p14:tracePt t="38980" x="4375150" y="1768475"/>
          <p14:tracePt t="39130" x="4384675" y="1768475"/>
          <p14:tracePt t="39186" x="4394200" y="1768475"/>
          <p14:tracePt t="39202" x="4402138" y="1776413"/>
          <p14:tracePt t="39218" x="4419600" y="1776413"/>
          <p14:tracePt t="39226" x="4429125" y="1776413"/>
          <p14:tracePt t="39233" x="4446588" y="1776413"/>
          <p14:tracePt t="39247" x="4473575" y="1795463"/>
          <p14:tracePt t="39264" x="4562475" y="1803400"/>
          <p14:tracePt t="39281" x="4660900" y="1803400"/>
          <p14:tracePt t="39297" x="4867275" y="1803400"/>
          <p14:tracePt t="39314" x="4965700" y="1803400"/>
          <p14:tracePt t="39331" x="5027613" y="1803400"/>
          <p14:tracePt t="39347" x="5045075" y="1803400"/>
          <p14:tracePt t="39498" x="5054600" y="1803400"/>
          <p14:tracePt t="39578" x="5062538" y="1803400"/>
          <p14:tracePt t="39586" x="5072063" y="1803400"/>
          <p14:tracePt t="39598" x="5081588" y="1803400"/>
          <p14:tracePt t="39615" x="5116513" y="1812925"/>
          <p14:tracePt t="39631" x="5180013" y="1830388"/>
          <p14:tracePt t="39648" x="5214938" y="1830388"/>
          <p14:tracePt t="39665" x="5259388" y="1830388"/>
          <p14:tracePt t="39682" x="5303838" y="1830388"/>
          <p14:tracePt t="39698" x="5340350" y="1830388"/>
          <p14:tracePt t="39715" x="5367338" y="1830388"/>
          <p14:tracePt t="39731" x="5419725" y="1830388"/>
          <p14:tracePt t="39748" x="5456238" y="1830388"/>
          <p14:tracePt t="39765" x="5473700" y="1830388"/>
          <p14:tracePt t="39781" x="5510213" y="1830388"/>
          <p14:tracePt t="39798" x="5537200" y="1830388"/>
          <p14:tracePt t="39815" x="5554663" y="1830388"/>
          <p14:tracePt t="39831" x="5572125" y="1830388"/>
          <p14:tracePt t="40051" x="5581650" y="1830388"/>
          <p14:tracePt t="40586" x="5581650" y="1839913"/>
          <p14:tracePt t="40794" x="5589588" y="1839913"/>
          <p14:tracePt t="40914" x="5599113" y="1839913"/>
          <p14:tracePt t="40931" x="5608638" y="1839913"/>
          <p14:tracePt t="40938" x="5626100" y="1839913"/>
          <p14:tracePt t="40949" x="5634038" y="1839913"/>
          <p14:tracePt t="40966" x="5670550" y="1839913"/>
          <p14:tracePt t="40982" x="5697538" y="1839913"/>
          <p14:tracePt t="40999" x="5724525" y="1839913"/>
          <p14:tracePt t="41016" x="5741988" y="1839913"/>
          <p14:tracePt t="41032" x="5751513" y="1839913"/>
          <p14:tracePt t="41363" x="5768975" y="1839913"/>
          <p14:tracePt t="41371" x="5795963" y="1839913"/>
          <p14:tracePt t="41383" x="5813425" y="1839913"/>
          <p14:tracePt t="41399" x="5875338" y="1839913"/>
          <p14:tracePt t="41416" x="5965825" y="1839913"/>
          <p14:tracePt t="41433" x="6089650" y="1839913"/>
          <p14:tracePt t="41449" x="6205538" y="1839913"/>
          <p14:tracePt t="41466" x="6323013" y="1839913"/>
          <p14:tracePt t="41483" x="6491288" y="1812925"/>
          <p14:tracePt t="41499" x="6608763" y="1768475"/>
          <p14:tracePt t="41516" x="6680200" y="1731963"/>
          <p14:tracePt t="41533" x="6732588" y="1704975"/>
          <p14:tracePt t="41550" x="6777038" y="1697038"/>
          <p14:tracePt t="41566" x="6804025" y="1687513"/>
          <p14:tracePt t="41583" x="6823075" y="1670050"/>
          <p14:tracePt t="41599" x="6840538" y="1660525"/>
          <p14:tracePt t="41616" x="6848475" y="1652588"/>
          <p14:tracePt t="41633" x="6867525" y="1633538"/>
          <p14:tracePt t="41650" x="6884988" y="1616075"/>
          <p14:tracePt t="41667" x="6902450" y="1589088"/>
          <p14:tracePt t="41683" x="6919913" y="1581150"/>
          <p14:tracePt t="41700" x="6938963" y="1562100"/>
          <p14:tracePt t="41716" x="6946900" y="1544638"/>
          <p14:tracePt t="41733" x="7000875" y="1517650"/>
          <p14:tracePt t="41750" x="7027863" y="1509713"/>
          <p14:tracePt t="41766" x="7072313" y="1490663"/>
          <p14:tracePt t="41783" x="7089775" y="1482725"/>
          <p14:tracePt t="41800" x="7116763" y="1465263"/>
          <p14:tracePt t="41816" x="7143750" y="1455738"/>
          <p14:tracePt t="41833" x="7170738" y="1438275"/>
          <p14:tracePt t="41850" x="7232650" y="1411288"/>
          <p14:tracePt t="41867" x="7296150" y="1384300"/>
          <p14:tracePt t="41883" x="7331075" y="1366838"/>
          <p14:tracePt t="41971" x="7331075" y="1357313"/>
          <p14:tracePt t="41979" x="7331075" y="1339850"/>
          <p14:tracePt t="41987" x="7331075" y="1330325"/>
          <p14:tracePt t="42000" x="7331075" y="1312863"/>
          <p14:tracePt t="42016" x="7331075" y="1285875"/>
          <p14:tracePt t="42033" x="7331075" y="1250950"/>
          <p14:tracePt t="42050" x="7304088" y="1214438"/>
          <p14:tracePt t="42067" x="7259638" y="1169988"/>
          <p14:tracePt t="42083" x="7232650" y="1133475"/>
          <p14:tracePt t="42100" x="7205663" y="1125538"/>
          <p14:tracePt t="42116" x="7188200" y="1108075"/>
          <p14:tracePt t="42133" x="7161213" y="1108075"/>
          <p14:tracePt t="42150" x="7134225" y="1108075"/>
          <p14:tracePt t="42167" x="7099300" y="1108075"/>
          <p14:tracePt t="42183" x="7045325" y="1108075"/>
          <p14:tracePt t="42200" x="6991350" y="1108075"/>
          <p14:tracePt t="42217" x="6911975" y="1116013"/>
          <p14:tracePt t="42233" x="6858000" y="1125538"/>
          <p14:tracePt t="42250" x="6786563" y="1143000"/>
          <p14:tracePt t="42267" x="6759575" y="1179513"/>
          <p14:tracePt t="42283" x="6751638" y="1241425"/>
          <p14:tracePt t="42300" x="6751638" y="1303338"/>
          <p14:tracePt t="42317" x="6751638" y="1366838"/>
          <p14:tracePt t="42333" x="6769100" y="1419225"/>
          <p14:tracePt t="42350" x="6804025" y="1473200"/>
          <p14:tracePt t="42367" x="6831013" y="1500188"/>
          <p14:tracePt t="42383" x="6884988" y="1544638"/>
          <p14:tracePt t="42400" x="6965950" y="1562100"/>
          <p14:tracePt t="42417" x="7062788" y="1571625"/>
          <p14:tracePt t="42433" x="7161213" y="1581150"/>
          <p14:tracePt t="42451" x="7296150" y="1581150"/>
          <p14:tracePt t="42467" x="7358063" y="1581150"/>
          <p14:tracePt t="42484" x="7394575" y="1554163"/>
          <p14:tracePt t="42500" x="7402513" y="1536700"/>
          <p14:tracePt t="42517" x="7429500" y="1500188"/>
          <p14:tracePt t="42534" x="7429500" y="1446213"/>
          <p14:tracePt t="42551" x="7429500" y="1384300"/>
          <p14:tracePt t="42567" x="7429500" y="1339850"/>
          <p14:tracePt t="42584" x="7412038" y="1295400"/>
          <p14:tracePt t="42600" x="7385050" y="1258888"/>
          <p14:tracePt t="42617" x="7358063" y="1231900"/>
          <p14:tracePt t="42634" x="7331075" y="1223963"/>
          <p14:tracePt t="42650" x="7304088" y="1214438"/>
          <p14:tracePt t="42667" x="7242175" y="1204913"/>
          <p14:tracePt t="42684" x="7205663" y="1204913"/>
          <p14:tracePt t="42701" x="7143750" y="1179513"/>
          <p14:tracePt t="42717" x="7062788" y="1169988"/>
          <p14:tracePt t="42734" x="7000875" y="1169988"/>
          <p14:tracePt t="42750" x="6965950" y="1169988"/>
          <p14:tracePt t="42767" x="6919913" y="1169988"/>
          <p14:tracePt t="42784" x="6902450" y="1169988"/>
          <p14:tracePt t="42800" x="6884988" y="1179513"/>
          <p14:tracePt t="42817" x="6875463" y="1187450"/>
          <p14:tracePt t="42834" x="6858000" y="1204913"/>
          <p14:tracePt t="42850" x="6858000" y="1241425"/>
          <p14:tracePt t="42867" x="6858000" y="1295400"/>
          <p14:tracePt t="42884" x="6858000" y="1347788"/>
          <p14:tracePt t="42900" x="6858000" y="1384300"/>
          <p14:tracePt t="42917" x="6867525" y="1401763"/>
          <p14:tracePt t="42934" x="6884988" y="1419225"/>
          <p14:tracePt t="42951" x="6919913" y="1455738"/>
          <p14:tracePt t="42967" x="7000875" y="1490663"/>
          <p14:tracePt t="42984" x="7089775" y="1509713"/>
          <p14:tracePt t="43001" x="7170738" y="1527175"/>
          <p14:tracePt t="43017" x="7242175" y="1536700"/>
          <p14:tracePt t="43034" x="7277100" y="1536700"/>
          <p14:tracePt t="43051" x="7286625" y="1536700"/>
          <p14:tracePt t="43115" x="7296150" y="1536700"/>
          <p14:tracePt t="43132" x="7296150" y="1509713"/>
          <p14:tracePt t="43139" x="7296150" y="1500188"/>
          <p14:tracePt t="43151" x="7286625" y="1482725"/>
          <p14:tracePt t="43167" x="7269163" y="1465263"/>
          <p14:tracePt t="43201" x="7259638" y="1465263"/>
          <p14:tracePt t="43316" x="7259638" y="1455738"/>
          <p14:tracePt t="43436" x="7251700" y="1455738"/>
          <p14:tracePt t="43844" x="7242175" y="1455738"/>
          <p14:tracePt t="43868" x="7232650" y="1465263"/>
          <p14:tracePt t="43900" x="7224713" y="1473200"/>
          <p14:tracePt t="45676" x="7242175" y="1473200"/>
          <p14:tracePt t="45685" x="7259638" y="1473200"/>
          <p14:tracePt t="45693" x="7277100" y="1473200"/>
          <p14:tracePt t="45703" x="7286625" y="1473200"/>
          <p14:tracePt t="45720" x="7313613" y="1473200"/>
          <p14:tracePt t="45736" x="7323138" y="1473200"/>
          <p14:tracePt t="45925" x="7340600" y="1473200"/>
          <p14:tracePt t="45933" x="7348538" y="1473200"/>
          <p14:tracePt t="45941" x="7385050" y="1473200"/>
          <p14:tracePt t="45953" x="7439025" y="1473200"/>
          <p14:tracePt t="45970" x="7537450" y="1473200"/>
          <p14:tracePt t="45987" x="7626350" y="1473200"/>
          <p14:tracePt t="46003" x="7724775" y="1473200"/>
          <p14:tracePt t="46020" x="7759700" y="1473200"/>
          <p14:tracePt t="46037" x="7777163" y="1473200"/>
          <p14:tracePt t="46149" x="7796213" y="1473200"/>
          <p14:tracePt t="46157" x="7804150" y="1473200"/>
          <p14:tracePt t="46165" x="7831138" y="1473200"/>
          <p14:tracePt t="46173" x="7867650" y="1473200"/>
          <p14:tracePt t="46187" x="7902575" y="1473200"/>
          <p14:tracePt t="46203" x="7974013" y="1482725"/>
          <p14:tracePt t="46220" x="8062913" y="1490663"/>
          <p14:tracePt t="46237" x="8143875" y="1490663"/>
          <p14:tracePt t="46253" x="8153400" y="1490663"/>
          <p14:tracePt t="46389" x="8161338" y="1490663"/>
          <p14:tracePt t="46413" x="8170863" y="1490663"/>
          <p14:tracePt t="46421" x="8188325" y="1490663"/>
          <p14:tracePt t="46429" x="8205788" y="1490663"/>
          <p14:tracePt t="46437" x="8224838" y="1509713"/>
          <p14:tracePt t="46454" x="8277225" y="1509713"/>
          <p14:tracePt t="46470" x="8340725" y="1509713"/>
          <p14:tracePt t="46487" x="8385175" y="1509713"/>
          <p14:tracePt t="46504" x="8402638" y="1509713"/>
          <p14:tracePt t="46549" x="8412163" y="1509713"/>
          <p14:tracePt t="46565" x="8420100" y="1500188"/>
          <p14:tracePt t="46582" x="8439150" y="1500188"/>
          <p14:tracePt t="46589" x="8447088" y="1482725"/>
          <p14:tracePt t="46605" x="8456613" y="1455738"/>
          <p14:tracePt t="46621" x="8466138" y="1438275"/>
          <p14:tracePt t="46637" x="8510588" y="1374775"/>
          <p14:tracePt t="46654" x="8528050" y="1339850"/>
          <p14:tracePt t="46670" x="8537575" y="1322388"/>
          <p14:tracePt t="46687" x="8555038" y="1285875"/>
          <p14:tracePt t="46704" x="8555038" y="1268413"/>
          <p14:tracePt t="46720" x="8555038" y="1231900"/>
          <p14:tracePt t="46737" x="8555038" y="1204913"/>
          <p14:tracePt t="46754" x="8545513" y="1179513"/>
          <p14:tracePt t="46770" x="8518525" y="1143000"/>
          <p14:tracePt t="46787" x="8510588" y="1125538"/>
          <p14:tracePt t="46820" x="8483600" y="1098550"/>
          <p14:tracePt t="46837" x="8456613" y="1098550"/>
          <p14:tracePt t="46854" x="8429625" y="1081088"/>
          <p14:tracePt t="46871" x="8385175" y="1071563"/>
          <p14:tracePt t="46887" x="8323263" y="1062038"/>
          <p14:tracePt t="46904" x="8232775" y="1044575"/>
          <p14:tracePt t="46921" x="8153400" y="1044575"/>
          <p14:tracePt t="46937" x="8027988" y="1044575"/>
          <p14:tracePt t="46954" x="7929563" y="1062038"/>
          <p14:tracePt t="46971" x="7769225" y="1108075"/>
          <p14:tracePt t="46987" x="7653338" y="1143000"/>
          <p14:tracePt t="47004" x="7599363" y="1169988"/>
          <p14:tracePt t="47021" x="7562850" y="1187450"/>
          <p14:tracePt t="47037" x="7554913" y="1196975"/>
          <p14:tracePt t="47071" x="7554913" y="1204913"/>
          <p14:tracePt t="47088" x="7554913" y="1231900"/>
          <p14:tracePt t="47104" x="7554913" y="1285875"/>
          <p14:tracePt t="47121" x="7554913" y="1330325"/>
          <p14:tracePt t="47138" x="7554913" y="1374775"/>
          <p14:tracePt t="47154" x="7608888" y="1455738"/>
          <p14:tracePt t="47171" x="7742238" y="1581150"/>
          <p14:tracePt t="47188" x="7875588" y="1660525"/>
          <p14:tracePt t="47204" x="8045450" y="1714500"/>
          <p14:tracePt t="47221" x="8313738" y="1724025"/>
          <p14:tracePt t="47238" x="8439150" y="1724025"/>
          <p14:tracePt t="47254" x="8528050" y="1714500"/>
          <p14:tracePt t="47271" x="8562975" y="1679575"/>
          <p14:tracePt t="47288" x="8582025" y="1660525"/>
          <p14:tracePt t="47304" x="8599488" y="1633538"/>
          <p14:tracePt t="47321" x="8634413" y="1562100"/>
          <p14:tracePt t="47338" x="8680450" y="1455738"/>
          <p14:tracePt t="47354" x="8751888" y="1347788"/>
          <p14:tracePt t="47371" x="8759825" y="1295400"/>
          <p14:tracePt t="47388" x="8769350" y="1258888"/>
          <p14:tracePt t="47404" x="8769350" y="1231900"/>
          <p14:tracePt t="47421" x="8759825" y="1187450"/>
          <p14:tracePt t="47438" x="8724900" y="1160463"/>
          <p14:tracePt t="47454" x="8653463" y="1125538"/>
          <p14:tracePt t="47471" x="8599488" y="1081088"/>
          <p14:tracePt t="47488" x="8545513" y="1062038"/>
          <p14:tracePt t="47504" x="8491538" y="1044575"/>
          <p14:tracePt t="47521" x="8456613" y="1027113"/>
          <p14:tracePt t="47538" x="8394700" y="990600"/>
          <p14:tracePt t="47554" x="8331200" y="973138"/>
          <p14:tracePt t="47571" x="8286750" y="955675"/>
          <p14:tracePt t="47588" x="8224838" y="955675"/>
          <p14:tracePt t="47605" x="8180388" y="955675"/>
          <p14:tracePt t="47621" x="8126413" y="955675"/>
          <p14:tracePt t="47638" x="8081963" y="973138"/>
          <p14:tracePt t="47655" x="8062913" y="1000125"/>
          <p14:tracePt t="47671" x="8027988" y="1017588"/>
          <p14:tracePt t="47688" x="8001000" y="1044575"/>
          <p14:tracePt t="47705" x="7983538" y="1062038"/>
          <p14:tracePt t="47721" x="7966075" y="1089025"/>
          <p14:tracePt t="47738" x="7956550" y="1116013"/>
          <p14:tracePt t="47755" x="7947025" y="1152525"/>
          <p14:tracePt t="47771" x="7947025" y="1204913"/>
          <p14:tracePt t="47788" x="7947025" y="1268413"/>
          <p14:tracePt t="47805" x="7947025" y="1312863"/>
          <p14:tracePt t="47822" x="7956550" y="1374775"/>
          <p14:tracePt t="47838" x="7983538" y="1411288"/>
          <p14:tracePt t="47855" x="8010525" y="1438275"/>
          <p14:tracePt t="47871" x="8062913" y="1446213"/>
          <p14:tracePt t="47888" x="8161338" y="1482725"/>
          <p14:tracePt t="47905" x="8286750" y="1509713"/>
          <p14:tracePt t="47921" x="8367713" y="1527175"/>
          <p14:tracePt t="47938" x="8447088" y="1527175"/>
          <p14:tracePt t="47955" x="8510588" y="1527175"/>
          <p14:tracePt t="47971" x="8537575" y="1527175"/>
          <p14:tracePt t="47988" x="8555038" y="1527175"/>
          <p14:tracePt t="48005" x="8572500" y="1527175"/>
          <p14:tracePt t="48022" x="8589963" y="1517650"/>
          <p14:tracePt t="48038" x="8599488" y="1500188"/>
          <p14:tracePt t="48055" x="8609013" y="1465263"/>
          <p14:tracePt t="48072" x="8616950" y="1428750"/>
          <p14:tracePt t="48088" x="8616950" y="1401763"/>
          <p14:tracePt t="48105" x="8616950" y="1357313"/>
          <p14:tracePt t="48122" x="8555038" y="1295400"/>
          <p14:tracePt t="48138" x="8447088" y="1231900"/>
          <p14:tracePt t="48155" x="8323263" y="1196975"/>
          <p14:tracePt t="48172" x="8197850" y="1160463"/>
          <p14:tracePt t="48188" x="8089900" y="1160463"/>
          <p14:tracePt t="48205" x="7983538" y="1160463"/>
          <p14:tracePt t="48222" x="7858125" y="1160463"/>
          <p14:tracePt t="48239" x="7804150" y="1179513"/>
          <p14:tracePt t="48255" x="7786688" y="1196975"/>
          <p14:tracePt t="48272" x="7759700" y="1204913"/>
          <p14:tracePt t="48288" x="7742238" y="1231900"/>
          <p14:tracePt t="48305" x="7715250" y="1295400"/>
          <p14:tracePt t="48322" x="7688263" y="1366838"/>
          <p14:tracePt t="48339" x="7661275" y="1438275"/>
          <p14:tracePt t="48355" x="7653338" y="1473200"/>
          <p14:tracePt t="48372" x="7653338" y="1509713"/>
          <p14:tracePt t="48389" x="7653338" y="1544638"/>
          <p14:tracePt t="48405" x="7653338" y="1581150"/>
          <p14:tracePt t="48422" x="7751763" y="1670050"/>
          <p14:tracePt t="48439" x="7867650" y="1731963"/>
          <p14:tracePt t="48455" x="7991475" y="1758950"/>
          <p14:tracePt t="48472" x="8062913" y="1776413"/>
          <p14:tracePt t="48489" x="8081963" y="1776413"/>
          <p14:tracePt t="48638" x="8081963" y="1785938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Á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725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823"/>
    </mc:Choice>
    <mc:Fallback>
      <p:transition spd="slow" advTm="138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790" x="8072438" y="1785938"/>
          <p14:tracePt t="806" x="8054975" y="1785938"/>
          <p14:tracePt t="815" x="8018463" y="1785938"/>
          <p14:tracePt t="822" x="8010525" y="1785938"/>
          <p14:tracePt t="830" x="7974013" y="1785938"/>
          <p14:tracePt t="846" x="7902575" y="1776413"/>
          <p14:tracePt t="863" x="7759700" y="1714500"/>
          <p14:tracePt t="879" x="7581900" y="1633538"/>
          <p14:tracePt t="896" x="7419975" y="1571625"/>
          <p14:tracePt t="913" x="7304088" y="1490663"/>
          <p14:tracePt t="930" x="7081838" y="1374775"/>
          <p14:tracePt t="946" x="6680200" y="1152525"/>
          <p14:tracePt t="963" x="6313488" y="911225"/>
          <p14:tracePt t="980" x="6045200" y="731838"/>
          <p14:tracePt t="996" x="5911850" y="615950"/>
          <p14:tracePt t="1013" x="5830888" y="561975"/>
          <p14:tracePt t="1030" x="5705475" y="465138"/>
          <p14:tracePt t="1047" x="5670550" y="428625"/>
          <p14:tracePt t="1063" x="5643563" y="401638"/>
          <p14:tracePt t="1080" x="5608638" y="357188"/>
          <p14:tracePt t="1096" x="5562600" y="322263"/>
          <p14:tracePt t="1113" x="5518150" y="312738"/>
          <p14:tracePt t="1130" x="5465763" y="285750"/>
          <p14:tracePt t="1146" x="5402263" y="285750"/>
          <p14:tracePt t="1163" x="5224463" y="285750"/>
          <p14:tracePt t="1180" x="5037138" y="285750"/>
          <p14:tracePt t="1196" x="4830763" y="322263"/>
          <p14:tracePt t="1198" x="4732338" y="357188"/>
          <p14:tracePt t="1213" x="4589463" y="401638"/>
          <p14:tracePt t="1230" x="4232275" y="536575"/>
          <p14:tracePt t="1246" x="4037013" y="660400"/>
          <p14:tracePt t="1263" x="3884613" y="758825"/>
          <p14:tracePt t="1280" x="3759200" y="830263"/>
          <p14:tracePt t="1297" x="3714750" y="866775"/>
          <p14:tracePt t="1351" x="3724275" y="866775"/>
          <p14:tracePt t="1359" x="3741738" y="866775"/>
          <p14:tracePt t="1383" x="3751263" y="866775"/>
          <p14:tracePt t="1399" x="3768725" y="866775"/>
          <p14:tracePt t="1415" x="3786188" y="866775"/>
          <p14:tracePt t="1422" x="3795713" y="866775"/>
          <p14:tracePt t="1431" x="3822700" y="866775"/>
          <p14:tracePt t="1446" x="3894138" y="866775"/>
          <p14:tracePt t="1463" x="4010025" y="866775"/>
          <p14:tracePt t="1480" x="4170363" y="893763"/>
          <p14:tracePt t="1497" x="4394200" y="955675"/>
          <p14:tracePt t="1513" x="4660900" y="1000125"/>
          <p14:tracePt t="1530" x="5054600" y="1044575"/>
          <p14:tracePt t="1547" x="5465763" y="1044575"/>
          <p14:tracePt t="1563" x="5786438" y="1044575"/>
          <p14:tracePt t="1580" x="6027738" y="1044575"/>
          <p14:tracePt t="1597" x="6188075" y="1036638"/>
          <p14:tracePt t="1613" x="6313488" y="1009650"/>
          <p14:tracePt t="1630" x="6394450" y="1000125"/>
          <p14:tracePt t="1647" x="6411913" y="990600"/>
          <p14:tracePt t="1664" x="6419850" y="982663"/>
          <p14:tracePt t="1680" x="6456363" y="973138"/>
          <p14:tracePt t="1697" x="6527800" y="973138"/>
          <p14:tracePt t="1714" x="6643688" y="973138"/>
          <p14:tracePt t="1730" x="6813550" y="973138"/>
          <p14:tracePt t="1747" x="7027863" y="973138"/>
          <p14:tracePt t="1764" x="7161213" y="965200"/>
          <p14:tracePt t="1780" x="7242175" y="955675"/>
          <p14:tracePt t="1797" x="7296150" y="946150"/>
          <p14:tracePt t="1814" x="7313613" y="938213"/>
          <p14:tracePt t="1831" x="7323138" y="928688"/>
          <p14:tracePt t="1864" x="7331075" y="928688"/>
          <p14:tracePt t="2007" x="7340600" y="919163"/>
          <p14:tracePt t="2023" x="7348538" y="919163"/>
          <p14:tracePt t="2031" x="7348538" y="911225"/>
          <p14:tracePt t="2039" x="7358063" y="911225"/>
          <p14:tracePt t="2047" x="7375525" y="901700"/>
          <p14:tracePt t="2064" x="7394575" y="884238"/>
          <p14:tracePt t="2080" x="7456488" y="857250"/>
          <p14:tracePt t="2097" x="7545388" y="830263"/>
          <p14:tracePt t="2114" x="7634288" y="803275"/>
          <p14:tracePt t="2130" x="7742238" y="768350"/>
          <p14:tracePt t="2147" x="7804150" y="750888"/>
          <p14:tracePt t="2164" x="7867650" y="723900"/>
          <p14:tracePt t="2181" x="7912100" y="714375"/>
          <p14:tracePt t="2197" x="7939088" y="704850"/>
          <p14:tracePt t="2214" x="7956550" y="696913"/>
          <p14:tracePt t="2239" x="7974013" y="687388"/>
          <p14:tracePt t="2351" x="7983538" y="687388"/>
          <p14:tracePt t="2423" x="7991475" y="687388"/>
          <p14:tracePt t="2431" x="8001000" y="687388"/>
          <p14:tracePt t="2447" x="8010525" y="687388"/>
          <p14:tracePt t="2455" x="8027988" y="696913"/>
          <p14:tracePt t="2464" x="8054975" y="696913"/>
          <p14:tracePt t="2481" x="8153400" y="704850"/>
          <p14:tracePt t="2497" x="8215313" y="704850"/>
          <p14:tracePt t="2514" x="8323263" y="704850"/>
          <p14:tracePt t="2531" x="8375650" y="704850"/>
          <p14:tracePt t="2548" x="8420100" y="704850"/>
          <p14:tracePt t="2564" x="8439150" y="704850"/>
          <p14:tracePt t="2581" x="8447088" y="704850"/>
          <p14:tracePt t="2598" x="8456613" y="704850"/>
          <p14:tracePt t="2639" x="8466138" y="704850"/>
          <p14:tracePt t="2655" x="8474075" y="704850"/>
          <p14:tracePt t="2664" x="8483600" y="704850"/>
          <p14:tracePt t="2681" x="8501063" y="704850"/>
          <p14:tracePt t="2698" x="8528050" y="704850"/>
          <p14:tracePt t="2714" x="8555038" y="723900"/>
          <p14:tracePt t="2731" x="8599488" y="723900"/>
          <p14:tracePt t="2748" x="8626475" y="723900"/>
          <p14:tracePt t="2764" x="8661400" y="723900"/>
          <p14:tracePt t="2781" x="8697913" y="723900"/>
          <p14:tracePt t="2798" x="8715375" y="723900"/>
          <p14:tracePt t="2814" x="8724900" y="723900"/>
          <p14:tracePt t="3031" x="8715375" y="723900"/>
          <p14:tracePt t="3040" x="8653463" y="731838"/>
          <p14:tracePt t="3048" x="8572500" y="741363"/>
          <p14:tracePt t="3065" x="8358188" y="741363"/>
          <p14:tracePt t="3081" x="8089900" y="741363"/>
          <p14:tracePt t="3098" x="7777163" y="741363"/>
          <p14:tracePt t="3115" x="7429500" y="750888"/>
          <p14:tracePt t="3131" x="6919913" y="795338"/>
          <p14:tracePt t="3148" x="6242050" y="893763"/>
          <p14:tracePt t="3165" x="5680075" y="982663"/>
          <p14:tracePt t="3181" x="5126038" y="1054100"/>
          <p14:tracePt t="3198" x="4616450" y="1125538"/>
          <p14:tracePt t="3200" x="4313238" y="1169988"/>
          <p14:tracePt t="3215" x="3867150" y="1250950"/>
          <p14:tracePt t="3231" x="3465513" y="1312863"/>
          <p14:tracePt t="3248" x="3214688" y="1366838"/>
          <p14:tracePt t="3265" x="3009900" y="1393825"/>
          <p14:tracePt t="3281" x="2874963" y="1419225"/>
          <p14:tracePt t="3298" x="2751138" y="1455738"/>
          <p14:tracePt t="3315" x="2660650" y="1465263"/>
          <p14:tracePt t="3332" x="2633663" y="1482725"/>
          <p14:tracePt t="3348" x="2608263" y="1490663"/>
          <p14:tracePt t="3365" x="2589213" y="1500188"/>
          <p14:tracePt t="3382" x="2536825" y="1554163"/>
          <p14:tracePt t="3398" x="2500313" y="1589088"/>
          <p14:tracePt t="3415" x="2384425" y="1660525"/>
          <p14:tracePt t="3432" x="2303463" y="1714500"/>
          <p14:tracePt t="3448" x="2232025" y="1751013"/>
          <p14:tracePt t="3465" x="2179638" y="1776413"/>
          <p14:tracePt t="3482" x="2152650" y="1785938"/>
          <p14:tracePt t="3498" x="2125663" y="1803400"/>
          <p14:tracePt t="3532" x="2116138" y="1812925"/>
          <p14:tracePt t="3616" x="2116138" y="1822450"/>
          <p14:tracePt t="3631" x="2125663" y="1822450"/>
          <p14:tracePt t="3640" x="2143125" y="1822450"/>
          <p14:tracePt t="3648" x="2152650" y="1822450"/>
          <p14:tracePt t="3665" x="2170113" y="1822450"/>
          <p14:tracePt t="3682" x="2214563" y="1822450"/>
          <p14:tracePt t="3698" x="2276475" y="1822450"/>
          <p14:tracePt t="3715" x="2347913" y="1822450"/>
          <p14:tracePt t="3732" x="2419350" y="1822450"/>
          <p14:tracePt t="3749" x="2465388" y="1803400"/>
          <p14:tracePt t="3765" x="2482850" y="1795463"/>
          <p14:tracePt t="3782" x="2500313" y="1785938"/>
          <p14:tracePt t="3799" x="2500313" y="1776413"/>
          <p14:tracePt t="3944" x="2500313" y="1758950"/>
          <p14:tracePt t="3952" x="2500313" y="1751013"/>
          <p14:tracePt t="3960" x="2500313" y="1741488"/>
          <p14:tracePt t="3976" x="2517775" y="1731963"/>
          <p14:tracePt t="3984" x="2517775" y="1714500"/>
          <p14:tracePt t="4000" x="2527300" y="1697038"/>
          <p14:tracePt t="4016" x="2536825" y="1687513"/>
          <p14:tracePt t="4032" x="2544763" y="1679575"/>
          <p14:tracePt t="4096" x="2554288" y="1670050"/>
          <p14:tracePt t="4528" x="2571750" y="1670050"/>
          <p14:tracePt t="4536" x="2608263" y="1670050"/>
          <p14:tracePt t="4544" x="2643188" y="1670050"/>
          <p14:tracePt t="4552" x="2714625" y="1670050"/>
          <p14:tracePt t="4566" x="2786063" y="1670050"/>
          <p14:tracePt t="4583" x="2965450" y="1670050"/>
          <p14:tracePt t="4599" x="3160713" y="1687513"/>
          <p14:tracePt t="4616" x="3438525" y="1724025"/>
          <p14:tracePt t="4633" x="3608388" y="1751013"/>
          <p14:tracePt t="4650" x="3776663" y="1776413"/>
          <p14:tracePt t="4666" x="3911600" y="1785938"/>
          <p14:tracePt t="4683" x="4044950" y="1803400"/>
          <p14:tracePt t="4699" x="4179888" y="1822450"/>
          <p14:tracePt t="4716" x="4322763" y="1847850"/>
          <p14:tracePt t="4733" x="4491038" y="1857375"/>
          <p14:tracePt t="4750" x="4625975" y="1857375"/>
          <p14:tracePt t="4766" x="4732338" y="1857375"/>
          <p14:tracePt t="4783" x="4830763" y="1857375"/>
          <p14:tracePt t="4799" x="4902200" y="1857375"/>
          <p14:tracePt t="4816" x="4956175" y="1866900"/>
          <p14:tracePt t="4833" x="5000625" y="1866900"/>
          <p14:tracePt t="4850" x="5072063" y="1884363"/>
          <p14:tracePt t="4866" x="5126038" y="1884363"/>
          <p14:tracePt t="4883" x="5205413" y="1901825"/>
          <p14:tracePt t="4899" x="5295900" y="1911350"/>
          <p14:tracePt t="4916" x="5348288" y="1919288"/>
          <p14:tracePt t="4933" x="5402263" y="1928813"/>
          <p14:tracePt t="5008" x="5411788" y="1928813"/>
          <p14:tracePt t="5768" x="5411788" y="1938338"/>
          <p14:tracePt t="5777" x="5438775" y="1946275"/>
          <p14:tracePt t="5785" x="5473700" y="1946275"/>
          <p14:tracePt t="5801" x="5599113" y="1946275"/>
          <p14:tracePt t="5817" x="5751513" y="1946275"/>
          <p14:tracePt t="5834" x="5919788" y="1946275"/>
          <p14:tracePt t="5850" x="6099175" y="1946275"/>
          <p14:tracePt t="5867" x="6251575" y="1946275"/>
          <p14:tracePt t="5884" x="6438900" y="1946275"/>
          <p14:tracePt t="5900" x="6616700" y="1946275"/>
          <p14:tracePt t="5917" x="6769100" y="1946275"/>
          <p14:tracePt t="5934" x="6938963" y="1946275"/>
          <p14:tracePt t="5951" x="7116763" y="1946275"/>
          <p14:tracePt t="5967" x="7259638" y="1946275"/>
          <p14:tracePt t="5984" x="7419975" y="1919288"/>
          <p14:tracePt t="6001" x="7643813" y="1901825"/>
          <p14:tracePt t="6017" x="7724775" y="1893888"/>
          <p14:tracePt t="6034" x="7777163" y="1893888"/>
          <p14:tracePt t="6051" x="7823200" y="1893888"/>
          <p14:tracePt t="6068" x="7875588" y="1893888"/>
          <p14:tracePt t="6084" x="7920038" y="1893888"/>
          <p14:tracePt t="6101" x="8001000" y="1874838"/>
          <p14:tracePt t="6117" x="8062913" y="1874838"/>
          <p14:tracePt t="6134" x="8153400" y="1866900"/>
          <p14:tracePt t="6151" x="8251825" y="1857375"/>
          <p14:tracePt t="6167" x="8394700" y="1857375"/>
          <p14:tracePt t="6184" x="8545513" y="1857375"/>
          <p14:tracePt t="6185" x="8653463" y="1857375"/>
          <p14:tracePt t="6201" x="8875713" y="1857375"/>
          <p14:tracePt t="6217" x="9117013" y="1857375"/>
          <p14:tracePt t="6234" x="9304338" y="1857375"/>
          <p14:tracePt t="6251" x="9483725" y="1857375"/>
          <p14:tracePt t="6267" x="9590088" y="1839913"/>
          <p14:tracePt t="6284" x="9644063" y="1830388"/>
          <p14:tracePt t="6301" x="9653588" y="1830388"/>
          <p14:tracePt t="6317" x="9661525" y="1822450"/>
          <p14:tracePt t="6385" x="9661525" y="1812925"/>
          <p14:tracePt t="6417" x="9671050" y="1803400"/>
          <p14:tracePt t="6513" x="9680575" y="1803400"/>
          <p14:tracePt t="6529" x="9688513" y="1795463"/>
          <p14:tracePt t="6537" x="9705975" y="1795463"/>
          <p14:tracePt t="6545" x="9725025" y="1785938"/>
          <p14:tracePt t="6553" x="9752013" y="1785938"/>
          <p14:tracePt t="6568" x="9786938" y="1776413"/>
          <p14:tracePt t="6584" x="9885363" y="1758950"/>
          <p14:tracePt t="6601" x="10010775" y="1731963"/>
          <p14:tracePt t="6618" x="10045700" y="1731963"/>
          <p14:tracePt t="6634" x="10082213" y="1724025"/>
          <p14:tracePt t="7353" x="10082213" y="1731963"/>
          <p14:tracePt t="7361" x="10072688" y="1731963"/>
          <p14:tracePt t="7369" x="10063163" y="1741488"/>
          <p14:tracePt t="7385" x="10028238" y="1768475"/>
          <p14:tracePt t="7402" x="9929813" y="1803400"/>
          <p14:tracePt t="7418" x="9777413" y="1893888"/>
          <p14:tracePt t="7435" x="9528175" y="2009775"/>
          <p14:tracePt t="7452" x="9170988" y="2143125"/>
          <p14:tracePt t="7468" x="8732838" y="2268538"/>
          <p14:tracePt t="7485" x="8215313" y="2366963"/>
          <p14:tracePt t="7502" x="7705725" y="2438400"/>
          <p14:tracePt t="7518" x="7108825" y="2500313"/>
          <p14:tracePt t="7535" x="6545263" y="2589213"/>
          <p14:tracePt t="7552" x="6054725" y="2660650"/>
          <p14:tracePt t="7569" x="5680075" y="2724150"/>
          <p14:tracePt t="7585" x="5268913" y="2795588"/>
          <p14:tracePt t="7602" x="5072063" y="2867025"/>
          <p14:tracePt t="7618" x="4911725" y="2919413"/>
          <p14:tracePt t="7635" x="4714875" y="2973388"/>
          <p14:tracePt t="7652" x="4537075" y="3017838"/>
          <p14:tracePt t="7669" x="4330700" y="3071813"/>
          <p14:tracePt t="7685" x="4089400" y="3116263"/>
          <p14:tracePt t="7702" x="3867150" y="3187700"/>
          <p14:tracePt t="7719" x="3679825" y="3251200"/>
          <p14:tracePt t="7735" x="3446463" y="3303588"/>
          <p14:tracePt t="7752" x="3224213" y="3367088"/>
          <p14:tracePt t="7769" x="3054350" y="3411538"/>
          <p14:tracePt t="7785" x="2911475" y="3455988"/>
          <p14:tracePt t="7802" x="2867025" y="3465513"/>
          <p14:tracePt t="7819" x="2857500" y="3473450"/>
          <p14:tracePt t="7835" x="2857500" y="3482975"/>
          <p14:tracePt t="7954" x="2867025" y="3482975"/>
          <p14:tracePt t="7961" x="2901950" y="3500438"/>
          <p14:tracePt t="7970" x="2928938" y="3509963"/>
          <p14:tracePt t="7986" x="3017838" y="3536950"/>
          <p14:tracePt t="8002" x="3152775" y="3562350"/>
          <p14:tracePt t="8019" x="3276600" y="3608388"/>
          <p14:tracePt t="8036" x="3340100" y="3608388"/>
          <p14:tracePt t="8052" x="3367088" y="3608388"/>
          <p14:tracePt t="8069" x="3375025" y="3608388"/>
          <p14:tracePt t="8154" x="3384550" y="3608388"/>
          <p14:tracePt t="8210" x="3394075" y="3608388"/>
          <p14:tracePt t="8226" x="3402013" y="3608388"/>
          <p14:tracePt t="8234" x="3411538" y="3608388"/>
          <p14:tracePt t="8242" x="3438525" y="3608388"/>
          <p14:tracePt t="8252" x="3473450" y="3608388"/>
          <p14:tracePt t="8269" x="3633788" y="3608388"/>
          <p14:tracePt t="8286" x="3884613" y="3643313"/>
          <p14:tracePt t="8302" x="4197350" y="3660775"/>
          <p14:tracePt t="8319" x="4518025" y="3660775"/>
          <p14:tracePt t="8336" x="4724400" y="3660775"/>
          <p14:tracePt t="8352" x="4848225" y="3660775"/>
          <p14:tracePt t="8369" x="4867275" y="3660775"/>
          <p14:tracePt t="9154" x="4867275" y="3679825"/>
          <p14:tracePt t="9162" x="4857750" y="3724275"/>
          <p14:tracePt t="9170" x="4830763" y="3751263"/>
          <p14:tracePt t="9187" x="4795838" y="3803650"/>
          <p14:tracePt t="9203" x="4759325" y="3875088"/>
          <p14:tracePt t="9220" x="4724400" y="3983038"/>
          <p14:tracePt t="9237" x="4670425" y="4133850"/>
          <p14:tracePt t="9253" x="4616450" y="4330700"/>
          <p14:tracePt t="9270" x="4518025" y="4554538"/>
          <p14:tracePt t="9287" x="4456113" y="4697413"/>
          <p14:tracePt t="9303" x="4375150" y="4822825"/>
          <p14:tracePt t="9320" x="4313238" y="4919663"/>
          <p14:tracePt t="9337" x="4241800" y="5018088"/>
          <p14:tracePt t="9353" x="4179888" y="5133975"/>
          <p14:tracePt t="9370" x="4071938" y="5330825"/>
          <p14:tracePt t="9387" x="4000500" y="5465763"/>
          <p14:tracePt t="9403" x="3929063" y="5599113"/>
          <p14:tracePt t="9420" x="3875088" y="5670550"/>
          <p14:tracePt t="9437" x="3813175" y="5759450"/>
          <p14:tracePt t="9453" x="3759200" y="5830888"/>
          <p14:tracePt t="9470" x="3714750" y="5919788"/>
          <p14:tracePt t="9487" x="3652838" y="6062663"/>
          <p14:tracePt t="9504" x="3581400" y="6251575"/>
          <p14:tracePt t="9521" x="3509963" y="6411913"/>
          <p14:tracePt t="9537" x="3455988" y="6545263"/>
          <p14:tracePt t="9553" x="3394075" y="6634163"/>
          <p14:tracePt t="9570" x="3367088" y="6661150"/>
          <p14:tracePt t="9587" x="3357563" y="6670675"/>
          <p14:tracePt t="9620" x="3348038" y="6688138"/>
          <p14:tracePt t="9915" x="3357563" y="6670675"/>
          <p14:tracePt t="9923" x="3367088" y="6661150"/>
          <p14:tracePt t="9931" x="3367088" y="6653213"/>
          <p14:tracePt t="9939" x="3375025" y="6643688"/>
          <p14:tracePt t="9954" x="3375025" y="6634163"/>
          <p14:tracePt t="9971" x="3394075" y="6608763"/>
          <p14:tracePt t="9987" x="3402013" y="6599238"/>
          <p14:tracePt t="10243" x="3402013" y="6589713"/>
          <p14:tracePt t="10251" x="3402013" y="6581775"/>
          <p14:tracePt t="10259" x="3419475" y="6562725"/>
          <p14:tracePt t="10283" x="3419475" y="6554788"/>
          <p14:tracePt t="10291" x="3429000" y="6545263"/>
          <p14:tracePt t="10387" x="3438525" y="6537325"/>
          <p14:tracePt t="10411" x="3446463" y="6537325"/>
          <p14:tracePt t="10427" x="3455988" y="6537325"/>
          <p14:tracePt t="10435" x="3473450" y="6537325"/>
          <p14:tracePt t="10443" x="3482975" y="6537325"/>
          <p14:tracePt t="10454" x="3500438" y="6537325"/>
          <p14:tracePt t="10471" x="3536950" y="6518275"/>
          <p14:tracePt t="10488" x="3571875" y="6518275"/>
          <p14:tracePt t="10504" x="3608388" y="6518275"/>
          <p14:tracePt t="10521" x="3652838" y="6518275"/>
          <p14:tracePt t="10538" x="3697288" y="6518275"/>
          <p14:tracePt t="10555" x="3795713" y="6518275"/>
          <p14:tracePt t="10571" x="3902075" y="6518275"/>
          <p14:tracePt t="10588" x="4071938" y="6518275"/>
          <p14:tracePt t="10604" x="4224338" y="6518275"/>
          <p14:tracePt t="10621" x="4375150" y="6518275"/>
          <p14:tracePt t="10638" x="4518025" y="6518275"/>
          <p14:tracePt t="10654" x="4660900" y="6518275"/>
          <p14:tracePt t="10671" x="4786313" y="6518275"/>
          <p14:tracePt t="10688" x="4884738" y="6510338"/>
          <p14:tracePt t="10705" x="5010150" y="6500813"/>
          <p14:tracePt t="10707" x="5081588" y="6491288"/>
          <p14:tracePt t="10721" x="5143500" y="6473825"/>
          <p14:tracePt t="10738" x="5276850" y="6456363"/>
          <p14:tracePt t="10755" x="5545138" y="6384925"/>
          <p14:tracePt t="10771" x="5759450" y="6340475"/>
          <p14:tracePt t="10788" x="5973763" y="6313488"/>
          <p14:tracePt t="10805" x="6180138" y="6276975"/>
          <p14:tracePt t="10822" x="6384925" y="6232525"/>
          <p14:tracePt t="10838" x="6554788" y="6215063"/>
          <p14:tracePt t="10855" x="6680200" y="6170613"/>
          <p14:tracePt t="10871" x="6759575" y="6143625"/>
          <p14:tracePt t="10888" x="6796088" y="6134100"/>
          <p14:tracePt t="10905" x="6823075" y="6116638"/>
          <p14:tracePt t="10921" x="6875463" y="6099175"/>
          <p14:tracePt t="10938" x="6911975" y="6072188"/>
          <p14:tracePt t="10955" x="6965950" y="6018213"/>
          <p14:tracePt t="10971" x="7000875" y="5973763"/>
          <p14:tracePt t="10988" x="7018338" y="5938838"/>
          <p14:tracePt t="11005" x="7027863" y="5902325"/>
          <p14:tracePt t="11022" x="7037388" y="5867400"/>
          <p14:tracePt t="11038" x="7062788" y="5840413"/>
          <p14:tracePt t="11055" x="7062788" y="5813425"/>
          <p14:tracePt t="11071" x="7081838" y="5759450"/>
          <p14:tracePt t="11088" x="7081838" y="5724525"/>
          <p14:tracePt t="11105" x="7089775" y="5688013"/>
          <p14:tracePt t="11122" x="7099300" y="5643563"/>
          <p14:tracePt t="11138" x="7108825" y="5616575"/>
          <p14:tracePt t="11155" x="7116763" y="5599113"/>
          <p14:tracePt t="11172" x="7116763" y="5589588"/>
          <p14:tracePt t="11188" x="7126288" y="5589588"/>
          <p14:tracePt t="11206" x="7134225" y="5572125"/>
          <p14:tracePt t="11222" x="7134225" y="5562600"/>
          <p14:tracePt t="11238" x="7143750" y="5554663"/>
          <p14:tracePt t="11255" x="7143750" y="5545138"/>
          <p14:tracePt t="11283" x="7153275" y="5537200"/>
          <p14:tracePt t="11299" x="7153275" y="5527675"/>
          <p14:tracePt t="11668" x="7153275" y="5518150"/>
          <p14:tracePt t="11684" x="7143750" y="5518150"/>
          <p14:tracePt t="11699" x="7134225" y="5518150"/>
          <p14:tracePt t="11707" x="7126288" y="5518150"/>
          <p14:tracePt t="11715" x="7116763" y="5518150"/>
          <p14:tracePt t="11723" x="7089775" y="5518150"/>
          <p14:tracePt t="11739" x="7081838" y="5518150"/>
          <p14:tracePt t="11755" x="7054850" y="5518150"/>
          <p14:tracePt t="13237" x="7037388" y="5518150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Á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938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340"/>
    </mc:Choice>
    <mc:Fallback>
      <p:transition spd="slow" advTm="133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638" x="7027863" y="5527675"/>
          <p14:tracePt t="646" x="7000875" y="5545138"/>
          <p14:tracePt t="654" x="6983413" y="5562600"/>
          <p14:tracePt t="668" x="6965950" y="5572125"/>
          <p14:tracePt t="685" x="6911975" y="5581650"/>
          <p14:tracePt t="702" x="6769100" y="5562600"/>
          <p14:tracePt t="718" x="6626225" y="5473700"/>
          <p14:tracePt t="735" x="6537325" y="5419725"/>
          <p14:tracePt t="752" x="6491288" y="5367338"/>
          <p14:tracePt t="768" x="6411913" y="5303838"/>
          <p14:tracePt t="785" x="6259513" y="5214938"/>
          <p14:tracePt t="801" x="6000750" y="5108575"/>
          <p14:tracePt t="818" x="5732463" y="4983163"/>
          <p14:tracePt t="835" x="5616575" y="4857750"/>
          <p14:tracePt t="852" x="5527675" y="4751388"/>
          <p14:tracePt t="868" x="5456238" y="4633913"/>
          <p14:tracePt t="870" x="5438775" y="4598988"/>
          <p14:tracePt t="885" x="5411788" y="4562475"/>
          <p14:tracePt t="902" x="5375275" y="4438650"/>
          <p14:tracePt t="918" x="5348288" y="4394200"/>
          <p14:tracePt t="935" x="5268913" y="4286250"/>
          <p14:tracePt t="952" x="5089525" y="4160838"/>
          <p14:tracePt t="968" x="4768850" y="3875088"/>
          <p14:tracePt t="985" x="4384675" y="3554413"/>
          <p14:tracePt t="1002" x="3973513" y="3214688"/>
          <p14:tracePt t="1018" x="3633788" y="2982913"/>
          <p14:tracePt t="1035" x="3268663" y="2724150"/>
          <p14:tracePt t="1052" x="3009900" y="2536825"/>
          <p14:tracePt t="1069" x="2776538" y="2330450"/>
          <p14:tracePt t="1085" x="2411413" y="1847850"/>
          <p14:tracePt t="1102" x="2322513" y="1697038"/>
          <p14:tracePt t="1118" x="2276475" y="1581150"/>
          <p14:tracePt t="1135" x="2259013" y="1544638"/>
          <p14:tracePt t="1254" x="2259013" y="1554163"/>
          <p14:tracePt t="1262" x="2259013" y="1571625"/>
          <p14:tracePt t="1278" x="2268538" y="1581150"/>
          <p14:tracePt t="1302" x="2268538" y="1589088"/>
          <p14:tracePt t="2054" x="2276475" y="1598613"/>
          <p14:tracePt t="2062" x="2303463" y="1598613"/>
          <p14:tracePt t="2070" x="2357438" y="1598613"/>
          <p14:tracePt t="2086" x="2438400" y="1517650"/>
          <p14:tracePt t="2103" x="2509838" y="1482725"/>
          <p14:tracePt t="2120" x="2527300" y="1473200"/>
          <p14:tracePt t="2214" x="2527300" y="1482725"/>
          <p14:tracePt t="2222" x="2527300" y="1500188"/>
          <p14:tracePt t="2230" x="2589213" y="1544638"/>
          <p14:tracePt t="2238" x="2705100" y="1589088"/>
          <p14:tracePt t="2253" x="2867025" y="1652588"/>
          <p14:tracePt t="2269" x="3205163" y="1751013"/>
          <p14:tracePt t="2286" x="3500438" y="1830388"/>
          <p14:tracePt t="2303" x="3660775" y="1884363"/>
          <p14:tracePt t="2320" x="3768725" y="1893888"/>
          <p14:tracePt t="2336" x="3884613" y="1928813"/>
          <p14:tracePt t="2353" x="4010025" y="1955800"/>
          <p14:tracePt t="2369" x="4108450" y="2000250"/>
          <p14:tracePt t="2386" x="4197350" y="2036763"/>
          <p14:tracePt t="2403" x="4295775" y="2089150"/>
          <p14:tracePt t="2420" x="4419600" y="2152650"/>
          <p14:tracePt t="2436" x="4518025" y="2197100"/>
          <p14:tracePt t="2453" x="4616450" y="2241550"/>
          <p14:tracePt t="2470" x="4714875" y="2286000"/>
          <p14:tracePt t="2486" x="4822825" y="2322513"/>
          <p14:tracePt t="2503" x="4867275" y="2330450"/>
          <p14:tracePt t="2520" x="4875213" y="2330450"/>
          <p14:tracePt t="2536" x="4894263" y="2339975"/>
          <p14:tracePt t="2553" x="4919663" y="2347913"/>
          <p14:tracePt t="2570" x="4973638" y="2357438"/>
          <p14:tracePt t="2586" x="5072063" y="2384425"/>
          <p14:tracePt t="2603" x="5180013" y="2384425"/>
          <p14:tracePt t="2620" x="5259388" y="2384425"/>
          <p14:tracePt t="2636" x="5286375" y="2384425"/>
          <p14:tracePt t="2653" x="5303838" y="2384425"/>
          <p14:tracePt t="2670" x="5313363" y="2384425"/>
          <p14:tracePt t="3415" x="5348288" y="2384425"/>
          <p14:tracePt t="3423" x="5394325" y="2384425"/>
          <p14:tracePt t="3431" x="5465763" y="2384425"/>
          <p14:tracePt t="3439" x="5527675" y="2384425"/>
          <p14:tracePt t="3454" x="5599113" y="2374900"/>
          <p14:tracePt t="3471" x="5867400" y="2339975"/>
          <p14:tracePt t="3487" x="6045200" y="2322513"/>
          <p14:tracePt t="3504" x="6232525" y="2312988"/>
          <p14:tracePt t="3520" x="6394450" y="2276475"/>
          <p14:tracePt t="3537" x="6483350" y="2268538"/>
          <p14:tracePt t="3554" x="6554788" y="2251075"/>
          <p14:tracePt t="3570" x="6581775" y="2232025"/>
          <p14:tracePt t="3587" x="6608763" y="2214563"/>
          <p14:tracePt t="3604" x="6643688" y="2187575"/>
          <p14:tracePt t="3621" x="6688138" y="2152650"/>
          <p14:tracePt t="3637" x="6724650" y="2133600"/>
          <p14:tracePt t="3654" x="6796088" y="2098675"/>
          <p14:tracePt t="3671" x="6867525" y="2044700"/>
          <p14:tracePt t="3687" x="6911975" y="2017713"/>
          <p14:tracePt t="3704" x="6956425" y="1973263"/>
          <p14:tracePt t="3721" x="6983413" y="1946275"/>
          <p14:tracePt t="3737" x="6991350" y="1911350"/>
          <p14:tracePt t="3754" x="7000875" y="1893888"/>
          <p14:tracePt t="3771" x="7010400" y="1884363"/>
          <p14:tracePt t="3787" x="7018338" y="1866900"/>
          <p14:tracePt t="3804" x="7027863" y="1857375"/>
          <p14:tracePt t="3821" x="7037388" y="1857375"/>
          <p14:tracePt t="3837" x="7045325" y="1847850"/>
          <p14:tracePt t="3854" x="7062788" y="1830388"/>
          <p14:tracePt t="3871" x="7089775" y="1812925"/>
          <p14:tracePt t="3887" x="7099300" y="1803400"/>
          <p14:tracePt t="3904" x="7116763" y="1785938"/>
          <p14:tracePt t="3921" x="7143750" y="1768475"/>
          <p14:tracePt t="3937" x="7161213" y="1758950"/>
          <p14:tracePt t="3954" x="7180263" y="1751013"/>
          <p14:tracePt t="3971" x="7205663" y="1724025"/>
          <p14:tracePt t="3988" x="7232650" y="1704975"/>
          <p14:tracePt t="4004" x="7259638" y="1687513"/>
          <p14:tracePt t="4021" x="7277100" y="1679575"/>
          <p14:tracePt t="4038" x="7286625" y="1679575"/>
          <p14:tracePt t="5200" x="7286625" y="1687513"/>
          <p14:tracePt t="5208" x="7277100" y="1704975"/>
          <p14:tracePt t="5216" x="7259638" y="1714500"/>
          <p14:tracePt t="5224" x="7242175" y="1741488"/>
          <p14:tracePt t="5239" x="7232650" y="1741488"/>
          <p14:tracePt t="5256" x="7161213" y="1776413"/>
          <p14:tracePt t="5272" x="7089775" y="1812925"/>
          <p14:tracePt t="5289" x="6965950" y="1874838"/>
          <p14:tracePt t="5305" x="6777038" y="1982788"/>
          <p14:tracePt t="5322" x="6483350" y="2152650"/>
          <p14:tracePt t="5339" x="6180138" y="2330450"/>
          <p14:tracePt t="5355" x="5795963" y="2554288"/>
          <p14:tracePt t="5372" x="5473700" y="2786063"/>
          <p14:tracePt t="5389" x="5224463" y="2965450"/>
          <p14:tracePt t="5405" x="4946650" y="3143250"/>
          <p14:tracePt t="5422" x="4714875" y="3303588"/>
          <p14:tracePt t="5439" x="4500563" y="3438525"/>
          <p14:tracePt t="5456" x="4205288" y="3598863"/>
          <p14:tracePt t="5472" x="4037013" y="3697288"/>
          <p14:tracePt t="5489" x="3929063" y="3759200"/>
          <p14:tracePt t="5505" x="3813175" y="3848100"/>
          <p14:tracePt t="5522" x="3751263" y="3946525"/>
          <p14:tracePt t="5539" x="3714750" y="4017963"/>
          <p14:tracePt t="5556" x="3705225" y="4044950"/>
          <p14:tracePt t="5572" x="3705225" y="4062413"/>
          <p14:tracePt t="5608" x="3705225" y="4071938"/>
          <p14:tracePt t="5622" x="3705225" y="4081463"/>
          <p14:tracePt t="5640" x="3697288" y="4098925"/>
          <p14:tracePt t="5752" x="3705225" y="4098925"/>
          <p14:tracePt t="5768" x="3714750" y="4098925"/>
          <p14:tracePt t="5784" x="3732213" y="4089400"/>
          <p14:tracePt t="5816" x="3751263" y="4081463"/>
          <p14:tracePt t="5856" x="3768725" y="4081463"/>
          <p14:tracePt t="5872" x="3768725" y="4071938"/>
          <p14:tracePt t="5888" x="3776663" y="4071938"/>
          <p14:tracePt t="5896" x="3776663" y="4062413"/>
          <p14:tracePt t="5912" x="3795713" y="4062413"/>
          <p14:tracePt t="5928" x="3803650" y="4054475"/>
          <p14:tracePt t="5939" x="3822700" y="4044950"/>
          <p14:tracePt t="5956" x="3830638" y="4044950"/>
          <p14:tracePt t="5972" x="3840163" y="4037013"/>
          <p14:tracePt t="6504" x="3848100" y="4037013"/>
          <p14:tracePt t="6512" x="3857625" y="4027488"/>
          <p14:tracePt t="6523" x="3875088" y="4017963"/>
          <p14:tracePt t="6540" x="3911600" y="4010025"/>
          <p14:tracePt t="6556" x="3946525" y="4000500"/>
          <p14:tracePt t="6573" x="4000500" y="3990975"/>
          <p14:tracePt t="6590" x="4062413" y="3983038"/>
          <p14:tracePt t="6606" x="4160838" y="3956050"/>
          <p14:tracePt t="6623" x="4286250" y="3919538"/>
          <p14:tracePt t="6640" x="4491038" y="3822700"/>
          <p14:tracePt t="6656" x="4687888" y="3759200"/>
          <p14:tracePt t="6673" x="4857750" y="3714750"/>
          <p14:tracePt t="6690" x="4983163" y="3687763"/>
          <p14:tracePt t="6707" x="5054600" y="3679825"/>
          <p14:tracePt t="6723" x="5089525" y="3670300"/>
          <p14:tracePt t="6740" x="5108575" y="3670300"/>
          <p14:tracePt t="6757" x="5133975" y="3670300"/>
          <p14:tracePt t="6773" x="5160963" y="3652838"/>
          <p14:tracePt t="6790" x="5205413" y="3633788"/>
          <p14:tracePt t="6807" x="5276850" y="3608388"/>
          <p14:tracePt t="6823" x="5330825" y="3554413"/>
          <p14:tracePt t="6840" x="5438775" y="3490913"/>
          <p14:tracePt t="6857" x="5483225" y="3465513"/>
          <p14:tracePt t="6873" x="5527675" y="3455988"/>
          <p14:tracePt t="6890" x="5572125" y="3429000"/>
          <p14:tracePt t="6907" x="5626100" y="3402013"/>
          <p14:tracePt t="6923" x="5697538" y="3384550"/>
          <p14:tracePt t="6940" x="5795963" y="3340100"/>
          <p14:tracePt t="6957" x="5848350" y="3313113"/>
          <p14:tracePt t="6973" x="5875338" y="3303588"/>
          <p14:tracePt t="6990" x="5884863" y="3295650"/>
          <p14:tracePt t="7969" x="5894388" y="3295650"/>
          <p14:tracePt t="7977" x="5894388" y="3303588"/>
          <p14:tracePt t="7985" x="5902325" y="3322638"/>
          <p14:tracePt t="7993" x="5911850" y="3330575"/>
          <p14:tracePt t="8008" x="5919788" y="3340100"/>
          <p14:tracePt t="8024" x="5983288" y="3375025"/>
          <p14:tracePt t="8041" x="6161088" y="3438525"/>
          <p14:tracePt t="8058" x="6330950" y="3490913"/>
          <p14:tracePt t="8074" x="6473825" y="3517900"/>
          <p14:tracePt t="8091" x="6626225" y="3536950"/>
          <p14:tracePt t="8108" x="6697663" y="3536950"/>
          <p14:tracePt t="8124" x="6742113" y="3536950"/>
          <p14:tracePt t="8141" x="6777038" y="3536950"/>
          <p14:tracePt t="8158" x="6786563" y="3536950"/>
          <p14:tracePt t="8174" x="6796088" y="3544888"/>
          <p14:tracePt t="8208" x="6813550" y="3544888"/>
          <p14:tracePt t="8225" x="6823075" y="3544888"/>
          <p14:tracePt t="8241" x="6840538" y="3554413"/>
          <p14:tracePt t="8258" x="6884988" y="3554413"/>
          <p14:tracePt t="8274" x="6946900" y="3581400"/>
          <p14:tracePt t="8291" x="7018338" y="3589338"/>
          <p14:tracePt t="8308" x="7116763" y="3598863"/>
          <p14:tracePt t="8325" x="7153275" y="3598863"/>
          <p14:tracePt t="8341" x="7180263" y="3598863"/>
          <p14:tracePt t="8358" x="7197725" y="3598863"/>
          <p14:tracePt t="8375" x="7205663" y="3598863"/>
          <p14:tracePt t="8391" x="7224713" y="3598863"/>
          <p14:tracePt t="8408" x="7242175" y="3616325"/>
          <p14:tracePt t="8425" x="7277100" y="3625850"/>
          <p14:tracePt t="8441" x="7304088" y="3633788"/>
          <p14:tracePt t="8458" x="7348538" y="3652838"/>
          <p14:tracePt t="8475" x="7385050" y="3679825"/>
          <p14:tracePt t="8491" x="7429500" y="3687763"/>
          <p14:tracePt t="8508" x="7483475" y="3697288"/>
          <p14:tracePt t="8525" x="7527925" y="3697288"/>
          <p14:tracePt t="8541" x="7554913" y="3697288"/>
          <p14:tracePt t="8558" x="7572375" y="3697288"/>
          <p14:tracePt t="8575" x="7581900" y="3697288"/>
          <p14:tracePt t="8650" x="7599363" y="3697288"/>
          <p14:tracePt t="8721" x="7608888" y="3697288"/>
          <p14:tracePt t="8737" x="7626350" y="3697288"/>
          <p14:tracePt t="8753" x="7653338" y="3697288"/>
          <p14:tracePt t="8761" x="7661275" y="3697288"/>
          <p14:tracePt t="8775" x="7680325" y="3697288"/>
          <p14:tracePt t="8792" x="7715250" y="3697288"/>
          <p14:tracePt t="8808" x="7742238" y="3697288"/>
          <p14:tracePt t="8825" x="7777163" y="3705225"/>
          <p14:tracePt t="8842" x="7796213" y="3714750"/>
          <p14:tracePt t="8875" x="7804150" y="3714750"/>
          <p14:tracePt t="8906" x="7813675" y="3714750"/>
          <p14:tracePt t="8921" x="7831138" y="3714750"/>
          <p14:tracePt t="8945" x="7840663" y="3724275"/>
          <p14:tracePt t="9466" x="7831138" y="3732213"/>
          <p14:tracePt t="9474" x="7823200" y="3741738"/>
          <p14:tracePt t="9482" x="7813675" y="3741738"/>
          <p14:tracePt t="9492" x="7804150" y="3751263"/>
          <p14:tracePt t="9509" x="7769225" y="3768725"/>
          <p14:tracePt t="9526" x="7661275" y="3822700"/>
          <p14:tracePt t="9542" x="7545388" y="3884613"/>
          <p14:tracePt t="9559" x="7385050" y="3946525"/>
          <p14:tracePt t="9576" x="7232650" y="4017963"/>
          <p14:tracePt t="9592" x="7081838" y="4071938"/>
          <p14:tracePt t="9609" x="6973888" y="4143375"/>
          <p14:tracePt t="9626" x="6751638" y="4276725"/>
          <p14:tracePt t="9642" x="6643688" y="4340225"/>
          <p14:tracePt t="9659" x="6589713" y="4411663"/>
          <p14:tracePt t="9676" x="6510338" y="4473575"/>
          <p14:tracePt t="9692" x="6411913" y="4554538"/>
          <p14:tracePt t="9709" x="6313488" y="4643438"/>
          <p14:tracePt t="9726" x="6224588" y="4714875"/>
          <p14:tracePt t="9742" x="6143625" y="4776788"/>
          <p14:tracePt t="9759" x="6062663" y="4840288"/>
          <p14:tracePt t="9776" x="5991225" y="4884738"/>
          <p14:tracePt t="9792" x="5973763" y="4911725"/>
          <p14:tracePt t="9810" x="5902325" y="4956175"/>
          <p14:tracePt t="9826" x="5867400" y="4991100"/>
          <p14:tracePt t="9843" x="5830888" y="5054600"/>
          <p14:tracePt t="9859" x="5803900" y="5099050"/>
          <p14:tracePt t="9876" x="5786438" y="5133975"/>
          <p14:tracePt t="9893" x="5776913" y="5160963"/>
          <p14:tracePt t="9909" x="5776913" y="5180013"/>
          <p14:tracePt t="9926" x="5768975" y="5187950"/>
          <p14:tracePt t="9943" x="5768975" y="5214938"/>
          <p14:tracePt t="9959" x="5768975" y="5241925"/>
          <p14:tracePt t="9976" x="5759450" y="5268913"/>
          <p14:tracePt t="9993" x="5751513" y="5295900"/>
          <p14:tracePt t="10010" x="5741988" y="5313363"/>
          <p14:tracePt t="10043" x="5741988" y="5322888"/>
          <p14:tracePt t="10059" x="5741988" y="5330825"/>
          <p14:tracePt t="10076" x="5751513" y="5357813"/>
          <p14:tracePt t="10093" x="5759450" y="5375275"/>
          <p14:tracePt t="10110" x="5768975" y="5384800"/>
          <p14:tracePt t="10178" x="5768975" y="5394325"/>
          <p14:tracePt t="10186" x="5768975" y="5411788"/>
          <p14:tracePt t="10202" x="5776913" y="5429250"/>
          <p14:tracePt t="10210" x="5786438" y="5438775"/>
          <p14:tracePt t="10226" x="5786438" y="5446713"/>
          <p14:tracePt t="10843" x="5803900" y="5456238"/>
          <p14:tracePt t="10850" x="5822950" y="5456238"/>
          <p14:tracePt t="10860" x="5857875" y="5456238"/>
          <p14:tracePt t="10877" x="6018213" y="5456238"/>
          <p14:tracePt t="10894" x="6215063" y="5491163"/>
          <p14:tracePt t="10910" x="6456363" y="5537200"/>
          <p14:tracePt t="10927" x="6680200" y="5572125"/>
          <p14:tracePt t="10944" x="6902450" y="5589588"/>
          <p14:tracePt t="10960" x="7081838" y="5634038"/>
          <p14:tracePt t="10977" x="7242175" y="5653088"/>
          <p14:tracePt t="10994" x="7394575" y="5697538"/>
          <p14:tracePt t="11010" x="7616825" y="5759450"/>
          <p14:tracePt t="11027" x="7705725" y="5786438"/>
          <p14:tracePt t="11044" x="7786688" y="5813425"/>
          <p14:tracePt t="11060" x="7840663" y="5822950"/>
          <p14:tracePt t="11077" x="7867650" y="5840413"/>
          <p14:tracePt t="11094" x="7902575" y="5848350"/>
          <p14:tracePt t="11110" x="7947025" y="5875338"/>
          <p14:tracePt t="11127" x="8045450" y="5911850"/>
          <p14:tracePt t="11144" x="8170863" y="5991225"/>
          <p14:tracePt t="11160" x="8348663" y="6062663"/>
          <p14:tracePt t="11177" x="8474075" y="6143625"/>
          <p14:tracePt t="11194" x="8582025" y="6180138"/>
          <p14:tracePt t="11210" x="8626475" y="6197600"/>
          <p14:tracePt t="11227" x="8643938" y="6205538"/>
          <p14:tracePt t="11260" x="8653463" y="6205538"/>
          <p14:tracePt t="11277" x="8661400" y="6215063"/>
          <p14:tracePt t="11294" x="8670925" y="6215063"/>
          <p14:tracePt t="11311" x="8670925" y="6224588"/>
          <p14:tracePt t="11327" x="8680450" y="6232525"/>
          <p14:tracePt t="11344" x="8688388" y="6242050"/>
          <p14:tracePt t="11363" x="8697913" y="6242050"/>
          <p14:tracePt t="11377" x="8697913" y="6251575"/>
          <p14:tracePt t="11394" x="8705850" y="6251575"/>
          <p14:tracePt t="11411" x="8705850" y="6269038"/>
          <p14:tracePt t="11675" x="8705850" y="6276975"/>
          <p14:tracePt t="12451" x="8705850" y="6296025"/>
        </p14:tracePtLst>
      </p14:laserTrace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912" y="1393734"/>
            <a:ext cx="7050042" cy="3907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7625" y="232885"/>
            <a:ext cx="3829050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6700" y="3578315"/>
            <a:ext cx="3390900" cy="2457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Á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590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451"/>
    </mc:Choice>
    <mc:Fallback>
      <p:transition spd="slow" advTm="634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823" x="8688388" y="6296025"/>
          <p14:tracePt t="831" x="8661400" y="6296025"/>
          <p14:tracePt t="839" x="8616950" y="6296025"/>
          <p14:tracePt t="855" x="8420100" y="6251575"/>
          <p14:tracePt t="873" x="8054975" y="6108700"/>
          <p14:tracePt t="889" x="7786688" y="5956300"/>
          <p14:tracePt t="905" x="7599363" y="5840413"/>
          <p14:tracePt t="922" x="7446963" y="5741988"/>
          <p14:tracePt t="939" x="7269163" y="5626100"/>
          <p14:tracePt t="955" x="6991350" y="5483225"/>
          <p14:tracePt t="972" x="6483350" y="5322888"/>
          <p14:tracePt t="989" x="5965825" y="5170488"/>
          <p14:tracePt t="1006" x="5589588" y="5081588"/>
          <p14:tracePt t="1022" x="5357813" y="5062538"/>
          <p14:tracePt t="1039" x="5072063" y="5027613"/>
          <p14:tracePt t="1056" x="4929188" y="5010150"/>
          <p14:tracePt t="1072" x="4840288" y="4973638"/>
          <p14:tracePt t="1089" x="4813300" y="4938713"/>
          <p14:tracePt t="1106" x="4813300" y="4830763"/>
          <p14:tracePt t="1122" x="4822825" y="4652963"/>
          <p14:tracePt t="1139" x="4894263" y="4419600"/>
          <p14:tracePt t="1156" x="4991100" y="4098925"/>
          <p14:tracePt t="1173" x="5062538" y="3768725"/>
          <p14:tracePt t="1189" x="5153025" y="3429000"/>
          <p14:tracePt t="1205" x="5180013" y="3116263"/>
          <p14:tracePt t="1222" x="5180013" y="2813050"/>
          <p14:tracePt t="1239" x="5180013" y="2347913"/>
          <p14:tracePt t="1256" x="5153025" y="2054225"/>
          <p14:tracePt t="1272" x="5143500" y="1803400"/>
          <p14:tracePt t="1289" x="5133975" y="1571625"/>
          <p14:tracePt t="1306" x="5133975" y="1384300"/>
          <p14:tracePt t="1322" x="5108575" y="1196975"/>
          <p14:tracePt t="1339" x="5081588" y="1044575"/>
          <p14:tracePt t="1356" x="5037138" y="911225"/>
          <p14:tracePt t="1372" x="4973638" y="803275"/>
          <p14:tracePt t="1389" x="4867275" y="714375"/>
          <p14:tracePt t="1406" x="4679950" y="625475"/>
          <p14:tracePt t="1422" x="4402138" y="561975"/>
          <p14:tracePt t="1439" x="3857625" y="455613"/>
          <p14:tracePt t="1456" x="3259138" y="411163"/>
          <p14:tracePt t="1472" x="2500313" y="419100"/>
          <p14:tracePt t="1489" x="1679575" y="660400"/>
          <p14:tracePt t="1506" x="1027113" y="990600"/>
          <p14:tracePt t="1522" x="393700" y="1401763"/>
          <p14:tracePt t="1539" x="0" y="1795463"/>
          <p14:tracePt t="1556" x="0" y="2125663"/>
          <p14:tracePt t="1573" x="0" y="2482850"/>
          <p14:tracePt t="1589" x="0" y="2867025"/>
          <p14:tracePt t="1606" x="36513" y="3340100"/>
          <p14:tracePt t="1622" x="179388" y="3848100"/>
          <p14:tracePt t="1639" x="517525" y="4562475"/>
          <p14:tracePt t="1656" x="758825" y="5018088"/>
          <p14:tracePt t="1673" x="1143000" y="5465763"/>
          <p14:tracePt t="1689" x="1633538" y="5840413"/>
          <p14:tracePt t="1706" x="2116138" y="6153150"/>
          <p14:tracePt t="1723" x="2598738" y="6357938"/>
          <p14:tracePt t="1739" x="3116263" y="6537325"/>
          <p14:tracePt t="1756" x="3581400" y="6608763"/>
          <p14:tracePt t="1773" x="4133850" y="6608763"/>
          <p14:tracePt t="1789" x="4697413" y="6537325"/>
          <p14:tracePt t="1806" x="5180013" y="6330950"/>
          <p14:tracePt t="1823" x="5599113" y="6089650"/>
          <p14:tracePt t="1840" x="6143625" y="5715000"/>
          <p14:tracePt t="1856" x="6411913" y="5456238"/>
          <p14:tracePt t="1873" x="6634163" y="5054600"/>
          <p14:tracePt t="1889" x="6759575" y="4633913"/>
          <p14:tracePt t="1906" x="6786563" y="4259263"/>
          <p14:tracePt t="1924" x="6742113" y="3938588"/>
          <p14:tracePt t="1940" x="6554788" y="3571875"/>
          <p14:tracePt t="1956" x="6303963" y="3224213"/>
          <p14:tracePt t="1973" x="5991225" y="2946400"/>
          <p14:tracePt t="1990" x="5608638" y="2714625"/>
          <p14:tracePt t="2006" x="5170488" y="2500313"/>
          <p14:tracePt t="2024" x="4429125" y="2259013"/>
          <p14:tracePt t="2040" x="3911600" y="2152650"/>
          <p14:tracePt t="2056" x="3402013" y="2098675"/>
          <p14:tracePt t="2073" x="2938463" y="2098675"/>
          <p14:tracePt t="2090" x="2536825" y="2125663"/>
          <p14:tracePt t="2106" x="2232025" y="2232025"/>
          <p14:tracePt t="2123" x="1990725" y="2357438"/>
          <p14:tracePt t="2140" x="1812925" y="2536825"/>
          <p14:tracePt t="2156" x="1679575" y="2732088"/>
          <p14:tracePt t="2173" x="1562100" y="2901950"/>
          <p14:tracePt t="2190" x="1490663" y="3089275"/>
          <p14:tracePt t="2206" x="1428750" y="3241675"/>
          <p14:tracePt t="2224" x="1393825" y="3554413"/>
          <p14:tracePt t="2240" x="1393825" y="3830638"/>
          <p14:tracePt t="2256" x="1482725" y="4232275"/>
          <p14:tracePt t="2273" x="1608138" y="4518025"/>
          <p14:tracePt t="2290" x="1822450" y="4822825"/>
          <p14:tracePt t="2307" x="2017713" y="4973638"/>
          <p14:tracePt t="2324" x="2259013" y="5081588"/>
          <p14:tracePt t="2340" x="2608263" y="5133975"/>
          <p14:tracePt t="2357" x="2973388" y="5143500"/>
          <p14:tracePt t="2373" x="3322638" y="5143500"/>
          <p14:tracePt t="2390" x="3714750" y="5143500"/>
          <p14:tracePt t="2407" x="4125913" y="5143500"/>
          <p14:tracePt t="2424" x="4884738" y="5153025"/>
          <p14:tracePt t="2440" x="5384800" y="4991100"/>
          <p14:tracePt t="2457" x="5680075" y="4759325"/>
          <p14:tracePt t="2474" x="5983288" y="4367213"/>
          <p14:tracePt t="2490" x="6143625" y="3938588"/>
          <p14:tracePt t="2507" x="6197600" y="3544888"/>
          <p14:tracePt t="2524" x="6197600" y="3259138"/>
          <p14:tracePt t="2540" x="6089650" y="2973388"/>
          <p14:tracePt t="2557" x="5902325" y="2643188"/>
          <p14:tracePt t="2573" x="5545138" y="2347913"/>
          <p14:tracePt t="2590" x="5187950" y="2125663"/>
          <p14:tracePt t="2607" x="4884738" y="1982788"/>
          <p14:tracePt t="2624" x="4608513" y="1901825"/>
          <p14:tracePt t="2640" x="4429125" y="1884363"/>
          <p14:tracePt t="2657" x="4286250" y="1884363"/>
          <p14:tracePt t="2674" x="4116388" y="1884363"/>
          <p14:tracePt t="2690" x="3902075" y="1884363"/>
          <p14:tracePt t="2707" x="3625850" y="1884363"/>
          <p14:tracePt t="2724" x="3295650" y="1884363"/>
          <p14:tracePt t="2740" x="3027363" y="1955800"/>
          <p14:tracePt t="2757" x="2660650" y="2054225"/>
          <p14:tracePt t="2773" x="2455863" y="2143125"/>
          <p14:tracePt t="2790" x="2268538" y="2251075"/>
          <p14:tracePt t="2808" x="2108200" y="2465388"/>
          <p14:tracePt t="2824" x="2044700" y="2633663"/>
          <p14:tracePt t="2840" x="1990725" y="2830513"/>
          <p14:tracePt t="2857" x="1982788" y="3036888"/>
          <p14:tracePt t="2874" x="1982788" y="3295650"/>
          <p14:tracePt t="2890" x="2062163" y="3697288"/>
          <p14:tracePt t="2907" x="2251075" y="4179888"/>
          <p14:tracePt t="2924" x="2428875" y="4500563"/>
          <p14:tracePt t="2940" x="2652713" y="4714875"/>
          <p14:tracePt t="2957" x="2911475" y="4813300"/>
          <p14:tracePt t="2974" x="3160713" y="4830763"/>
          <p14:tracePt t="2990" x="3411538" y="4830763"/>
          <p14:tracePt t="3007" x="3652838" y="4830763"/>
          <p14:tracePt t="3024" x="4214813" y="4830763"/>
          <p14:tracePt t="3041" x="4643438" y="4875213"/>
          <p14:tracePt t="3057" x="5099050" y="4902200"/>
          <p14:tracePt t="3074" x="5411788" y="4902200"/>
          <p14:tracePt t="3090" x="5680075" y="4822825"/>
          <p14:tracePt t="3107" x="5786438" y="4714875"/>
          <p14:tracePt t="3124" x="5795963" y="4581525"/>
          <p14:tracePt t="3141" x="5776913" y="4527550"/>
          <p14:tracePt t="4697" x="5776913" y="4518025"/>
          <p14:tracePt t="4705" x="5759450" y="4510088"/>
          <p14:tracePt t="4721" x="5732463" y="4500563"/>
          <p14:tracePt t="4729" x="5705475" y="4500563"/>
          <p14:tracePt t="4742" x="5670550" y="4483100"/>
          <p14:tracePt t="4759" x="5545138" y="4446588"/>
          <p14:tracePt t="4775" x="5473700" y="4384675"/>
          <p14:tracePt t="4792" x="5465763" y="4322763"/>
          <p14:tracePt t="4809" x="5367338" y="4062413"/>
          <p14:tracePt t="4825" x="5108575" y="3732213"/>
          <p14:tracePt t="4842" x="4724400" y="3411538"/>
          <p14:tracePt t="4859" x="4170363" y="3062288"/>
          <p14:tracePt t="4875" x="3714750" y="2697163"/>
          <p14:tracePt t="4892" x="3259138" y="2384425"/>
          <p14:tracePt t="4909" x="2670175" y="1946275"/>
          <p14:tracePt t="4925" x="1911350" y="1419225"/>
          <p14:tracePt t="4942" x="1098550" y="946150"/>
          <p14:tracePt t="4959" x="152400" y="411163"/>
          <p14:tracePt t="4975" x="0" y="0"/>
          <p14:tracePt t="5081" x="0" y="401638"/>
          <p14:tracePt t="5089" x="9525" y="490538"/>
          <p14:tracePt t="5097" x="53975" y="581025"/>
          <p14:tracePt t="5109" x="115888" y="660400"/>
          <p14:tracePt t="5126" x="268288" y="857250"/>
          <p14:tracePt t="5142" x="482600" y="1081088"/>
          <p14:tracePt t="5159" x="714375" y="1330325"/>
          <p14:tracePt t="5176" x="973138" y="1598613"/>
          <p14:tracePt t="5192" x="1241425" y="1893888"/>
          <p14:tracePt t="5209" x="1625600" y="2179638"/>
          <p14:tracePt t="5226" x="1911350" y="2322513"/>
          <p14:tracePt t="5242" x="2179638" y="2419350"/>
          <p14:tracePt t="5259" x="2473325" y="2500313"/>
          <p14:tracePt t="5276" x="2813050" y="2598738"/>
          <p14:tracePt t="5292" x="3143250" y="2670175"/>
          <p14:tracePt t="5309" x="3562350" y="2751138"/>
          <p14:tracePt t="5326" x="3965575" y="2813050"/>
          <p14:tracePt t="5342" x="4224338" y="2840038"/>
          <p14:tracePt t="5359" x="4500563" y="2840038"/>
          <p14:tracePt t="5376" x="4705350" y="2840038"/>
          <p14:tracePt t="5393" x="4929188" y="2776538"/>
          <p14:tracePt t="5409" x="5010150" y="2679700"/>
          <p14:tracePt t="5426" x="5054600" y="2509838"/>
          <p14:tracePt t="5442" x="5081588" y="2268538"/>
          <p14:tracePt t="5459" x="5072063" y="2017713"/>
          <p14:tracePt t="5476" x="4956175" y="1751013"/>
          <p14:tracePt t="5492" x="4857750" y="1571625"/>
          <p14:tracePt t="5509" x="4776788" y="1482725"/>
          <p14:tracePt t="5526" x="4652963" y="1428750"/>
          <p14:tracePt t="5543" x="4483100" y="1419225"/>
          <p14:tracePt t="5559" x="4241800" y="1419225"/>
          <p14:tracePt t="5576" x="3902075" y="1419225"/>
          <p14:tracePt t="5593" x="3214688" y="1419225"/>
          <p14:tracePt t="5609" x="2751138" y="1419225"/>
          <p14:tracePt t="5626" x="2393950" y="1446213"/>
          <p14:tracePt t="5643" x="2062163" y="1571625"/>
          <p14:tracePt t="5659" x="1812925" y="1679575"/>
          <p14:tracePt t="5676" x="1652588" y="1795463"/>
          <p14:tracePt t="5693" x="1554163" y="1893888"/>
          <p14:tracePt t="5709" x="1500188" y="1990725"/>
          <p14:tracePt t="5726" x="1482725" y="2071688"/>
          <p14:tracePt t="5743" x="1482725" y="2125663"/>
          <p14:tracePt t="5759" x="1482725" y="2143125"/>
          <p14:tracePt t="5776" x="1482725" y="2152650"/>
          <p14:tracePt t="5793" x="1482725" y="2179638"/>
          <p14:tracePt t="5810" x="1482725" y="2187575"/>
          <p14:tracePt t="5826" x="1482725" y="2205038"/>
          <p14:tracePt t="5843" x="1482725" y="2214563"/>
          <p14:tracePt t="5859" x="1482725" y="2251075"/>
          <p14:tracePt t="5877" x="1482725" y="2276475"/>
          <p14:tracePt t="5893" x="1490663" y="2339975"/>
          <p14:tracePt t="5910" x="1517650" y="2393950"/>
          <p14:tracePt t="5926" x="1544638" y="2411413"/>
          <p14:tracePt t="5943" x="1554163" y="2411413"/>
          <p14:tracePt t="5960" x="1571625" y="2411413"/>
          <p14:tracePt t="5977" x="1581150" y="2411413"/>
          <p14:tracePt t="5993" x="1589088" y="2411413"/>
          <p14:tracePt t="6010" x="1598613" y="2411413"/>
          <p14:tracePt t="6027" x="1608138" y="2401888"/>
          <p14:tracePt t="6043" x="1616075" y="2384425"/>
          <p14:tracePt t="6060" x="1616075" y="2366963"/>
          <p14:tracePt t="6077" x="1633538" y="2347913"/>
          <p14:tracePt t="6093" x="1652588" y="2347913"/>
          <p14:tracePt t="6110" x="1660525" y="2330450"/>
          <p14:tracePt t="6127" x="1679575" y="2322513"/>
          <p14:tracePt t="6143" x="1687513" y="2312988"/>
          <p14:tracePt t="6160" x="1704975" y="2295525"/>
          <p14:tracePt t="6177" x="1731963" y="2259013"/>
          <p14:tracePt t="6193" x="1741488" y="2232025"/>
          <p14:tracePt t="6210" x="1751013" y="2205038"/>
          <p14:tracePt t="6227" x="1758950" y="2197100"/>
          <p14:tracePt t="6243" x="1758950" y="2187575"/>
          <p14:tracePt t="6465" x="1768475" y="2187575"/>
          <p14:tracePt t="6482" x="1785938" y="2187575"/>
          <p14:tracePt t="6490" x="1822450" y="2205038"/>
          <p14:tracePt t="6497" x="1839913" y="2224088"/>
          <p14:tracePt t="6510" x="1893888" y="2259013"/>
          <p14:tracePt t="6528" x="2036763" y="2295525"/>
          <p14:tracePt t="6529" x="2081213" y="2303463"/>
          <p14:tracePt t="6543" x="2179638" y="2303463"/>
          <p14:tracePt t="6560" x="2357438" y="2303463"/>
          <p14:tracePt t="6577" x="2616200" y="2303463"/>
          <p14:tracePt t="6593" x="2732088" y="2286000"/>
          <p14:tracePt t="6610" x="2795588" y="2276475"/>
          <p14:tracePt t="6627" x="2830513" y="2251075"/>
          <p14:tracePt t="6644" x="2847975" y="2251075"/>
          <p14:tracePt t="6682" x="2847975" y="2241550"/>
          <p14:tracePt t="6693" x="2857500" y="2241550"/>
          <p14:tracePt t="6710" x="2884488" y="2232025"/>
          <p14:tracePt t="6728" x="2919413" y="2224088"/>
          <p14:tracePt t="6744" x="2955925" y="2214563"/>
          <p14:tracePt t="6760" x="3000375" y="2214563"/>
          <p14:tracePt t="6777" x="3054350" y="2214563"/>
          <p14:tracePt t="6794" x="3081338" y="2214563"/>
          <p14:tracePt t="6810" x="3098800" y="2214563"/>
          <p14:tracePt t="6962" x="3108325" y="2214563"/>
          <p14:tracePt t="6970" x="3133725" y="2214563"/>
          <p14:tracePt t="6978" x="3160713" y="2214563"/>
          <p14:tracePt t="6994" x="3241675" y="2214563"/>
          <p14:tracePt t="7011" x="3357563" y="2214563"/>
          <p14:tracePt t="7027" x="3517900" y="2214563"/>
          <p14:tracePt t="7044" x="3633788" y="2214563"/>
          <p14:tracePt t="7061" x="3714750" y="2214563"/>
          <p14:tracePt t="7077" x="3759200" y="2197100"/>
          <p14:tracePt t="7275" x="3768725" y="2197100"/>
          <p14:tracePt t="7282" x="3776663" y="2197100"/>
          <p14:tracePt t="7294" x="3795713" y="2197100"/>
          <p14:tracePt t="7311" x="3884613" y="2197100"/>
          <p14:tracePt t="7328" x="4000500" y="2197100"/>
          <p14:tracePt t="7344" x="4160838" y="2205038"/>
          <p14:tracePt t="7361" x="4322763" y="2241550"/>
          <p14:tracePt t="7378" x="4500563" y="2241550"/>
          <p14:tracePt t="7394" x="4527550" y="2241550"/>
          <p14:tracePt t="7411" x="4537075" y="2241550"/>
          <p14:tracePt t="7466" x="4545013" y="2241550"/>
          <p14:tracePt t="7475" x="4554538" y="2241550"/>
          <p14:tracePt t="7482" x="4562475" y="2241550"/>
          <p14:tracePt t="7498" x="4581525" y="2241550"/>
          <p14:tracePt t="7511" x="4589463" y="2241550"/>
          <p14:tracePt t="7528" x="4633913" y="2241550"/>
          <p14:tracePt t="7544" x="4687888" y="2241550"/>
          <p14:tracePt t="7561" x="4732338" y="2241550"/>
          <p14:tracePt t="7578" x="4822825" y="2241550"/>
          <p14:tracePt t="7594" x="4848225" y="2241550"/>
          <p14:tracePt t="7738" x="4857750" y="2251075"/>
          <p14:tracePt t="8218" x="4813300" y="2259013"/>
          <p14:tracePt t="8227" x="4724400" y="2286000"/>
          <p14:tracePt t="8234" x="4625975" y="2303463"/>
          <p14:tracePt t="8245" x="4510088" y="2330450"/>
          <p14:tracePt t="8262" x="4187825" y="2401888"/>
          <p14:tracePt t="8278" x="3840163" y="2465388"/>
          <p14:tracePt t="8295" x="3527425" y="2509838"/>
          <p14:tracePt t="8312" x="3295650" y="2509838"/>
          <p14:tracePt t="8328" x="3108325" y="2509838"/>
          <p14:tracePt t="8345" x="2965450" y="2509838"/>
          <p14:tracePt t="8362" x="2830513" y="2509838"/>
          <p14:tracePt t="8378" x="2768600" y="2517775"/>
          <p14:tracePt t="8395" x="2697163" y="2544763"/>
          <p14:tracePt t="8412" x="2652713" y="2554288"/>
          <p14:tracePt t="8428" x="2598738" y="2581275"/>
          <p14:tracePt t="8445" x="2554288" y="2589213"/>
          <p14:tracePt t="8462" x="2500313" y="2598738"/>
          <p14:tracePt t="8478" x="2428875" y="2616200"/>
          <p14:tracePt t="8495" x="2330450" y="2625725"/>
          <p14:tracePt t="8512" x="2160588" y="2643188"/>
          <p14:tracePt t="8529" x="2000250" y="2670175"/>
          <p14:tracePt t="8545" x="1866900" y="2679700"/>
          <p14:tracePt t="8546" x="1803400" y="2687638"/>
          <p14:tracePt t="8562" x="1731963" y="2687638"/>
          <p14:tracePt t="8578" x="1724025" y="2687638"/>
          <p14:tracePt t="8595" x="1714500" y="2687638"/>
          <p14:tracePt t="8643" x="1714500" y="2697163"/>
          <p14:tracePt t="8876" x="1724025" y="2697163"/>
          <p14:tracePt t="8915" x="1741488" y="2697163"/>
          <p14:tracePt t="8939" x="1751013" y="2697163"/>
          <p14:tracePt t="8955" x="1768475" y="2697163"/>
          <p14:tracePt t="8979" x="1776413" y="2697163"/>
          <p14:tracePt t="8987" x="1795463" y="2697163"/>
          <p14:tracePt t="9003" x="1803400" y="2697163"/>
          <p14:tracePt t="9012" x="1822450" y="2697163"/>
          <p14:tracePt t="9029" x="1857375" y="2697163"/>
          <p14:tracePt t="9045" x="1901825" y="2697163"/>
          <p14:tracePt t="9062" x="2000250" y="2697163"/>
          <p14:tracePt t="9079" x="2098675" y="2697163"/>
          <p14:tracePt t="9095" x="2224088" y="2697163"/>
          <p14:tracePt t="9112" x="2357438" y="2697163"/>
          <p14:tracePt t="9129" x="2490788" y="2697163"/>
          <p14:tracePt t="9146" x="2625725" y="2697163"/>
          <p14:tracePt t="9163" x="2803525" y="2697163"/>
          <p14:tracePt t="9179" x="2911475" y="2697163"/>
          <p14:tracePt t="9196" x="3027363" y="2697163"/>
          <p14:tracePt t="9212" x="3116263" y="2697163"/>
          <p14:tracePt t="9229" x="3187700" y="2697163"/>
          <p14:tracePt t="9246" x="3251200" y="2697163"/>
          <p14:tracePt t="9263" x="3295650" y="2697163"/>
          <p14:tracePt t="9279" x="3348038" y="2697163"/>
          <p14:tracePt t="9296" x="3394075" y="2697163"/>
          <p14:tracePt t="9313" x="3419475" y="2697163"/>
          <p14:tracePt t="9329" x="3429000" y="2697163"/>
          <p14:tracePt t="9346" x="3446463" y="2687638"/>
          <p14:tracePt t="9363" x="3473450" y="2687638"/>
          <p14:tracePt t="9379" x="3482975" y="2687638"/>
          <p14:tracePt t="9396" x="3544888" y="2687638"/>
          <p14:tracePt t="9413" x="3616325" y="2687638"/>
          <p14:tracePt t="9429" x="3679825" y="2687638"/>
          <p14:tracePt t="9446" x="3741738" y="2687638"/>
          <p14:tracePt t="9463" x="3776663" y="2687638"/>
          <p14:tracePt t="9479" x="3786188" y="2687638"/>
          <p14:tracePt t="9496" x="3795713" y="2687638"/>
          <p14:tracePt t="9529" x="3803650" y="2687638"/>
          <p14:tracePt t="10163" x="3813175" y="2687638"/>
          <p14:tracePt t="11972" x="3813175" y="2697163"/>
          <p14:tracePt t="12077" x="3803650" y="2687638"/>
          <p14:tracePt t="12084" x="3776663" y="2660650"/>
          <p14:tracePt t="12093" x="3751263" y="2633663"/>
          <p14:tracePt t="12100" x="3697288" y="2589213"/>
          <p14:tracePt t="12115" x="3643313" y="2536825"/>
          <p14:tracePt t="12131" x="3517900" y="2455863"/>
          <p14:tracePt t="12148" x="3340100" y="2374900"/>
          <p14:tracePt t="12165" x="3259138" y="2330450"/>
          <p14:tracePt t="12181" x="3214688" y="2330450"/>
          <p14:tracePt t="12198" x="3187700" y="2322513"/>
          <p14:tracePt t="12231" x="3160713" y="2322513"/>
          <p14:tracePt t="12248" x="3133725" y="2322513"/>
          <p14:tracePt t="12265" x="3071813" y="2330450"/>
          <p14:tracePt t="12282" x="3027363" y="2339975"/>
          <p14:tracePt t="12298" x="2973388" y="2384425"/>
          <p14:tracePt t="12315" x="2938463" y="2401888"/>
          <p14:tracePt t="12332" x="2911475" y="2411413"/>
          <p14:tracePt t="12348" x="2901950" y="2411413"/>
          <p14:tracePt t="12365" x="2894013" y="2419350"/>
          <p14:tracePt t="12404" x="2874963" y="2428875"/>
          <p14:tracePt t="12493" x="2874963" y="2438400"/>
          <p14:tracePt t="12773" x="2874963" y="2428875"/>
          <p14:tracePt t="12821" x="2884488" y="2411413"/>
          <p14:tracePt t="12837" x="2884488" y="2401888"/>
          <p14:tracePt t="12853" x="2894013" y="2401888"/>
          <p14:tracePt t="12877" x="2894013" y="2393950"/>
          <p14:tracePt t="12885" x="2901950" y="2393950"/>
          <p14:tracePt t="12893" x="2911475" y="2384425"/>
          <p14:tracePt t="12901" x="2919413" y="2384425"/>
          <p14:tracePt t="12916" x="2919413" y="2374900"/>
          <p14:tracePt t="12932" x="2990850" y="2339975"/>
          <p14:tracePt t="12949" x="3036888" y="2303463"/>
          <p14:tracePt t="12966" x="3089275" y="2268538"/>
          <p14:tracePt t="12982" x="3125788" y="2232025"/>
          <p14:tracePt t="12999" x="3152775" y="2205038"/>
          <p14:tracePt t="13016" x="3170238" y="2187575"/>
          <p14:tracePt t="13032" x="3197225" y="2179638"/>
          <p14:tracePt t="13049" x="3224213" y="2170113"/>
          <p14:tracePt t="13069" x="3232150" y="2170113"/>
          <p14:tracePt t="13093" x="3241675" y="2170113"/>
          <p14:tracePt t="13101" x="3251200" y="2170113"/>
          <p14:tracePt t="13116" x="3268663" y="2160588"/>
          <p14:tracePt t="13133" x="3295650" y="2160588"/>
          <p14:tracePt t="13149" x="3313113" y="2160588"/>
          <p14:tracePt t="13166" x="3322638" y="2160588"/>
          <p14:tracePt t="13517" x="3330575" y="2160588"/>
          <p14:tracePt t="13541" x="3348038" y="2160588"/>
          <p14:tracePt t="13549" x="3384550" y="2179638"/>
          <p14:tracePt t="13557" x="3419475" y="2197100"/>
          <p14:tracePt t="13566" x="3482975" y="2205038"/>
          <p14:tracePt t="13583" x="3714750" y="2259013"/>
          <p14:tracePt t="13599" x="3956050" y="2295525"/>
          <p14:tracePt t="13616" x="4214813" y="2295525"/>
          <p14:tracePt t="13633" x="4394200" y="2295525"/>
          <p14:tracePt t="13649" x="4465638" y="2295525"/>
          <p14:tracePt t="13666" x="4473575" y="2295525"/>
          <p14:tracePt t="13773" x="4483100" y="2295525"/>
          <p14:tracePt t="13797" x="4500563" y="2295525"/>
          <p14:tracePt t="13805" x="4510088" y="2295525"/>
          <p14:tracePt t="13816" x="4518025" y="2295525"/>
          <p14:tracePt t="13833" x="4562475" y="2268538"/>
          <p14:tracePt t="13850" x="4572000" y="2251075"/>
          <p14:tracePt t="13866" x="4598988" y="2232025"/>
          <p14:tracePt t="13883" x="4608513" y="2232025"/>
          <p14:tracePt t="13965" x="4608513" y="2224088"/>
          <p14:tracePt t="14341" x="4589463" y="2251075"/>
          <p14:tracePt t="14349" x="4554538" y="2268538"/>
          <p14:tracePt t="14357" x="4500563" y="2303463"/>
          <p14:tracePt t="14367" x="4446588" y="2347913"/>
          <p14:tracePt t="14383" x="4375150" y="2419350"/>
          <p14:tracePt t="14400" x="4241800" y="2490788"/>
          <p14:tracePt t="14417" x="4081463" y="2536825"/>
          <p14:tracePt t="14433" x="3911600" y="2562225"/>
          <p14:tracePt t="14450" x="3768725" y="2581275"/>
          <p14:tracePt t="14467" x="3660775" y="2581275"/>
          <p14:tracePt t="14484" x="3616325" y="2581275"/>
          <p14:tracePt t="14500" x="3589338" y="2581275"/>
          <p14:tracePt t="14517" x="3581400" y="2581275"/>
          <p14:tracePt t="14534" x="3571875" y="2589213"/>
          <p14:tracePt t="14550" x="3562350" y="2598738"/>
          <p14:tracePt t="14567" x="3544888" y="2608263"/>
          <p14:tracePt t="14584" x="3536950" y="2616200"/>
          <p14:tracePt t="14600" x="3527425" y="2616200"/>
          <p14:tracePt t="14617" x="3509963" y="2625725"/>
          <p14:tracePt t="14634" x="3500438" y="2633663"/>
          <p14:tracePt t="14667" x="3482975" y="2643188"/>
          <p14:tracePt t="14684" x="3446463" y="2643188"/>
          <p14:tracePt t="14700" x="3419475" y="2660650"/>
          <p14:tracePt t="14717" x="3411538" y="2670175"/>
          <p14:tracePt t="18631" x="3394075" y="2670175"/>
          <p14:tracePt t="18639" x="3384550" y="2670175"/>
          <p14:tracePt t="18647" x="3367088" y="2670175"/>
          <p14:tracePt t="18655" x="3348038" y="2679700"/>
          <p14:tracePt t="18671" x="3295650" y="2705100"/>
          <p14:tracePt t="18687" x="3268663" y="2724150"/>
          <p14:tracePt t="18704" x="3251200" y="2751138"/>
          <p14:tracePt t="18721" x="3214688" y="2786063"/>
          <p14:tracePt t="18737" x="3170238" y="2840038"/>
          <p14:tracePt t="18754" x="3098800" y="2901950"/>
          <p14:tracePt t="18771" x="3036888" y="2946400"/>
          <p14:tracePt t="18787" x="2955925" y="2990850"/>
          <p14:tracePt t="18804" x="2857500" y="3027363"/>
          <p14:tracePt t="18821" x="2776538" y="3054350"/>
          <p14:tracePt t="18837" x="2741613" y="3071813"/>
          <p14:tracePt t="18854" x="2697163" y="3081338"/>
          <p14:tracePt t="18871" x="2687638" y="3081338"/>
          <p14:tracePt t="18887" x="2670175" y="3081338"/>
          <p14:tracePt t="18904" x="2660650" y="3081338"/>
          <p14:tracePt t="18921" x="2652713" y="3081338"/>
          <p14:tracePt t="18937" x="2633663" y="3081338"/>
          <p14:tracePt t="18954" x="2616200" y="3081338"/>
          <p14:tracePt t="18971" x="2581275" y="3081338"/>
          <p14:tracePt t="18987" x="2554288" y="3081338"/>
          <p14:tracePt t="19004" x="2527300" y="3081338"/>
          <p14:tracePt t="19021" x="2482850" y="3081338"/>
          <p14:tracePt t="19037" x="2465388" y="3081338"/>
          <p14:tracePt t="19054" x="2455863" y="3081338"/>
          <p14:tracePt t="19183" x="2455863" y="3089275"/>
          <p14:tracePt t="19191" x="2473325" y="3089275"/>
          <p14:tracePt t="19200" x="2490788" y="3089275"/>
          <p14:tracePt t="19207" x="2527300" y="3098800"/>
          <p14:tracePt t="19221" x="2554288" y="3098800"/>
          <p14:tracePt t="19238" x="2616200" y="3108325"/>
          <p14:tracePt t="19254" x="2670175" y="3116263"/>
          <p14:tracePt t="19271" x="2795588" y="3143250"/>
          <p14:tracePt t="19288" x="2911475" y="3170238"/>
          <p14:tracePt t="19304" x="3054350" y="3187700"/>
          <p14:tracePt t="19321" x="3205163" y="3205163"/>
          <p14:tracePt t="19338" x="3367088" y="3232150"/>
          <p14:tracePt t="19354" x="3500438" y="3232150"/>
          <p14:tracePt t="19371" x="3581400" y="3232150"/>
          <p14:tracePt t="19388" x="3633788" y="3232150"/>
          <p14:tracePt t="19404" x="3670300" y="3232150"/>
          <p14:tracePt t="19421" x="3705225" y="3232150"/>
          <p14:tracePt t="19438" x="3724275" y="3241675"/>
          <p14:tracePt t="19454" x="3751263" y="3241675"/>
          <p14:tracePt t="19471" x="3776663" y="3241675"/>
          <p14:tracePt t="19488" x="3813175" y="3241675"/>
          <p14:tracePt t="19504" x="3840163" y="3241675"/>
          <p14:tracePt t="19521" x="3867150" y="3241675"/>
          <p14:tracePt t="19538" x="3929063" y="3241675"/>
          <p14:tracePt t="19554" x="4000500" y="3241675"/>
          <p14:tracePt t="19571" x="4071938" y="3241675"/>
          <p14:tracePt t="19588" x="4133850" y="3241675"/>
          <p14:tracePt t="19604" x="4205288" y="3241675"/>
          <p14:tracePt t="19621" x="4268788" y="3241675"/>
          <p14:tracePt t="19638" x="4322763" y="3241675"/>
          <p14:tracePt t="19655" x="4348163" y="3241675"/>
          <p14:tracePt t="19672" x="4411663" y="3241675"/>
          <p14:tracePt t="19688" x="4456113" y="3241675"/>
          <p14:tracePt t="19705" x="4500563" y="3241675"/>
          <p14:tracePt t="19721" x="4554538" y="3241675"/>
          <p14:tracePt t="19738" x="4598988" y="3241675"/>
          <p14:tracePt t="19755" x="4643438" y="3241675"/>
          <p14:tracePt t="19771" x="4697413" y="3241675"/>
          <p14:tracePt t="19788" x="4741863" y="3241675"/>
          <p14:tracePt t="19805" x="4786313" y="3241675"/>
          <p14:tracePt t="19821" x="4822825" y="3241675"/>
          <p14:tracePt t="19838" x="4848225" y="3241675"/>
          <p14:tracePt t="19855" x="4857750" y="3232150"/>
          <p14:tracePt t="19871" x="4867275" y="3232150"/>
          <p14:tracePt t="19888" x="4875213" y="3232150"/>
          <p14:tracePt t="19921" x="4894263" y="3232150"/>
          <p14:tracePt t="19938" x="4911725" y="3232150"/>
          <p14:tracePt t="19955" x="4946650" y="3232150"/>
          <p14:tracePt t="19972" x="4983163" y="3232150"/>
          <p14:tracePt t="19988" x="5037138" y="3232150"/>
          <p14:tracePt t="20005" x="5062538" y="3232150"/>
          <p14:tracePt t="20038" x="5072063" y="3232150"/>
          <p14:tracePt t="20055" x="5081588" y="3232150"/>
          <p14:tracePt t="20376" x="5099050" y="3232150"/>
          <p14:tracePt t="20392" x="5126038" y="3232150"/>
          <p14:tracePt t="20400" x="5160963" y="3232150"/>
          <p14:tracePt t="20408" x="5197475" y="3241675"/>
          <p14:tracePt t="20422" x="5251450" y="3241675"/>
          <p14:tracePt t="20439" x="5384800" y="3241675"/>
          <p14:tracePt t="20455" x="5500688" y="3241675"/>
          <p14:tracePt t="20472" x="5643563" y="3241675"/>
          <p14:tracePt t="20489" x="5697538" y="3241675"/>
          <p14:tracePt t="20505" x="5732463" y="3241675"/>
          <p14:tracePt t="20522" x="5751513" y="3241675"/>
          <p14:tracePt t="20555" x="5759450" y="3241675"/>
          <p14:tracePt t="20592" x="5768975" y="3241675"/>
          <p14:tracePt t="20608" x="5776913" y="3241675"/>
          <p14:tracePt t="20624" x="5786438" y="3241675"/>
          <p14:tracePt t="20632" x="5803900" y="3241675"/>
          <p14:tracePt t="20640" x="5822950" y="3241675"/>
          <p14:tracePt t="20655" x="5840413" y="3241675"/>
          <p14:tracePt t="20672" x="5911850" y="3251200"/>
          <p14:tracePt t="20689" x="5991225" y="3259138"/>
          <p14:tracePt t="20705" x="6054725" y="3259138"/>
          <p14:tracePt t="20722" x="6108700" y="3259138"/>
          <p14:tracePt t="20739" x="6143625" y="3259138"/>
          <p14:tracePt t="20755" x="6180138" y="3259138"/>
          <p14:tracePt t="20772" x="6188075" y="3259138"/>
          <p14:tracePt t="20789" x="6197600" y="3259138"/>
          <p14:tracePt t="20806" x="6205538" y="3259138"/>
          <p14:tracePt t="20823" x="6215063" y="3259138"/>
          <p14:tracePt t="20839" x="6224588" y="3259138"/>
          <p14:tracePt t="20872" x="6242050" y="3259138"/>
          <p14:tracePt t="20889" x="6242050" y="3268663"/>
          <p14:tracePt t="21881" x="6242050" y="3276600"/>
          <p14:tracePt t="21913" x="6232525" y="3295650"/>
          <p14:tracePt t="21921" x="6224588" y="3295650"/>
          <p14:tracePt t="21929" x="6205538" y="3295650"/>
          <p14:tracePt t="21940" x="6197600" y="3295650"/>
          <p14:tracePt t="21957" x="6170613" y="3303588"/>
          <p14:tracePt t="21973" x="6143625" y="3303588"/>
          <p14:tracePt t="21990" x="6108700" y="3303588"/>
          <p14:tracePt t="22007" x="6054725" y="3303588"/>
          <p14:tracePt t="22023" x="5983288" y="3303588"/>
          <p14:tracePt t="22040" x="5857875" y="3303588"/>
          <p14:tracePt t="22057" x="5537200" y="3303588"/>
          <p14:tracePt t="22073" x="5259388" y="3303588"/>
          <p14:tracePt t="22090" x="5000625" y="3303588"/>
          <p14:tracePt t="22107" x="4795838" y="3303588"/>
          <p14:tracePt t="22123" x="4633913" y="3303588"/>
          <p14:tracePt t="22140" x="4510088" y="3303588"/>
          <p14:tracePt t="22157" x="4456113" y="3303588"/>
          <p14:tracePt t="22173" x="4419600" y="3303588"/>
          <p14:tracePt t="22190" x="4402138" y="3303588"/>
          <p14:tracePt t="22207" x="4384675" y="3303588"/>
          <p14:tracePt t="22223" x="4375150" y="3303588"/>
          <p14:tracePt t="22425" x="4402138" y="3303588"/>
          <p14:tracePt t="22433" x="4429125" y="3303588"/>
          <p14:tracePt t="22441" x="4456113" y="3303588"/>
          <p14:tracePt t="22457" x="4589463" y="3286125"/>
          <p14:tracePt t="22474" x="4741863" y="3259138"/>
          <p14:tracePt t="22490" x="4894263" y="3241675"/>
          <p14:tracePt t="22507" x="5072063" y="3232150"/>
          <p14:tracePt t="22524" x="5205413" y="3232150"/>
          <p14:tracePt t="22540" x="5313363" y="3232150"/>
          <p14:tracePt t="22557" x="5394325" y="3232150"/>
          <p14:tracePt t="22574" x="5438775" y="3232150"/>
          <p14:tracePt t="22590" x="5456238" y="3232150"/>
          <p14:tracePt t="22607" x="5465763" y="3232150"/>
          <p14:tracePt t="22624" x="5483225" y="3232150"/>
          <p14:tracePt t="22641" x="5510213" y="3232150"/>
          <p14:tracePt t="22657" x="5545138" y="3232150"/>
          <p14:tracePt t="22674" x="5581650" y="3232150"/>
          <p14:tracePt t="22690" x="5653088" y="3232150"/>
          <p14:tracePt t="22707" x="5715000" y="3232150"/>
          <p14:tracePt t="22724" x="5803900" y="3232150"/>
          <p14:tracePt t="22740" x="5867400" y="3232150"/>
          <p14:tracePt t="22757" x="5929313" y="3232150"/>
          <p14:tracePt t="22774" x="5965825" y="3232150"/>
          <p14:tracePt t="22791" x="5991225" y="3214688"/>
          <p14:tracePt t="22807" x="6010275" y="3214688"/>
          <p14:tracePt t="22824" x="6018213" y="3214688"/>
          <p14:tracePt t="22841" x="6027738" y="3214688"/>
          <p14:tracePt t="22857" x="6045200" y="3214688"/>
          <p14:tracePt t="22874" x="6054725" y="3214688"/>
          <p14:tracePt t="22891" x="6072188" y="3205163"/>
          <p14:tracePt t="22907" x="6089650" y="3205163"/>
          <p14:tracePt t="22924" x="6099175" y="3205163"/>
          <p14:tracePt t="22941" x="6108700" y="3205163"/>
          <p14:tracePt t="22957" x="6126163" y="3205163"/>
          <p14:tracePt t="22974" x="6153150" y="3205163"/>
          <p14:tracePt t="22991" x="6197600" y="3205163"/>
          <p14:tracePt t="23007" x="6232525" y="3205163"/>
          <p14:tracePt t="23024" x="6276975" y="3205163"/>
          <p14:tracePt t="23041" x="6303963" y="3205163"/>
          <p14:tracePt t="23057" x="6313488" y="3205163"/>
          <p14:tracePt t="23074" x="6323013" y="3205163"/>
          <p14:tracePt t="23091" x="6340475" y="3197225"/>
          <p14:tracePt t="23122" x="6348413" y="3197225"/>
          <p14:tracePt t="23137" x="6357938" y="3197225"/>
          <p14:tracePt t="23145" x="6367463" y="3197225"/>
          <p14:tracePt t="23158" x="6375400" y="3197225"/>
          <p14:tracePt t="23174" x="6402388" y="3197225"/>
          <p14:tracePt t="23191" x="6429375" y="3197225"/>
          <p14:tracePt t="23208" x="6465888" y="3197225"/>
          <p14:tracePt t="23224" x="6491288" y="3205163"/>
          <p14:tracePt t="23241" x="6562725" y="3214688"/>
          <p14:tracePt t="23258" x="6581775" y="3214688"/>
          <p14:tracePt t="23274" x="6599238" y="3224213"/>
          <p14:tracePt t="23291" x="6608763" y="3224213"/>
          <p14:tracePt t="23361" x="6616700" y="3224213"/>
          <p14:tracePt t="23393" x="6626225" y="3224213"/>
          <p14:tracePt t="23434" x="6634163" y="3224213"/>
          <p14:tracePt t="23442" x="6643688" y="3224213"/>
          <p14:tracePt t="23449" x="6643688" y="3232150"/>
          <p14:tracePt t="23458" x="6653213" y="3232150"/>
          <p14:tracePt t="23475" x="6661150" y="3241675"/>
          <p14:tracePt t="23491" x="6680200" y="3241675"/>
          <p14:tracePt t="23508" x="6688138" y="3251200"/>
          <p14:tracePt t="24106" x="6688138" y="3259138"/>
          <p14:tracePt t="24122" x="6688138" y="3268663"/>
          <p14:tracePt t="24130" x="6680200" y="3286125"/>
          <p14:tracePt t="24142" x="6653213" y="3286125"/>
          <p14:tracePt t="24158" x="6572250" y="3313113"/>
          <p14:tracePt t="24175" x="6456363" y="3348038"/>
          <p14:tracePt t="24192" x="6303963" y="3394075"/>
          <p14:tracePt t="24208" x="6143625" y="3446463"/>
          <p14:tracePt t="24226" x="5894388" y="3490913"/>
          <p14:tracePt t="24242" x="5688013" y="3500438"/>
          <p14:tracePt t="24258" x="5429250" y="3500438"/>
          <p14:tracePt t="24275" x="5126038" y="3500438"/>
          <p14:tracePt t="24292" x="4857750" y="3527425"/>
          <p14:tracePt t="24309" x="4537075" y="3562350"/>
          <p14:tracePt t="24325" x="4251325" y="3608388"/>
          <p14:tracePt t="24342" x="4000500" y="3616325"/>
          <p14:tracePt t="24359" x="3786188" y="3616325"/>
          <p14:tracePt t="24375" x="3598863" y="3616325"/>
          <p14:tracePt t="24392" x="3419475" y="3616325"/>
          <p14:tracePt t="24409" x="3232150" y="3616325"/>
          <p14:tracePt t="24426" x="2965450" y="3616325"/>
          <p14:tracePt t="24442" x="2857500" y="3616325"/>
          <p14:tracePt t="24459" x="2776538" y="3616325"/>
          <p14:tracePt t="24475" x="2732088" y="3616325"/>
          <p14:tracePt t="24492" x="2697163" y="3616325"/>
          <p14:tracePt t="24509" x="2679700" y="3625850"/>
          <p14:tracePt t="24525" x="2670175" y="3625850"/>
          <p14:tracePt t="24542" x="2643188" y="3633788"/>
          <p14:tracePt t="24559" x="2598738" y="3633788"/>
          <p14:tracePt t="24576" x="2536825" y="3633788"/>
          <p14:tracePt t="24592" x="2428875" y="3633788"/>
          <p14:tracePt t="24609" x="2322513" y="3633788"/>
          <p14:tracePt t="24626" x="2152650" y="3633788"/>
          <p14:tracePt t="24642" x="2108200" y="3633788"/>
          <p14:tracePt t="24659" x="2098675" y="3633788"/>
          <p14:tracePt t="24866" x="2089150" y="3633788"/>
          <p14:tracePt t="25050" x="2098675" y="3633788"/>
          <p14:tracePt t="25058" x="2108200" y="3633788"/>
          <p14:tracePt t="25066" x="2125663" y="3633788"/>
          <p14:tracePt t="25076" x="2152650" y="3633788"/>
          <p14:tracePt t="25093" x="2241550" y="3633788"/>
          <p14:tracePt t="25109" x="2347913" y="3633788"/>
          <p14:tracePt t="25126" x="2455863" y="3633788"/>
          <p14:tracePt t="25143" x="2562225" y="3633788"/>
          <p14:tracePt t="25159" x="2652713" y="3633788"/>
          <p14:tracePt t="25176" x="2732088" y="3633788"/>
          <p14:tracePt t="25193" x="2803525" y="3633788"/>
          <p14:tracePt t="25209" x="2867025" y="3633788"/>
          <p14:tracePt t="25226" x="2946400" y="3633788"/>
          <p14:tracePt t="25243" x="3017838" y="3633788"/>
          <p14:tracePt t="25259" x="3071813" y="3633788"/>
          <p14:tracePt t="25276" x="3108325" y="3633788"/>
          <p14:tracePt t="25293" x="3143250" y="3633788"/>
          <p14:tracePt t="25309" x="3160713" y="3633788"/>
          <p14:tracePt t="25326" x="3179763" y="3633788"/>
          <p14:tracePt t="25359" x="3187700" y="3633788"/>
          <p14:tracePt t="25442" x="3197225" y="3633788"/>
          <p14:tracePt t="25458" x="3214688" y="3633788"/>
          <p14:tracePt t="25466" x="3224213" y="3633788"/>
          <p14:tracePt t="25476" x="3241675" y="3633788"/>
          <p14:tracePt t="25493" x="3322638" y="3633788"/>
          <p14:tracePt t="25510" x="3411538" y="3633788"/>
          <p14:tracePt t="25526" x="3490913" y="3633788"/>
          <p14:tracePt t="25543" x="3608388" y="3633788"/>
          <p14:tracePt t="25560" x="3697288" y="3633788"/>
          <p14:tracePt t="25576" x="3741738" y="3633788"/>
          <p14:tracePt t="25593" x="3776663" y="3625850"/>
          <p14:tracePt t="25610" x="3786188" y="3625850"/>
          <p14:tracePt t="25626" x="3813175" y="3616325"/>
          <p14:tracePt t="25643" x="3840163" y="3616325"/>
          <p14:tracePt t="25660" x="3867150" y="3616325"/>
          <p14:tracePt t="25676" x="3902075" y="3616325"/>
          <p14:tracePt t="25693" x="3946525" y="3616325"/>
          <p14:tracePt t="25710" x="4000500" y="3616325"/>
          <p14:tracePt t="25726" x="4037013" y="3616325"/>
          <p14:tracePt t="25743" x="4062413" y="3616325"/>
          <p14:tracePt t="25760" x="4098925" y="3616325"/>
          <p14:tracePt t="25777" x="4116388" y="3616325"/>
          <p14:tracePt t="25793" x="4125913" y="3616325"/>
          <p14:tracePt t="25810" x="4152900" y="3608388"/>
          <p14:tracePt t="25827" x="4170363" y="3608388"/>
          <p14:tracePt t="25843" x="4187825" y="3608388"/>
          <p14:tracePt t="25860" x="4214813" y="3608388"/>
          <p14:tracePt t="25877" x="4241800" y="3608388"/>
          <p14:tracePt t="25893" x="4268788" y="3608388"/>
          <p14:tracePt t="25910" x="4286250" y="3608388"/>
          <p14:tracePt t="26059" x="4295775" y="3608388"/>
          <p14:tracePt t="26115" x="4303713" y="3608388"/>
          <p14:tracePt t="26939" x="4313238" y="3608388"/>
          <p14:tracePt t="26971" x="4322763" y="3608388"/>
          <p14:tracePt t="26980" x="4340225" y="3608388"/>
          <p14:tracePt t="26987" x="4348163" y="3608388"/>
          <p14:tracePt t="26996" x="4357688" y="3589338"/>
          <p14:tracePt t="27011" x="4402138" y="3554413"/>
          <p14:tracePt t="27028" x="4456113" y="3517900"/>
          <p14:tracePt t="27044" x="4483100" y="3490913"/>
          <p14:tracePt t="27061" x="4527550" y="3465513"/>
          <p14:tracePt t="27078" x="4554538" y="3438525"/>
          <p14:tracePt t="27094" x="4562475" y="3394075"/>
          <p14:tracePt t="27111" x="4581525" y="3367088"/>
          <p14:tracePt t="27128" x="4589463" y="3330575"/>
          <p14:tracePt t="27144" x="4589463" y="3322638"/>
          <p14:tracePt t="27161" x="4589463" y="3303588"/>
          <p14:tracePt t="27178" x="4589463" y="3295650"/>
          <p14:tracePt t="27194" x="4581525" y="3286125"/>
          <p14:tracePt t="27228" x="4554538" y="3268663"/>
          <p14:tracePt t="27244" x="4500563" y="3251200"/>
          <p14:tracePt t="27261" x="4429125" y="3241675"/>
          <p14:tracePt t="27278" x="4330700" y="3214688"/>
          <p14:tracePt t="27294" x="4197350" y="3214688"/>
          <p14:tracePt t="27311" x="4071938" y="3214688"/>
          <p14:tracePt t="27328" x="3990975" y="3214688"/>
          <p14:tracePt t="27344" x="3919538" y="3214688"/>
          <p14:tracePt t="27361" x="3848100" y="3214688"/>
          <p14:tracePt t="27378" x="3813175" y="3214688"/>
          <p14:tracePt t="27395" x="3786188" y="3214688"/>
          <p14:tracePt t="27411" x="3732213" y="3224213"/>
          <p14:tracePt t="27428" x="3705225" y="3241675"/>
          <p14:tracePt t="27444" x="3679825" y="3259138"/>
          <p14:tracePt t="27461" x="3652838" y="3286125"/>
          <p14:tracePt t="27478" x="3616325" y="3303588"/>
          <p14:tracePt t="27495" x="3598863" y="3322638"/>
          <p14:tracePt t="27512" x="3589338" y="3340100"/>
          <p14:tracePt t="27528" x="3581400" y="3375025"/>
          <p14:tracePt t="27545" x="3581400" y="3419475"/>
          <p14:tracePt t="27561" x="3581400" y="3465513"/>
          <p14:tracePt t="27578" x="3581400" y="3517900"/>
          <p14:tracePt t="27580" x="3581400" y="3536950"/>
          <p14:tracePt t="27595" x="3598863" y="3562350"/>
          <p14:tracePt t="27612" x="3660775" y="3608388"/>
          <p14:tracePt t="27628" x="3724275" y="3643313"/>
          <p14:tracePt t="27645" x="3822700" y="3652838"/>
          <p14:tracePt t="27661" x="3946525" y="3679825"/>
          <p14:tracePt t="27678" x="4044950" y="3679825"/>
          <p14:tracePt t="27695" x="4152900" y="3679825"/>
          <p14:tracePt t="27712" x="4232275" y="3687763"/>
          <p14:tracePt t="27728" x="4313238" y="3687763"/>
          <p14:tracePt t="27745" x="4384675" y="3687763"/>
          <p14:tracePt t="27761" x="4438650" y="3687763"/>
          <p14:tracePt t="27778" x="4491038" y="3660775"/>
          <p14:tracePt t="27795" x="4581525" y="3598863"/>
          <p14:tracePt t="27812" x="4608513" y="3571875"/>
          <p14:tracePt t="27828" x="4633913" y="3536950"/>
          <p14:tracePt t="27845" x="4643438" y="3509963"/>
          <p14:tracePt t="27862" x="4660900" y="3473450"/>
          <p14:tracePt t="27878" x="4670425" y="3429000"/>
          <p14:tracePt t="27895" x="4670425" y="3367088"/>
          <p14:tracePt t="27912" x="4670425" y="3313113"/>
          <p14:tracePt t="27928" x="4660900" y="3268663"/>
          <p14:tracePt t="27945" x="4633913" y="3232150"/>
          <p14:tracePt t="27962" x="4616450" y="3214688"/>
          <p14:tracePt t="27978" x="4581525" y="3205163"/>
          <p14:tracePt t="27995" x="4537075" y="3197225"/>
          <p14:tracePt t="28012" x="4473575" y="3197225"/>
          <p14:tracePt t="28028" x="4402138" y="3197225"/>
          <p14:tracePt t="28045" x="4330700" y="3197225"/>
          <p14:tracePt t="28062" x="4251325" y="3197225"/>
          <p14:tracePt t="28078" x="4170363" y="3197225"/>
          <p14:tracePt t="28095" x="4098925" y="3197225"/>
          <p14:tracePt t="28112" x="4017963" y="3205163"/>
          <p14:tracePt t="28128" x="3938588" y="3224213"/>
          <p14:tracePt t="28145" x="3884613" y="3251200"/>
          <p14:tracePt t="28162" x="3822700" y="3295650"/>
          <p14:tracePt t="28178" x="3786188" y="3330575"/>
          <p14:tracePt t="28195" x="3751263" y="3394075"/>
          <p14:tracePt t="28212" x="3741738" y="3402013"/>
          <p14:tracePt t="28229" x="3732213" y="3411538"/>
          <p14:tracePt t="28245" x="3732213" y="3429000"/>
          <p14:tracePt t="28262" x="3732213" y="3465513"/>
          <p14:tracePt t="28279" x="3732213" y="3527425"/>
          <p14:tracePt t="28295" x="3732213" y="3589338"/>
          <p14:tracePt t="28312" x="3786188" y="3679825"/>
          <p14:tracePt t="28329" x="3867150" y="3751263"/>
          <p14:tracePt t="28345" x="3946525" y="3795713"/>
          <p14:tracePt t="28362" x="4081463" y="3803650"/>
          <p14:tracePt t="28379" x="4276725" y="3830638"/>
          <p14:tracePt t="28396" x="4572000" y="3830638"/>
          <p14:tracePt t="28412" x="4724400" y="3786188"/>
          <p14:tracePt t="28429" x="4840288" y="3714750"/>
          <p14:tracePt t="28445" x="4875213" y="3652838"/>
          <p14:tracePt t="28462" x="4884738" y="3625850"/>
          <p14:tracePt t="28479" x="4884738" y="3589338"/>
          <p14:tracePt t="28496" x="4884738" y="3517900"/>
          <p14:tracePt t="28512" x="4848225" y="3438525"/>
          <p14:tracePt t="28529" x="4803775" y="3375025"/>
          <p14:tracePt t="28545" x="4759325" y="3322638"/>
          <p14:tracePt t="28562" x="4697413" y="3276600"/>
          <p14:tracePt t="28579" x="4652963" y="3241675"/>
          <p14:tracePt t="28581" x="4625975" y="3241675"/>
          <p14:tracePt t="28596" x="4527550" y="3197225"/>
          <p14:tracePt t="28612" x="4402138" y="3170238"/>
          <p14:tracePt t="28629" x="4241800" y="3133725"/>
          <p14:tracePt t="28645" x="4081463" y="3125788"/>
          <p14:tracePt t="28662" x="3946525" y="3125788"/>
          <p14:tracePt t="28679" x="3848100" y="3133725"/>
          <p14:tracePt t="28696" x="3751263" y="3187700"/>
          <p14:tracePt t="28712" x="3697288" y="3224213"/>
          <p14:tracePt t="28729" x="3652838" y="3286125"/>
          <p14:tracePt t="28746" x="3616325" y="3330575"/>
          <p14:tracePt t="28762" x="3589338" y="3402013"/>
          <p14:tracePt t="28779" x="3589338" y="3438525"/>
          <p14:tracePt t="28796" x="3589338" y="3517900"/>
          <p14:tracePt t="28813" x="3625850" y="3581400"/>
          <p14:tracePt t="28829" x="3687763" y="3643313"/>
          <p14:tracePt t="28846" x="3803650" y="3687763"/>
          <p14:tracePt t="28862" x="3965575" y="3705225"/>
          <p14:tracePt t="28879" x="4160838" y="3714750"/>
          <p14:tracePt t="28896" x="4322763" y="3714750"/>
          <p14:tracePt t="28913" x="4491038" y="3633788"/>
          <p14:tracePt t="28929" x="4616450" y="3536950"/>
          <p14:tracePt t="28946" x="4652963" y="3465513"/>
          <p14:tracePt t="28963" x="4687888" y="3402013"/>
          <p14:tracePt t="28979" x="4687888" y="3367088"/>
          <p14:tracePt t="28997" x="4687888" y="3313113"/>
          <p14:tracePt t="29013" x="4687888" y="3276600"/>
          <p14:tracePt t="29029" x="4687888" y="3259138"/>
          <p14:tracePt t="29046" x="4679950" y="3232150"/>
          <p14:tracePt t="29062" x="4643438" y="3224213"/>
          <p14:tracePt t="29079" x="4633913" y="3214688"/>
          <p14:tracePt t="29096" x="4589463" y="3214688"/>
          <p14:tracePt t="29113" x="4545013" y="3214688"/>
          <p14:tracePt t="29129" x="4527550" y="3214688"/>
          <p14:tracePt t="29146" x="4500563" y="3214688"/>
          <p14:tracePt t="29163" x="4491038" y="3214688"/>
          <p14:tracePt t="29179" x="4473575" y="3224213"/>
          <p14:tracePt t="29196" x="4465638" y="3232150"/>
          <p14:tracePt t="29229" x="4456113" y="3241675"/>
          <p14:tracePt t="29316" x="4446588" y="3259138"/>
          <p14:tracePt t="29324" x="4446588" y="3268663"/>
          <p14:tracePt t="29332" x="4429125" y="3276600"/>
          <p14:tracePt t="29346" x="4429125" y="3286125"/>
          <p14:tracePt t="29363" x="4375150" y="3330575"/>
          <p14:tracePt t="29380" x="4251325" y="3429000"/>
          <p14:tracePt t="29397" x="4143375" y="3500438"/>
          <p14:tracePt t="29414" x="4027488" y="3554413"/>
          <p14:tracePt t="29430" x="3875088" y="3598863"/>
          <p14:tracePt t="29446" x="3697288" y="3643313"/>
          <p14:tracePt t="29463" x="3509963" y="3687763"/>
          <p14:tracePt t="29480" x="3348038" y="3741738"/>
          <p14:tracePt t="29497" x="3187700" y="3776663"/>
          <p14:tracePt t="29513" x="3089275" y="3795713"/>
          <p14:tracePt t="29530" x="2965450" y="3822700"/>
          <p14:tracePt t="29546" x="2857500" y="3830638"/>
          <p14:tracePt t="29563" x="2759075" y="3848100"/>
          <p14:tracePt t="29580" x="2616200" y="3875088"/>
          <p14:tracePt t="29597" x="2544763" y="3884613"/>
          <p14:tracePt t="29614" x="2473325" y="3894138"/>
          <p14:tracePt t="29630" x="2401888" y="3911600"/>
          <p14:tracePt t="29646" x="2347913" y="3929063"/>
          <p14:tracePt t="29663" x="2286000" y="3946525"/>
          <p14:tracePt t="29680" x="2205038" y="3983038"/>
          <p14:tracePt t="29697" x="2160588" y="4000500"/>
          <p14:tracePt t="29713" x="2108200" y="4044950"/>
          <p14:tracePt t="29730" x="2062163" y="4098925"/>
          <p14:tracePt t="29746" x="2027238" y="4133850"/>
          <p14:tracePt t="29763" x="2000250" y="4143375"/>
          <p14:tracePt t="29780" x="1965325" y="4160838"/>
          <p14:tracePt t="29797" x="1946275" y="4170363"/>
          <p14:tracePt t="29814" x="1928813" y="4179888"/>
          <p14:tracePt t="29830" x="1919288" y="4187825"/>
          <p14:tracePt t="29847" x="1893888" y="4205288"/>
          <p14:tracePt t="29880" x="1884363" y="4205288"/>
          <p14:tracePt t="29897" x="1866900" y="4214813"/>
          <p14:tracePt t="29930" x="1847850" y="4214813"/>
          <p14:tracePt t="30125" x="1839913" y="4214813"/>
          <p14:tracePt t="30398" x="1830388" y="4214813"/>
          <p14:tracePt t="30453" x="1822450" y="4224338"/>
          <p14:tracePt t="31445" x="1822450" y="4232275"/>
          <p14:tracePt t="31453" x="1839913" y="4232275"/>
          <p14:tracePt t="31465" x="1874838" y="4241800"/>
          <p14:tracePt t="31482" x="1938338" y="4251325"/>
          <p14:tracePt t="31498" x="2009775" y="4259263"/>
          <p14:tracePt t="31515" x="2098675" y="4259263"/>
          <p14:tracePt t="31531" x="2205038" y="4259263"/>
          <p14:tracePt t="31548" x="2295525" y="4259263"/>
          <p14:tracePt t="31565" x="2401888" y="4259263"/>
          <p14:tracePt t="31582" x="2446338" y="4259263"/>
          <p14:tracePt t="31598" x="2473325" y="4259263"/>
          <p14:tracePt t="31615" x="2509838" y="4259263"/>
          <p14:tracePt t="31631" x="2527300" y="4259263"/>
          <p14:tracePt t="31648" x="2554288" y="4268788"/>
          <p14:tracePt t="31665" x="2571750" y="4268788"/>
          <p14:tracePt t="31682" x="2589213" y="4268788"/>
          <p14:tracePt t="31757" x="2598738" y="4268788"/>
          <p14:tracePt t="31782" x="2608263" y="4268788"/>
          <p14:tracePt t="31806" x="2616200" y="4268788"/>
          <p14:tracePt t="31814" x="2633663" y="4268788"/>
          <p14:tracePt t="31829" x="2652713" y="4268788"/>
          <p14:tracePt t="31838" x="2670175" y="4268788"/>
          <p14:tracePt t="31848" x="2687638" y="4268788"/>
          <p14:tracePt t="31865" x="2724150" y="4268788"/>
          <p14:tracePt t="31882" x="2786063" y="4268788"/>
          <p14:tracePt t="31899" x="2840038" y="4259263"/>
          <p14:tracePt t="31915" x="2867025" y="4251325"/>
          <p14:tracePt t="31932" x="2894013" y="4251325"/>
          <p14:tracePt t="31965" x="2901950" y="4251325"/>
          <p14:tracePt t="31982" x="2911475" y="4251325"/>
          <p14:tracePt t="31999" x="2928938" y="4251325"/>
          <p14:tracePt t="32015" x="2946400" y="4251325"/>
          <p14:tracePt t="32032" x="2973388" y="4251325"/>
          <p14:tracePt t="32048" x="2982913" y="4251325"/>
          <p14:tracePt t="32065" x="3000375" y="4251325"/>
          <p14:tracePt t="32082" x="3017838" y="4251325"/>
          <p14:tracePt t="32099" x="3054350" y="4251325"/>
          <p14:tracePt t="32115" x="3081338" y="4251325"/>
          <p14:tracePt t="32132" x="3116263" y="4251325"/>
          <p14:tracePt t="32149" x="3133725" y="4241800"/>
          <p14:tracePt t="32494" x="3152775" y="4241800"/>
          <p14:tracePt t="32502" x="3179763" y="4241800"/>
          <p14:tracePt t="32510" x="3205163" y="4251325"/>
          <p14:tracePt t="32518" x="3241675" y="4251325"/>
          <p14:tracePt t="32532" x="3286125" y="4259263"/>
          <p14:tracePt t="32549" x="3419475" y="4268788"/>
          <p14:tracePt t="32566" x="3616325" y="4295775"/>
          <p14:tracePt t="32582" x="3705225" y="4295775"/>
          <p14:tracePt t="32599" x="3759200" y="4295775"/>
          <p14:tracePt t="32616" x="3768725" y="4295775"/>
          <p14:tracePt t="32632" x="3776663" y="4295775"/>
          <p14:tracePt t="32649" x="3795713" y="4295775"/>
          <p14:tracePt t="32666" x="3822700" y="4295775"/>
          <p14:tracePt t="32682" x="3857625" y="4295775"/>
          <p14:tracePt t="32699" x="3911600" y="4295775"/>
          <p14:tracePt t="32716" x="3938588" y="4286250"/>
          <p14:tracePt t="32732" x="3946525" y="4286250"/>
          <p14:tracePt t="32749" x="3965575" y="4286250"/>
          <p14:tracePt t="32766" x="3973513" y="4276725"/>
          <p14:tracePt t="32782" x="4010025" y="4268788"/>
          <p14:tracePt t="32800" x="4027488" y="4259263"/>
          <p14:tracePt t="32816" x="4037013" y="4251325"/>
          <p14:tracePt t="32849" x="4044950" y="4241800"/>
          <p14:tracePt t="32902" x="4054475" y="4241800"/>
          <p14:tracePt t="33086" x="4062413" y="4241800"/>
          <p14:tracePt t="33094" x="4081463" y="4241800"/>
          <p14:tracePt t="33102" x="4108450" y="4241800"/>
          <p14:tracePt t="33116" x="4133850" y="4241800"/>
          <p14:tracePt t="33133" x="4232275" y="4251325"/>
          <p14:tracePt t="33150" x="4473575" y="4268788"/>
          <p14:tracePt t="33166" x="4652963" y="4268788"/>
          <p14:tracePt t="33183" x="4768850" y="4268788"/>
          <p14:tracePt t="33199" x="4822825" y="4268788"/>
          <p14:tracePt t="33335" x="4830763" y="4268788"/>
          <p14:tracePt t="33342" x="4840288" y="4268788"/>
          <p14:tracePt t="33358" x="4857750" y="4268788"/>
          <p14:tracePt t="33366" x="4884738" y="4268788"/>
          <p14:tracePt t="33383" x="4965700" y="4268788"/>
          <p14:tracePt t="33400" x="5062538" y="4268788"/>
          <p14:tracePt t="33416" x="5133975" y="4259263"/>
          <p14:tracePt t="33433" x="5160963" y="4251325"/>
          <p14:tracePt t="33702" x="5170488" y="4251325"/>
          <p14:tracePt t="33726" x="5187950" y="4251325"/>
          <p14:tracePt t="33734" x="5214938" y="4251325"/>
          <p14:tracePt t="33742" x="5232400" y="4251325"/>
          <p14:tracePt t="33751" x="5295900" y="4251325"/>
          <p14:tracePt t="33767" x="5411788" y="4251325"/>
          <p14:tracePt t="33783" x="5581650" y="4251325"/>
          <p14:tracePt t="33800" x="5741988" y="4251325"/>
          <p14:tracePt t="33817" x="5867400" y="4251325"/>
          <p14:tracePt t="33834" x="5929313" y="4251325"/>
          <p14:tracePt t="33850" x="5956300" y="4241800"/>
          <p14:tracePt t="33867" x="5965825" y="4241800"/>
          <p14:tracePt t="33950" x="5973763" y="4241800"/>
          <p14:tracePt t="33983" x="5983288" y="4241800"/>
          <p14:tracePt t="33999" x="6000750" y="4241800"/>
          <p14:tracePt t="34006" x="6010275" y="4241800"/>
          <p14:tracePt t="34022" x="6018213" y="4241800"/>
          <p14:tracePt t="34033" x="6027738" y="4241800"/>
          <p14:tracePt t="34647" x="6037263" y="4241800"/>
          <p14:tracePt t="34655" x="6045200" y="4241800"/>
          <p14:tracePt t="34663" x="6072188" y="4241800"/>
          <p14:tracePt t="34670" x="6108700" y="4241800"/>
          <p14:tracePt t="34685" x="6143625" y="4241800"/>
          <p14:tracePt t="34701" x="6242050" y="4251325"/>
          <p14:tracePt t="34718" x="6375400" y="4251325"/>
          <p14:tracePt t="34734" x="6545263" y="4251325"/>
          <p14:tracePt t="34751" x="6599238" y="4251325"/>
          <p14:tracePt t="34767" x="6626225" y="4251325"/>
          <p14:tracePt t="34784" x="6634163" y="4251325"/>
          <p14:tracePt t="34801" x="6643688" y="4251325"/>
          <p14:tracePt t="34818" x="6661150" y="4251325"/>
          <p14:tracePt t="34834" x="6688138" y="4251325"/>
          <p14:tracePt t="34851" x="6705600" y="4251325"/>
          <p14:tracePt t="34867" x="6732588" y="4251325"/>
          <p14:tracePt t="34884" x="6751638" y="4251325"/>
          <p14:tracePt t="34901" x="6796088" y="4251325"/>
          <p14:tracePt t="34918" x="6875463" y="4251325"/>
          <p14:tracePt t="34935" x="7062788" y="4259263"/>
          <p14:tracePt t="34951" x="7170738" y="4259263"/>
          <p14:tracePt t="34968" x="7205663" y="4259263"/>
          <p14:tracePt t="35455" x="7215188" y="4259263"/>
          <p14:tracePt t="35479" x="7215188" y="4268788"/>
          <p14:tracePt t="35487" x="7205663" y="4276725"/>
          <p14:tracePt t="35703" x="7188200" y="4268788"/>
          <p14:tracePt t="35719" x="7188200" y="4259263"/>
          <p14:tracePt t="35727" x="7188200" y="4251325"/>
          <p14:tracePt t="35743" x="7180263" y="4251325"/>
          <p14:tracePt t="35759" x="7180263" y="4241800"/>
          <p14:tracePt t="35769" x="7161213" y="4232275"/>
          <p14:tracePt t="35785" x="7153275" y="4214813"/>
          <p14:tracePt t="35802" x="7116763" y="4197350"/>
          <p14:tracePt t="35835" x="7108825" y="4187825"/>
          <p14:tracePt t="36007" x="7108825" y="4197350"/>
          <p14:tracePt t="36015" x="7108825" y="4205288"/>
          <p14:tracePt t="36031" x="7108825" y="4214813"/>
          <p14:tracePt t="36048" x="7108825" y="4224338"/>
          <p14:tracePt t="36055" x="7108825" y="4232275"/>
          <p14:tracePt t="36069" x="7108825" y="4241800"/>
          <p14:tracePt t="36085" x="7108825" y="4251325"/>
          <p14:tracePt t="36102" x="7126288" y="4268788"/>
          <p14:tracePt t="36119" x="7134225" y="4276725"/>
          <p14:tracePt t="36295" x="7134225" y="4286250"/>
          <p14:tracePt t="36328" x="7134225" y="4295775"/>
          <p14:tracePt t="36368" x="7134225" y="4303713"/>
          <p14:tracePt t="36375" x="7126288" y="4322763"/>
          <p14:tracePt t="36391" x="7116763" y="4330700"/>
          <p14:tracePt t="36402" x="7108825" y="4340225"/>
          <p14:tracePt t="36419" x="7089775" y="4367213"/>
          <p14:tracePt t="36435" x="7062788" y="4402138"/>
          <p14:tracePt t="36452" x="7054850" y="4419600"/>
          <p14:tracePt t="36469" x="7037388" y="4446588"/>
          <p14:tracePt t="36486" x="7027863" y="4473575"/>
          <p14:tracePt t="36502" x="7018338" y="4491038"/>
          <p14:tracePt t="36519" x="7000875" y="4518025"/>
          <p14:tracePt t="36536" x="6983413" y="4545013"/>
          <p14:tracePt t="36552" x="6946900" y="4581525"/>
          <p14:tracePt t="36569" x="6902450" y="4608513"/>
          <p14:tracePt t="36586" x="6813550" y="4643438"/>
          <p14:tracePt t="36602" x="6680200" y="4679950"/>
          <p14:tracePt t="36619" x="6510338" y="4724400"/>
          <p14:tracePt t="36636" x="6348413" y="4776788"/>
          <p14:tracePt t="36652" x="6180138" y="4803775"/>
          <p14:tracePt t="36669" x="6018213" y="4830763"/>
          <p14:tracePt t="36686" x="5822950" y="4867275"/>
          <p14:tracePt t="36702" x="5608638" y="4867275"/>
          <p14:tracePt t="36719" x="5116513" y="4867275"/>
          <p14:tracePt t="36736" x="4714875" y="4803775"/>
          <p14:tracePt t="36753" x="4367213" y="4786313"/>
          <p14:tracePt t="36770" x="4044950" y="4776788"/>
          <p14:tracePt t="36786" x="3724275" y="4776788"/>
          <p14:tracePt t="36802" x="3402013" y="4776788"/>
          <p14:tracePt t="36819" x="3160713" y="4776788"/>
          <p14:tracePt t="36836" x="2955925" y="4776788"/>
          <p14:tracePt t="36853" x="2768600" y="4776788"/>
          <p14:tracePt t="36870" x="2598738" y="4776788"/>
          <p14:tracePt t="36886" x="2500313" y="4776788"/>
          <p14:tracePt t="36902" x="2411413" y="4776788"/>
          <p14:tracePt t="36920" x="2347913" y="4776788"/>
          <p14:tracePt t="36936" x="2330450" y="4776788"/>
          <p14:tracePt t="36953" x="2312988" y="4776788"/>
          <p14:tracePt t="36970" x="2286000" y="4776788"/>
          <p14:tracePt t="36986" x="2232025" y="4768850"/>
          <p14:tracePt t="37002" x="2133600" y="4768850"/>
          <p14:tracePt t="37019" x="2044700" y="4768850"/>
          <p14:tracePt t="37036" x="1965325" y="4768850"/>
          <p14:tracePt t="37053" x="1901825" y="4768850"/>
          <p14:tracePt t="37070" x="1857375" y="4759325"/>
          <p14:tracePt t="37071" x="1839913" y="4759325"/>
          <p14:tracePt t="37086" x="1839913" y="4751388"/>
          <p14:tracePt t="37103" x="1830388" y="4751388"/>
          <p14:tracePt t="37120" x="1822450" y="4751388"/>
          <p14:tracePt t="37136" x="1803400" y="4741863"/>
          <p14:tracePt t="37153" x="1803400" y="4732338"/>
          <p14:tracePt t="37170" x="1795463" y="4724400"/>
          <p14:tracePt t="37186" x="1785938" y="4724400"/>
          <p14:tracePt t="37203" x="1768475" y="4705350"/>
          <p14:tracePt t="37220" x="1758950" y="4705350"/>
          <p14:tracePt t="37264" x="1751013" y="4697413"/>
          <p14:tracePt t="37312" x="1741488" y="4697413"/>
          <p14:tracePt t="37336" x="1741488" y="4687888"/>
          <p14:tracePt t="37352" x="1731963" y="4679950"/>
          <p14:tracePt t="37360" x="1731963" y="4670425"/>
          <p14:tracePt t="37432" x="1731963" y="4660900"/>
          <p14:tracePt t="37472" x="1731963" y="4652963"/>
          <p14:tracePt t="37480" x="1741488" y="4643438"/>
          <p14:tracePt t="37488" x="1758950" y="4643438"/>
          <p14:tracePt t="37503" x="1795463" y="4643438"/>
          <p14:tracePt t="37520" x="1928813" y="4625975"/>
          <p14:tracePt t="37536" x="2027238" y="4608513"/>
          <p14:tracePt t="37553" x="2125663" y="4598988"/>
          <p14:tracePt t="37570" x="2179638" y="4581525"/>
          <p14:tracePt t="37587" x="2214563" y="4581525"/>
          <p14:tracePt t="37603" x="2241550" y="4572000"/>
          <p14:tracePt t="37620" x="2251075" y="4572000"/>
          <p14:tracePt t="37696" x="2268538" y="4572000"/>
          <p14:tracePt t="37736" x="2276475" y="4572000"/>
          <p14:tracePt t="37785" x="2295525" y="4572000"/>
          <p14:tracePt t="37801" x="2303463" y="4572000"/>
          <p14:tracePt t="37808" x="2303463" y="4581525"/>
          <p14:tracePt t="37832" x="2312988" y="4581525"/>
          <p14:tracePt t="38288" x="2322513" y="4589463"/>
          <p14:tracePt t="38305" x="2330450" y="4589463"/>
          <p14:tracePt t="38312" x="2357438" y="4589463"/>
          <p14:tracePt t="38321" x="2393950" y="4589463"/>
          <p14:tracePt t="38337" x="2446338" y="4589463"/>
          <p14:tracePt t="38354" x="2562225" y="4554538"/>
          <p14:tracePt t="38371" x="2687638" y="4518025"/>
          <p14:tracePt t="38387" x="2786063" y="4500563"/>
          <p14:tracePt t="38404" x="2867025" y="4473575"/>
          <p14:tracePt t="38421" x="2919413" y="4473575"/>
          <p14:tracePt t="38437" x="2955925" y="4473575"/>
          <p14:tracePt t="38454" x="2990850" y="4473575"/>
          <p14:tracePt t="38471" x="3027363" y="4473575"/>
          <p14:tracePt t="38487" x="3081338" y="4491038"/>
          <p14:tracePt t="38504" x="3143250" y="4510088"/>
          <p14:tracePt t="38521" x="3152775" y="4510088"/>
          <p14:tracePt t="38537" x="3179763" y="4510088"/>
          <p14:tracePt t="38554" x="3214688" y="4518025"/>
          <p14:tracePt t="38571" x="3251200" y="4537075"/>
          <p14:tracePt t="38587" x="3330575" y="4562475"/>
          <p14:tracePt t="38604" x="3446463" y="4598988"/>
          <p14:tracePt t="38621" x="3562350" y="4608513"/>
          <p14:tracePt t="38637" x="3714750" y="4633913"/>
          <p14:tracePt t="38654" x="3795713" y="4643438"/>
          <p14:tracePt t="38671" x="3875088" y="4652963"/>
          <p14:tracePt t="38687" x="3919538" y="4670425"/>
          <p14:tracePt t="38704" x="3946525" y="4679950"/>
          <p14:tracePt t="38721" x="3965575" y="4687888"/>
          <p14:tracePt t="38754" x="3973513" y="4687888"/>
          <p14:tracePt t="38809" x="3983038" y="4697413"/>
          <p14:tracePt t="38817" x="3983038" y="4705350"/>
          <p14:tracePt t="38825" x="3990975" y="4705350"/>
          <p14:tracePt t="38841" x="4000500" y="4714875"/>
          <p14:tracePt t="39586" x="4010025" y="4732338"/>
          <p14:tracePt t="39593" x="4037013" y="4732338"/>
          <p14:tracePt t="39605" x="4098925" y="4732338"/>
          <p14:tracePt t="39622" x="4224338" y="4741863"/>
          <p14:tracePt t="39639" x="4367213" y="4741863"/>
          <p14:tracePt t="39655" x="4518025" y="4741863"/>
          <p14:tracePt t="39672" x="4633913" y="4741863"/>
          <p14:tracePt t="39688" x="4697413" y="4741863"/>
          <p14:tracePt t="39705" x="4759325" y="4741863"/>
          <p14:tracePt t="39722" x="4768850" y="4741863"/>
          <p14:tracePt t="39738" x="4786313" y="4741863"/>
          <p14:tracePt t="39755" x="4813300" y="4741863"/>
          <p14:tracePt t="39772" x="4848225" y="4741863"/>
          <p14:tracePt t="39788" x="4867275" y="4741863"/>
          <p14:tracePt t="39805" x="4875213" y="4741863"/>
          <p14:tracePt t="39822" x="4902200" y="4741863"/>
          <p14:tracePt t="39838" x="4911725" y="4741863"/>
          <p14:tracePt t="39855" x="4929188" y="4741863"/>
          <p14:tracePt t="39872" x="4946650" y="4741863"/>
          <p14:tracePt t="39889" x="4973638" y="4741863"/>
          <p14:tracePt t="39905" x="4983163" y="4741863"/>
          <p14:tracePt t="41138" x="4991100" y="4741863"/>
          <p14:tracePt t="41146" x="5018088" y="4741863"/>
          <p14:tracePt t="41156" x="5062538" y="4741863"/>
          <p14:tracePt t="41173" x="5170488" y="4751388"/>
          <p14:tracePt t="41190" x="5313363" y="4776788"/>
          <p14:tracePt t="41206" x="5500688" y="4795838"/>
          <p14:tracePt t="41223" x="5653088" y="4822825"/>
          <p14:tracePt t="41240" x="5813425" y="4840288"/>
          <p14:tracePt t="41256" x="5902325" y="4857750"/>
          <p14:tracePt t="41274" x="5946775" y="4857750"/>
          <p14:tracePt t="41290" x="5956300" y="4857750"/>
          <p14:tracePt t="41450" x="5956300" y="4875213"/>
          <p14:tracePt t="41458" x="5919788" y="4884738"/>
          <p14:tracePt t="41466" x="5857875" y="4894263"/>
          <p14:tracePt t="41474" x="5795963" y="4911725"/>
          <p14:tracePt t="41490" x="5554663" y="4946650"/>
          <p14:tracePt t="41507" x="5197475" y="5000625"/>
          <p14:tracePt t="41523" x="4714875" y="5062538"/>
          <p14:tracePt t="41540" x="4160838" y="5108575"/>
          <p14:tracePt t="41557" x="3687763" y="5143500"/>
          <p14:tracePt t="41573" x="3313113" y="5160963"/>
          <p14:tracePt t="41590" x="3089275" y="5160963"/>
          <p14:tracePt t="41607" x="2965450" y="5160963"/>
          <p14:tracePt t="41623" x="2911475" y="5160963"/>
          <p14:tracePt t="41640" x="2894013" y="5160963"/>
          <p14:tracePt t="41657" x="2847975" y="5143500"/>
          <p14:tracePt t="41674" x="2679700" y="5089525"/>
          <p14:tracePt t="41690" x="2509838" y="5062538"/>
          <p14:tracePt t="41707" x="2339975" y="5062538"/>
          <p14:tracePt t="41723" x="2205038" y="5062538"/>
          <p14:tracePt t="41741" x="2108200" y="5062538"/>
          <p14:tracePt t="41757" x="2036763" y="5062538"/>
          <p14:tracePt t="41774" x="2009775" y="5062538"/>
          <p14:tracePt t="41790" x="1990725" y="5062538"/>
          <p14:tracePt t="42026" x="2009775" y="5062538"/>
          <p14:tracePt t="42034" x="2044700" y="5062538"/>
          <p14:tracePt t="42042" x="2098675" y="5062538"/>
          <p14:tracePt t="42057" x="2143125" y="5062538"/>
          <p14:tracePt t="42074" x="2419350" y="5072063"/>
          <p14:tracePt t="42091" x="2598738" y="5081588"/>
          <p14:tracePt t="42107" x="2751138" y="5081588"/>
          <p14:tracePt t="42124" x="2874963" y="5081588"/>
          <p14:tracePt t="42141" x="2938463" y="5081588"/>
          <p14:tracePt t="42157" x="2973388" y="5081588"/>
          <p14:tracePt t="42174" x="3000375" y="5081588"/>
          <p14:tracePt t="42190" x="3009900" y="5081588"/>
          <p14:tracePt t="42207" x="3017838" y="5081588"/>
          <p14:tracePt t="42224" x="3027363" y="5081588"/>
          <p14:tracePt t="42290" x="3036888" y="5081588"/>
          <p14:tracePt t="42298" x="3044825" y="5081588"/>
          <p14:tracePt t="42307" x="3054350" y="5081588"/>
          <p14:tracePt t="42324" x="3081338" y="5089525"/>
          <p14:tracePt t="42341" x="3125788" y="5108575"/>
          <p14:tracePt t="42357" x="3160713" y="5108575"/>
          <p14:tracePt t="43067" x="3160713" y="5116513"/>
          <p14:tracePt t="43075" x="3133725" y="5133975"/>
          <p14:tracePt t="43083" x="3116263" y="5153025"/>
          <p14:tracePt t="43091" x="3098800" y="5170488"/>
          <p14:tracePt t="43108" x="3089275" y="5180013"/>
          <p14:tracePt t="43443" x="3152775" y="5180013"/>
          <p14:tracePt t="43451" x="3259138" y="5143500"/>
          <p14:tracePt t="43459" x="3455988" y="5081588"/>
          <p14:tracePt t="43475" x="3956050" y="4956175"/>
          <p14:tracePt t="43492" x="4367213" y="4902200"/>
          <p14:tracePt t="43508" x="4643438" y="4902200"/>
          <p14:tracePt t="43525" x="4938713" y="4902200"/>
          <p14:tracePt t="43542" x="5322888" y="4902200"/>
          <p14:tracePt t="43558" x="5786438" y="4902200"/>
          <p14:tracePt t="43575" x="6251575" y="4848225"/>
          <p14:tracePt t="43592" x="6670675" y="4768850"/>
          <p14:tracePt t="43608" x="6902450" y="4697413"/>
          <p14:tracePt t="43625" x="7045325" y="4598988"/>
          <p14:tracePt t="43642" x="7054850" y="4598988"/>
          <p14:tracePt t="43659" x="7010400" y="4545013"/>
          <p14:tracePt t="43675" x="6902450" y="4473575"/>
          <p14:tracePt t="43692" x="6831013" y="4419600"/>
          <p14:tracePt t="43708" x="6786563" y="4394200"/>
          <p14:tracePt t="43725" x="6777038" y="4384675"/>
          <p14:tracePt t="43742" x="6769100" y="4384675"/>
          <p14:tracePt t="43775" x="6742113" y="4367213"/>
          <p14:tracePt t="43792" x="6688138" y="4322763"/>
          <p14:tracePt t="43808" x="6616700" y="4276725"/>
          <p14:tracePt t="43825" x="6554788" y="4232275"/>
          <p14:tracePt t="43842" x="6510338" y="4187825"/>
          <p14:tracePt t="43859" x="6419850" y="4125913"/>
          <p14:tracePt t="43875" x="6375400" y="4089400"/>
          <p14:tracePt t="43892" x="6357938" y="4062413"/>
          <p14:tracePt t="43908" x="6330950" y="4044950"/>
          <p14:tracePt t="43942" x="6303963" y="4037013"/>
          <p14:tracePt t="43958" x="6303963" y="4027488"/>
          <p14:tracePt t="43975" x="6286500" y="4017963"/>
          <p14:tracePt t="43992" x="6276975" y="4017963"/>
          <p14:tracePt t="44008" x="6259513" y="4000500"/>
          <p14:tracePt t="44025" x="6251575" y="4000500"/>
          <p14:tracePt t="44043" x="6232525" y="3990975"/>
          <p14:tracePt t="44059" x="6205538" y="3973513"/>
          <p14:tracePt t="44076" x="6197600" y="3965575"/>
          <p14:tracePt t="44092" x="6180138" y="3946525"/>
          <p14:tracePt t="44125" x="6161088" y="3938588"/>
          <p14:tracePt t="44142" x="6153150" y="3938588"/>
          <p14:tracePt t="44159" x="6116638" y="3911600"/>
          <p14:tracePt t="44176" x="6089650" y="3884613"/>
          <p14:tracePt t="44192" x="6037263" y="3857625"/>
          <p14:tracePt t="44209" x="5956300" y="3813175"/>
          <p14:tracePt t="44226" x="5919788" y="3803650"/>
          <p14:tracePt t="44243" x="5894388" y="3795713"/>
          <p14:tracePt t="44259" x="5875338" y="3795713"/>
          <p14:tracePt t="44276" x="5867400" y="3795713"/>
          <p14:tracePt t="44309" x="5830888" y="3813175"/>
          <p14:tracePt t="44326" x="5813425" y="3822700"/>
          <p14:tracePt t="44343" x="5786438" y="3840163"/>
          <p14:tracePt t="44359" x="5759450" y="3867150"/>
          <p14:tracePt t="44376" x="5741988" y="3867150"/>
          <p14:tracePt t="44392" x="5724525" y="3867150"/>
          <p14:tracePt t="44409" x="5697538" y="3875088"/>
          <p14:tracePt t="44443" x="5680075" y="3902075"/>
          <p14:tracePt t="44459" x="5661025" y="3946525"/>
          <p14:tracePt t="44476" x="5661025" y="3965575"/>
          <p14:tracePt t="44492" x="5653088" y="3990975"/>
          <p14:tracePt t="44509" x="5653088" y="4027488"/>
          <p14:tracePt t="44526" x="5653088" y="4044950"/>
          <p14:tracePt t="44543" x="5653088" y="4081463"/>
          <p14:tracePt t="44559" x="5653088" y="4108450"/>
          <p14:tracePt t="44576" x="5653088" y="4133850"/>
          <p14:tracePt t="44592" x="5670550" y="4179888"/>
          <p14:tracePt t="44609" x="5697538" y="4205288"/>
          <p14:tracePt t="44626" x="5741988" y="4214813"/>
          <p14:tracePt t="44642" x="5803900" y="4232275"/>
          <p14:tracePt t="44659" x="5965825" y="4251325"/>
          <p14:tracePt t="44676" x="6126163" y="4259263"/>
          <p14:tracePt t="44692" x="6276975" y="4259263"/>
          <p14:tracePt t="44709" x="6384925" y="4259263"/>
          <p14:tracePt t="44726" x="6438900" y="4259263"/>
          <p14:tracePt t="44743" x="6456363" y="4259263"/>
          <p14:tracePt t="44759" x="6465888" y="4241800"/>
          <p14:tracePt t="44776" x="6465888" y="4205288"/>
          <p14:tracePt t="44793" x="6465888" y="4143375"/>
          <p14:tracePt t="44809" x="6465888" y="4089400"/>
          <p14:tracePt t="44827" x="6473825" y="4054475"/>
          <p14:tracePt t="44844" x="6473825" y="4027488"/>
          <p14:tracePt t="44859" x="6473825" y="4000500"/>
          <p14:tracePt t="44876" x="6446838" y="3973513"/>
          <p14:tracePt t="44893" x="6411913" y="3946525"/>
          <p14:tracePt t="44909" x="6375400" y="3911600"/>
          <p14:tracePt t="44926" x="6340475" y="3894138"/>
          <p14:tracePt t="44943" x="6286500" y="3875088"/>
          <p14:tracePt t="44959" x="6242050" y="3857625"/>
          <p14:tracePt t="44976" x="6180138" y="3840163"/>
          <p14:tracePt t="44993" x="6134100" y="3830638"/>
          <p14:tracePt t="45010" x="6108700" y="3822700"/>
          <p14:tracePt t="45026" x="6081713" y="3822700"/>
          <p14:tracePt t="45044" x="6018213" y="3822700"/>
          <p14:tracePt t="45060" x="5983288" y="3822700"/>
          <p14:tracePt t="45076" x="5929313" y="3822700"/>
          <p14:tracePt t="45093" x="5884863" y="3822700"/>
          <p14:tracePt t="45110" x="5813425" y="3830638"/>
          <p14:tracePt t="45126" x="5768975" y="3857625"/>
          <p14:tracePt t="45143" x="5732463" y="3884613"/>
          <p14:tracePt t="45160" x="5705475" y="3919538"/>
          <p14:tracePt t="45176" x="5697538" y="3965575"/>
          <p14:tracePt t="45193" x="5670550" y="4017963"/>
          <p14:tracePt t="45210" x="5661025" y="4054475"/>
          <p14:tracePt t="45226" x="5661025" y="4089400"/>
          <p14:tracePt t="45244" x="5661025" y="4143375"/>
          <p14:tracePt t="45260" x="5661025" y="4187825"/>
          <p14:tracePt t="45277" x="5661025" y="4214813"/>
          <p14:tracePt t="45293" x="5680075" y="4268788"/>
          <p14:tracePt t="45310" x="5715000" y="4303713"/>
          <p14:tracePt t="45327" x="5759450" y="4348163"/>
          <p14:tracePt t="45343" x="5830888" y="4384675"/>
          <p14:tracePt t="45360" x="5929313" y="4394200"/>
          <p14:tracePt t="45377" x="6018213" y="4394200"/>
          <p14:tracePt t="45393" x="6081713" y="4394200"/>
          <p14:tracePt t="45410" x="6126163" y="4357688"/>
          <p14:tracePt t="45427" x="6143625" y="4330700"/>
          <p14:tracePt t="45444" x="6161088" y="4295775"/>
          <p14:tracePt t="45460" x="6170613" y="4286250"/>
          <p14:tracePt t="45477" x="6170613" y="4276725"/>
          <p14:tracePt t="45493" x="6153150" y="4251325"/>
          <p14:tracePt t="45510" x="6081713" y="4232275"/>
          <p14:tracePt t="45527" x="5973763" y="4205288"/>
          <p14:tracePt t="45544" x="5867400" y="4197350"/>
          <p14:tracePt t="45560" x="5732463" y="4197350"/>
          <p14:tracePt t="45577" x="5581650" y="4197350"/>
          <p14:tracePt t="45593" x="5438775" y="4197350"/>
          <p14:tracePt t="45610" x="5340350" y="4197350"/>
          <p14:tracePt t="45627" x="5241925" y="4214813"/>
          <p14:tracePt t="45644" x="5160963" y="4251325"/>
          <p14:tracePt t="45660" x="5108575" y="4276725"/>
          <p14:tracePt t="45677" x="5062538" y="4295775"/>
          <p14:tracePt t="45693" x="5010150" y="4322763"/>
          <p14:tracePt t="45710" x="4946650" y="4322763"/>
          <p14:tracePt t="45727" x="4875213" y="4322763"/>
          <p14:tracePt t="45744" x="4795838" y="4322763"/>
          <p14:tracePt t="45760" x="4714875" y="4322763"/>
          <p14:tracePt t="45777" x="4643438" y="4322763"/>
          <p14:tracePt t="45793" x="4598988" y="4322763"/>
          <p14:tracePt t="45810" x="4581525" y="4322763"/>
          <p14:tracePt t="45828" x="4554538" y="4322763"/>
          <p14:tracePt t="45844" x="4518025" y="4322763"/>
          <p14:tracePt t="45860" x="4491038" y="4322763"/>
          <p14:tracePt t="45877" x="4438650" y="4322763"/>
          <p14:tracePt t="45894" x="4357688" y="4313238"/>
          <p14:tracePt t="45910" x="4251325" y="4303713"/>
          <p14:tracePt t="45927" x="4116388" y="4276725"/>
          <p14:tracePt t="45944" x="4017963" y="4276725"/>
          <p14:tracePt t="45960" x="3973513" y="4276725"/>
          <p14:tracePt t="45977" x="3965575" y="4276725"/>
          <p14:tracePt t="45994" x="3965575" y="4268788"/>
          <p14:tracePt t="46148" x="3965575" y="4259263"/>
          <p14:tracePt t="46172" x="3965575" y="4251325"/>
          <p14:tracePt t="46204" x="3973513" y="4241800"/>
          <p14:tracePt t="46260" x="3983038" y="4241800"/>
          <p14:tracePt t="46276" x="3990975" y="4232275"/>
          <p14:tracePt t="46300" x="4000500" y="4232275"/>
          <p14:tracePt t="46524" x="4010025" y="4232275"/>
          <p14:tracePt t="46532" x="4017963" y="4232275"/>
          <p14:tracePt t="46548" x="4044950" y="4232275"/>
          <p14:tracePt t="46561" x="4062413" y="4232275"/>
          <p14:tracePt t="46578" x="4143375" y="4232275"/>
          <p14:tracePt t="46594" x="4303713" y="4251325"/>
          <p14:tracePt t="46611" x="4491038" y="4251325"/>
          <p14:tracePt t="46628" x="4724400" y="4241800"/>
          <p14:tracePt t="46644" x="4822825" y="4205288"/>
          <p14:tracePt t="46661" x="4857750" y="4197350"/>
          <p14:tracePt t="46678" x="4884738" y="4187825"/>
          <p14:tracePt t="46732" x="4884738" y="4179888"/>
          <p14:tracePt t="46844" x="4902200" y="4179888"/>
          <p14:tracePt t="47005" x="4894263" y="4179888"/>
          <p14:tracePt t="47012" x="4875213" y="4179888"/>
          <p14:tracePt t="47020" x="4840288" y="4179888"/>
          <p14:tracePt t="47029" x="4786313" y="4179888"/>
          <p14:tracePt t="47045" x="4670425" y="4179888"/>
          <p14:tracePt t="47061" x="4537075" y="4179888"/>
          <p14:tracePt t="47078" x="4419600" y="4179888"/>
          <p14:tracePt t="47095" x="4340225" y="4179888"/>
          <p14:tracePt t="47111" x="4322763" y="4179888"/>
          <p14:tracePt t="47128" x="4303713" y="4179888"/>
          <p14:tracePt t="47164" x="4295775" y="4179888"/>
          <p14:tracePt t="47178" x="4286250" y="4179888"/>
          <p14:tracePt t="47195" x="4259263" y="4179888"/>
          <p14:tracePt t="47211" x="4232275" y="4179888"/>
          <p14:tracePt t="47228" x="4160838" y="4179888"/>
          <p14:tracePt t="47245" x="4143375" y="4179888"/>
          <p14:tracePt t="47261" x="4116388" y="4179888"/>
          <p14:tracePt t="47278" x="4098925" y="4179888"/>
          <p14:tracePt t="47295" x="4089400" y="4179888"/>
          <p14:tracePt t="47311" x="4071938" y="4179888"/>
          <p14:tracePt t="47328" x="4037013" y="4179888"/>
          <p14:tracePt t="47345" x="3990975" y="4170363"/>
          <p14:tracePt t="47361" x="3983038" y="4170363"/>
          <p14:tracePt t="47669" x="4000500" y="4152900"/>
          <p14:tracePt t="47677" x="4010025" y="4152900"/>
          <p14:tracePt t="47685" x="4017963" y="4143375"/>
          <p14:tracePt t="47695" x="4054475" y="4143375"/>
          <p14:tracePt t="47712" x="4187825" y="4143375"/>
          <p14:tracePt t="47729" x="4367213" y="4143375"/>
          <p14:tracePt t="47745" x="4554538" y="4143375"/>
          <p14:tracePt t="47762" x="4751388" y="4143375"/>
          <p14:tracePt t="47779" x="4894263" y="4143375"/>
          <p14:tracePt t="47795" x="4946650" y="4143375"/>
          <p14:tracePt t="47812" x="4956175" y="4143375"/>
          <p14:tracePt t="47829" x="4965700" y="4133850"/>
          <p14:tracePt t="47933" x="4973638" y="4133850"/>
          <p14:tracePt t="47941" x="4983163" y="4133850"/>
          <p14:tracePt t="47949" x="4991100" y="4133850"/>
          <p14:tracePt t="47962" x="5000625" y="4133850"/>
          <p14:tracePt t="48269" x="5018088" y="4133850"/>
          <p14:tracePt t="48277" x="5045075" y="4143375"/>
          <p14:tracePt t="48285" x="5072063" y="4152900"/>
          <p14:tracePt t="48296" x="5133975" y="4170363"/>
          <p14:tracePt t="48312" x="5303838" y="4197350"/>
          <p14:tracePt t="48330" x="5500688" y="4214813"/>
          <p14:tracePt t="48346" x="5697538" y="4224338"/>
          <p14:tracePt t="48362" x="5848350" y="4224338"/>
          <p14:tracePt t="48379" x="5902325" y="4224338"/>
          <p14:tracePt t="48396" x="5919788" y="4224338"/>
          <p14:tracePt t="48461" x="5929313" y="4224338"/>
          <p14:tracePt t="48509" x="5946775" y="4224338"/>
          <p14:tracePt t="48517" x="5956300" y="4224338"/>
          <p14:tracePt t="48529" x="5973763" y="4224338"/>
          <p14:tracePt t="48546" x="6018213" y="4224338"/>
          <p14:tracePt t="48562" x="6081713" y="4224338"/>
          <p14:tracePt t="48579" x="6116638" y="4224338"/>
          <p14:tracePt t="50414" x="6134100" y="4224338"/>
          <p14:tracePt t="50422" x="6153150" y="4232275"/>
          <p14:tracePt t="50431" x="6170613" y="4232275"/>
          <p14:tracePt t="50447" x="6251575" y="4241800"/>
          <p14:tracePt t="50464" x="6323013" y="4241800"/>
          <p14:tracePt t="50481" x="6411913" y="4251325"/>
          <p14:tracePt t="50498" x="6527800" y="4251325"/>
          <p14:tracePt t="50514" x="6688138" y="4251325"/>
          <p14:tracePt t="50531" x="6813550" y="4251325"/>
          <p14:tracePt t="50547" x="6946900" y="4251325"/>
          <p14:tracePt t="50564" x="7054850" y="4251325"/>
          <p14:tracePt t="50581" x="7089775" y="4251325"/>
          <p14:tracePt t="50583" x="7116763" y="4251325"/>
          <p14:tracePt t="50598" x="7126288" y="4251325"/>
          <p14:tracePt t="51358" x="7134225" y="4259263"/>
          <p14:tracePt t="51374" x="7134225" y="4268788"/>
          <p14:tracePt t="51383" x="7108825" y="4276725"/>
          <p14:tracePt t="51391" x="7062788" y="4286250"/>
          <p14:tracePt t="51399" x="7010400" y="4286250"/>
          <p14:tracePt t="51415" x="6840538" y="4313238"/>
          <p14:tracePt t="51432" x="6572250" y="4322763"/>
          <p14:tracePt t="51448" x="6232525" y="4322763"/>
          <p14:tracePt t="51465" x="5813425" y="4322763"/>
          <p14:tracePt t="51482" x="5348288" y="4322763"/>
          <p14:tracePt t="51498" x="4911725" y="4322763"/>
          <p14:tracePt t="51515" x="4598988" y="4322763"/>
          <p14:tracePt t="51532" x="4419600" y="4322763"/>
          <p14:tracePt t="51548" x="4330700" y="4322763"/>
          <p14:tracePt t="51565" x="4322763" y="4322763"/>
          <p14:tracePt t="51767" x="4303713" y="4322763"/>
          <p14:tracePt t="51783" x="4295775" y="4322763"/>
          <p14:tracePt t="51799" x="4276725" y="4322763"/>
          <p14:tracePt t="51823" x="4268788" y="4322763"/>
          <p14:tracePt t="51903" x="4268788" y="4313238"/>
          <p14:tracePt t="52055" x="4303713" y="4313238"/>
          <p14:tracePt t="52063" x="4340225" y="4313238"/>
          <p14:tracePt t="52071" x="4402138" y="4313238"/>
          <p14:tracePt t="52082" x="4473575" y="4313238"/>
          <p14:tracePt t="52099" x="4652963" y="4313238"/>
          <p14:tracePt t="52116" x="4813300" y="4313238"/>
          <p14:tracePt t="52132" x="4983163" y="4313238"/>
          <p14:tracePt t="52149" x="5116513" y="4313238"/>
          <p14:tracePt t="52166" x="5160963" y="4313238"/>
          <p14:tracePt t="52182" x="5187950" y="4313238"/>
          <p14:tracePt t="52239" x="5205413" y="4303713"/>
          <p14:tracePt t="52247" x="5214938" y="4295775"/>
          <p14:tracePt t="52271" x="5224463" y="4295775"/>
          <p14:tracePt t="52279" x="5241925" y="4295775"/>
          <p14:tracePt t="52295" x="5251450" y="4295775"/>
          <p14:tracePt t="52303" x="5268913" y="4295775"/>
          <p14:tracePt t="52316" x="5276850" y="4295775"/>
          <p14:tracePt t="52333" x="5303838" y="4295775"/>
          <p14:tracePt t="52349" x="5322888" y="4295775"/>
          <p14:tracePt t="52366" x="5348288" y="4295775"/>
          <p14:tracePt t="52383" x="5367338" y="4295775"/>
          <p14:tracePt t="52423" x="5384800" y="4295775"/>
          <p14:tracePt t="52543" x="5402263" y="4286250"/>
          <p14:tracePt t="52551" x="5419725" y="4286250"/>
          <p14:tracePt t="52559" x="5438775" y="4276725"/>
          <p14:tracePt t="52567" x="5473700" y="4276725"/>
          <p14:tracePt t="52583" x="5510213" y="4276725"/>
          <p14:tracePt t="52599" x="5554663" y="4276725"/>
          <p14:tracePt t="52616" x="5608638" y="4276725"/>
          <p14:tracePt t="52633" x="5626100" y="4276725"/>
          <p14:tracePt t="52649" x="5643563" y="4276725"/>
          <p14:tracePt t="52666" x="5670550" y="4276725"/>
          <p14:tracePt t="52683" x="5697538" y="4276725"/>
          <p14:tracePt t="52699" x="5724525" y="4276725"/>
          <p14:tracePt t="52716" x="5759450" y="4276725"/>
          <p14:tracePt t="52733" x="5776913" y="4276725"/>
          <p14:tracePt t="52749" x="5786438" y="4268788"/>
          <p14:tracePt t="52791" x="5803900" y="4268788"/>
          <p14:tracePt t="52799" x="5813425" y="4268788"/>
          <p14:tracePt t="52816" x="5867400" y="4268788"/>
          <p14:tracePt t="52833" x="5902325" y="4268788"/>
          <p14:tracePt t="52850" x="5919788" y="4268788"/>
          <p14:tracePt t="52866" x="5929313" y="4268788"/>
          <p14:tracePt t="53608" x="5911850" y="4268788"/>
          <p14:tracePt t="53616" x="5902325" y="4268788"/>
          <p14:tracePt t="53624" x="5894388" y="4268788"/>
          <p14:tracePt t="53633" x="5884863" y="4268788"/>
          <p14:tracePt t="53650" x="5857875" y="4268788"/>
          <p14:tracePt t="53667" x="5822950" y="4276725"/>
          <p14:tracePt t="53684" x="5759450" y="4286250"/>
          <p14:tracePt t="53700" x="5697538" y="4303713"/>
          <p14:tracePt t="53717" x="5572125" y="4340225"/>
          <p14:tracePt t="53734" x="5438775" y="4375150"/>
          <p14:tracePt t="53750" x="5286375" y="4419600"/>
          <p14:tracePt t="53767" x="5062538" y="4491038"/>
          <p14:tracePt t="53784" x="4938713" y="4527550"/>
          <p14:tracePt t="53800" x="4830763" y="4562475"/>
          <p14:tracePt t="53817" x="4803775" y="4581525"/>
          <p14:tracePt t="53834" x="4776788" y="4581525"/>
          <p14:tracePt t="53888" x="4776788" y="4589463"/>
          <p14:tracePt t="53896" x="4768850" y="4598988"/>
          <p14:tracePt t="53928" x="4759325" y="4608513"/>
          <p14:tracePt t="53944" x="4732338" y="4616450"/>
          <p14:tracePt t="53952" x="4732338" y="4625975"/>
          <p14:tracePt t="53960" x="4724400" y="4625975"/>
          <p14:tracePt t="53968" x="4714875" y="4633913"/>
          <p14:tracePt t="53984" x="4697413" y="4643438"/>
          <p14:tracePt t="54000" x="4679950" y="4652963"/>
          <p14:tracePt t="54192" x="4670425" y="4652963"/>
          <p14:tracePt t="54240" x="4679950" y="4652963"/>
          <p14:tracePt t="54248" x="4697413" y="4652963"/>
          <p14:tracePt t="54256" x="4732338" y="4652963"/>
          <p14:tracePt t="54267" x="4776788" y="4652963"/>
          <p14:tracePt t="54284" x="4848225" y="4652963"/>
          <p14:tracePt t="54301" x="4911725" y="4652963"/>
          <p14:tracePt t="54317" x="4956175" y="4652963"/>
          <p14:tracePt t="54334" x="4983163" y="4652963"/>
          <p14:tracePt t="54351" x="4991100" y="4652963"/>
          <p14:tracePt t="54368" x="5010150" y="4652963"/>
          <p14:tracePt t="54384" x="5018088" y="4652963"/>
          <p14:tracePt t="54401" x="5037138" y="4652963"/>
          <p14:tracePt t="54417" x="5062538" y="4652963"/>
          <p14:tracePt t="54434" x="5089525" y="4652963"/>
          <p14:tracePt t="54451" x="5116513" y="4652963"/>
          <p14:tracePt t="54467" x="5133975" y="4652963"/>
          <p14:tracePt t="54501" x="5143500" y="4652963"/>
          <p14:tracePt t="54537" x="5160963" y="4652963"/>
          <p14:tracePt t="55056" x="5170488" y="4652963"/>
          <p14:tracePt t="55064" x="5170488" y="4633913"/>
          <p14:tracePt t="55072" x="5170488" y="4616450"/>
          <p14:tracePt t="55085" x="5170488" y="4589463"/>
          <p14:tracePt t="55101" x="5170488" y="4554538"/>
          <p14:tracePt t="55118" x="5170488" y="4527550"/>
          <p14:tracePt t="55135" x="5170488" y="4491038"/>
          <p14:tracePt t="55151" x="5170488" y="4465638"/>
          <p14:tracePt t="55168" x="5170488" y="4402138"/>
          <p14:tracePt t="55185" x="5170488" y="4375150"/>
          <p14:tracePt t="55201" x="5170488" y="4348163"/>
          <p14:tracePt t="55218" x="5160963" y="4313238"/>
          <p14:tracePt t="55235" x="5143500" y="4286250"/>
          <p14:tracePt t="55251" x="5126038" y="4268788"/>
          <p14:tracePt t="55268" x="5116513" y="4259263"/>
          <p14:tracePt t="55285" x="5099050" y="4259263"/>
          <p14:tracePt t="55302" x="5089525" y="4241800"/>
          <p14:tracePt t="55318" x="5072063" y="4232275"/>
          <p14:tracePt t="55352" x="5062538" y="4214813"/>
          <p14:tracePt t="55368" x="5045075" y="4205288"/>
          <p14:tracePt t="55385" x="5037138" y="4197350"/>
          <p14:tracePt t="55769" x="5045075" y="4197350"/>
          <p14:tracePt t="55777" x="5062538" y="4197350"/>
          <p14:tracePt t="55786" x="5089525" y="4197350"/>
          <p14:tracePt t="55802" x="5180013" y="4197350"/>
          <p14:tracePt t="55819" x="5295900" y="4197350"/>
          <p14:tracePt t="55836" x="5384800" y="4197350"/>
          <p14:tracePt t="55852" x="5438775" y="4170363"/>
          <p14:tracePt t="55869" x="5456238" y="4170363"/>
          <p14:tracePt t="55886" x="5465763" y="4170363"/>
          <p14:tracePt t="55985" x="5473700" y="4170363"/>
          <p14:tracePt t="56001" x="5483225" y="4170363"/>
          <p14:tracePt t="56009" x="5491163" y="4170363"/>
          <p14:tracePt t="56019" x="5510213" y="4170363"/>
          <p14:tracePt t="56036" x="5554663" y="4170363"/>
          <p14:tracePt t="56052" x="5608638" y="4170363"/>
          <p14:tracePt t="56069" x="5670550" y="4170363"/>
          <p14:tracePt t="56086" x="5705475" y="4170363"/>
          <p14:tracePt t="56102" x="5715000" y="4170363"/>
          <p14:tracePt t="56177" x="5724525" y="4179888"/>
          <p14:tracePt t="56249" x="5724525" y="4187825"/>
          <p14:tracePt t="56265" x="5732463" y="4197350"/>
          <p14:tracePt t="56273" x="5741988" y="4197350"/>
          <p14:tracePt t="56289" x="5751513" y="4205288"/>
          <p14:tracePt t="56297" x="5759450" y="4205288"/>
          <p14:tracePt t="56321" x="5768975" y="4205288"/>
          <p14:tracePt t="56329" x="5776913" y="4214813"/>
          <p14:tracePt t="56705" x="5776913" y="4224338"/>
          <p14:tracePt t="56713" x="5776913" y="4241800"/>
          <p14:tracePt t="56721" x="5759450" y="4259263"/>
          <p14:tracePt t="56737" x="5715000" y="4286250"/>
          <p14:tracePt t="56753" x="5643563" y="4322763"/>
          <p14:tracePt t="56770" x="5554663" y="4375150"/>
          <p14:tracePt t="56786" x="5402263" y="4465638"/>
          <p14:tracePt t="56803" x="5259388" y="4518025"/>
          <p14:tracePt t="56819" x="5126038" y="4572000"/>
          <p14:tracePt t="56836" x="4973638" y="4633913"/>
          <p14:tracePt t="56853" x="4848225" y="4679950"/>
          <p14:tracePt t="56870" x="4714875" y="4724400"/>
          <p14:tracePt t="56886" x="4608513" y="4759325"/>
          <p14:tracePt t="56903" x="4500563" y="4795838"/>
          <p14:tracePt t="56920" x="4402138" y="4822825"/>
          <p14:tracePt t="56937" x="4276725" y="4875213"/>
          <p14:tracePt t="56953" x="4179888" y="4894263"/>
          <p14:tracePt t="56970" x="4098925" y="4938713"/>
          <p14:tracePt t="56987" x="4037013" y="4965700"/>
          <p14:tracePt t="57003" x="3990975" y="4983163"/>
          <p14:tracePt t="57020" x="3938588" y="5000625"/>
          <p14:tracePt t="57037" x="3902075" y="5027613"/>
          <p14:tracePt t="57053" x="3857625" y="5054600"/>
          <p14:tracePt t="57070" x="3840163" y="5072063"/>
          <p14:tracePt t="57087" x="3803650" y="5081588"/>
          <p14:tracePt t="57103" x="3776663" y="5089525"/>
          <p14:tracePt t="57120" x="3759200" y="5099050"/>
          <p14:tracePt t="57137" x="3732213" y="5108575"/>
          <p14:tracePt t="57153" x="3724275" y="5108575"/>
          <p14:tracePt t="57170" x="3714750" y="5108575"/>
          <p14:tracePt t="57187" x="3697288" y="5116513"/>
          <p14:tracePt t="57203" x="3687763" y="5116513"/>
          <p14:tracePt t="57220" x="3679825" y="5116513"/>
          <p14:tracePt t="57237" x="3670300" y="5116513"/>
          <p14:tracePt t="57666" x="3679825" y="5126038"/>
          <p14:tracePt t="57673" x="3705225" y="5126038"/>
          <p14:tracePt t="57681" x="3732213" y="5126038"/>
          <p14:tracePt t="57690" x="3751263" y="5126038"/>
          <p14:tracePt t="57704" x="3776663" y="5126038"/>
          <p14:tracePt t="57720" x="3830638" y="5126038"/>
          <p14:tracePt t="57737" x="3867150" y="5126038"/>
          <p14:tracePt t="57754" x="3875088" y="5126038"/>
          <p14:tracePt t="57770" x="3894138" y="5126038"/>
          <p14:tracePt t="57787" x="3902075" y="5126038"/>
          <p14:tracePt t="57804" x="3919538" y="5126038"/>
          <p14:tracePt t="57820" x="3938588" y="5126038"/>
          <p14:tracePt t="57837" x="3965575" y="5126038"/>
          <p14:tracePt t="57854" x="4017963" y="5126038"/>
          <p14:tracePt t="57870" x="4081463" y="5126038"/>
          <p14:tracePt t="57887" x="4143375" y="5126038"/>
          <p14:tracePt t="57904" x="4179888" y="5126038"/>
          <p14:tracePt t="58210" x="4187825" y="5126038"/>
          <p14:tracePt t="58218" x="4197350" y="5126038"/>
          <p14:tracePt t="58226" x="4214813" y="5126038"/>
          <p14:tracePt t="58237" x="4241800" y="5126038"/>
          <p14:tracePt t="58254" x="4322763" y="5153025"/>
          <p14:tracePt t="58271" x="4456113" y="5170488"/>
          <p14:tracePt t="58288" x="4643438" y="5187950"/>
          <p14:tracePt t="58304" x="4857750" y="5187950"/>
          <p14:tracePt t="58321" x="5116513" y="5133975"/>
          <p14:tracePt t="58338" x="5608638" y="4848225"/>
          <p14:tracePt t="58354" x="5973763" y="4456113"/>
          <p14:tracePt t="58371" x="6224588" y="3990975"/>
          <p14:tracePt t="58388" x="6348413" y="3652838"/>
          <p14:tracePt t="58404" x="6259513" y="3571875"/>
          <p14:tracePt t="58421" x="6062663" y="3411538"/>
          <p14:tracePt t="58438" x="5751513" y="3152775"/>
          <p14:tracePt t="58454" x="5465763" y="2901950"/>
          <p14:tracePt t="58471" x="5180013" y="2670175"/>
          <p14:tracePt t="58488" x="5000625" y="2509838"/>
          <p14:tracePt t="58504" x="4857750" y="2393950"/>
          <p14:tracePt t="58521" x="4751388" y="2295525"/>
          <p14:tracePt t="58538" x="4572000" y="2143125"/>
          <p14:tracePt t="58554" x="4429125" y="2009775"/>
          <p14:tracePt t="58571" x="4276725" y="1874838"/>
          <p14:tracePt t="58588" x="4125913" y="1741488"/>
          <p14:tracePt t="58604" x="3990975" y="1616075"/>
          <p14:tracePt t="58621" x="3848100" y="1536700"/>
          <p14:tracePt t="58638" x="3697288" y="1473200"/>
          <p14:tracePt t="58654" x="3536950" y="1428750"/>
          <p14:tracePt t="58671" x="3330575" y="1374775"/>
          <p14:tracePt t="58688" x="3027363" y="1339850"/>
          <p14:tracePt t="58704" x="2527300" y="1312863"/>
          <p14:tracePt t="58721" x="1946275" y="1312863"/>
          <p14:tracePt t="58738" x="874713" y="1339850"/>
          <p14:tracePt t="58754" x="204788" y="1500188"/>
          <p14:tracePt t="58771" x="0" y="1768475"/>
          <p14:tracePt t="58788" x="0" y="2062163"/>
          <p14:tracePt t="58805" x="0" y="2428875"/>
          <p14:tracePt t="58821" x="0" y="2867025"/>
          <p14:tracePt t="58838" x="0" y="3295650"/>
          <p14:tracePt t="58855" x="0" y="3830638"/>
          <p14:tracePt t="58871" x="0" y="4313238"/>
          <p14:tracePt t="58888" x="0" y="4776788"/>
          <p14:tracePt t="58905" x="0" y="5330825"/>
          <p14:tracePt t="58922" x="393700" y="6367463"/>
          <p14:tracePt t="58938" x="982663" y="6848475"/>
          <p14:tracePt t="59005" x="5411788" y="6848475"/>
          <p14:tracePt t="59021" x="6840538" y="6840538"/>
          <p14:tracePt t="59038" x="8205788" y="6537325"/>
          <p14:tracePt t="59055" x="9385300" y="5983288"/>
          <p14:tracePt t="59071" x="10072688" y="5473700"/>
          <p14:tracePt t="59088" x="10483850" y="4946650"/>
          <p14:tracePt t="59105" x="10644188" y="4411663"/>
          <p14:tracePt t="59122" x="10599738" y="3732213"/>
          <p14:tracePt t="59138" x="10375900" y="3232150"/>
          <p14:tracePt t="59155" x="10082213" y="2795588"/>
          <p14:tracePt t="59172" x="9804400" y="2419350"/>
          <p14:tracePt t="59188" x="9528175" y="2152650"/>
          <p14:tracePt t="59205" x="9296400" y="1965325"/>
          <p14:tracePt t="59221" x="9082088" y="1847850"/>
          <p14:tracePt t="59238" x="8858250" y="1751013"/>
          <p14:tracePt t="59255" x="8616950" y="1652588"/>
          <p14:tracePt t="59272" x="8402638" y="1589088"/>
          <p14:tracePt t="59288" x="8161338" y="1536700"/>
          <p14:tracePt t="59305" x="7894638" y="1490663"/>
          <p14:tracePt t="59322" x="7545388" y="1446213"/>
          <p14:tracePt t="59339" x="7313613" y="1401763"/>
          <p14:tracePt t="59355" x="6991350" y="1401763"/>
          <p14:tracePt t="59372" x="6653213" y="1401763"/>
          <p14:tracePt t="59388" x="6205538" y="1401763"/>
          <p14:tracePt t="59405" x="5562600" y="1438275"/>
          <p14:tracePt t="59422" x="5018088" y="1562100"/>
          <p14:tracePt t="59439" x="4438650" y="1724025"/>
          <p14:tracePt t="59455" x="3983038" y="1911350"/>
          <p14:tracePt t="59472" x="3759200" y="2027238"/>
          <p14:tracePt t="59489" x="3589338" y="2133600"/>
          <p14:tracePt t="59505" x="3473450" y="2214563"/>
          <p14:tracePt t="59522" x="3394075" y="2322513"/>
          <p14:tracePt t="59539" x="3375025" y="2401888"/>
          <p14:tracePt t="59555" x="3375025" y="2490788"/>
          <p14:tracePt t="59572" x="3375025" y="2562225"/>
          <p14:tracePt t="59589" x="3367088" y="2633663"/>
          <p14:tracePt t="59605" x="3367088" y="2660650"/>
          <p14:tracePt t="59622" x="3357563" y="2670175"/>
          <p14:tracePt t="59639" x="3348038" y="2679700"/>
          <p14:tracePt t="61364" x="3357563" y="2670175"/>
          <p14:tracePt t="61371" x="3384550" y="2652713"/>
          <p14:tracePt t="61379" x="3402013" y="2625725"/>
          <p14:tracePt t="61390" x="3429000" y="2598738"/>
          <p14:tracePt t="61407" x="3455988" y="2536825"/>
          <p14:tracePt t="61423" x="3482975" y="2465388"/>
          <p14:tracePt t="61440" x="3500438" y="2419350"/>
          <p14:tracePt t="61457" x="3500438" y="2374900"/>
          <p14:tracePt t="61473" x="3500438" y="2312988"/>
          <p14:tracePt t="61491" x="3527425" y="2224088"/>
          <p14:tracePt t="61507" x="3544888" y="1938338"/>
          <p14:tracePt t="61524" x="3544888" y="1643063"/>
          <p14:tracePt t="61540" x="3562350" y="1366838"/>
          <p14:tracePt t="61557" x="3562350" y="1125538"/>
          <p14:tracePt t="61573" x="3527425" y="973138"/>
          <p14:tracePt t="61590" x="3482975" y="874713"/>
          <p14:tracePt t="61607" x="3429000" y="839788"/>
          <p14:tracePt t="61624" x="3357563" y="803275"/>
          <p14:tracePt t="61640" x="3241675" y="795338"/>
          <p14:tracePt t="61657" x="3081338" y="795338"/>
          <p14:tracePt t="61674" x="2874963" y="795338"/>
          <p14:tracePt t="61690" x="2625725" y="830263"/>
          <p14:tracePt t="61707" x="2286000" y="1017588"/>
          <p14:tracePt t="61724" x="2054225" y="1268413"/>
          <p14:tracePt t="61740" x="1857375" y="1643063"/>
          <p14:tracePt t="61757" x="1785938" y="2152650"/>
          <p14:tracePt t="61774" x="1785938" y="2803525"/>
          <p14:tracePt t="61790" x="1982788" y="3465513"/>
          <p14:tracePt t="61807" x="2259013" y="4027488"/>
          <p14:tracePt t="61824" x="2633663" y="4537075"/>
          <p14:tracePt t="61841" x="3036888" y="4919663"/>
          <p14:tracePt t="61857" x="3438525" y="5276850"/>
          <p14:tracePt t="61874" x="3857625" y="5562600"/>
          <p14:tracePt t="61891" x="4276725" y="5768975"/>
          <p14:tracePt t="61907" x="4973638" y="5946775"/>
          <p14:tracePt t="61924" x="5661025" y="5983288"/>
          <p14:tracePt t="61941" x="6367463" y="5956300"/>
          <p14:tracePt t="61957" x="7143750" y="5751513"/>
          <p14:tracePt t="61974" x="7813675" y="5456238"/>
          <p14:tracePt t="61991" x="8331200" y="5099050"/>
          <p14:tracePt t="62007" x="8562975" y="4759325"/>
          <p14:tracePt t="62024" x="8616950" y="4419600"/>
          <p14:tracePt t="62041" x="8599488" y="4017963"/>
          <p14:tracePt t="62057" x="8447088" y="3589338"/>
          <p14:tracePt t="62074" x="8304213" y="3276600"/>
          <p14:tracePt t="62076" x="8224838" y="3133725"/>
          <p14:tracePt t="62091" x="8089900" y="2955925"/>
          <p14:tracePt t="62107" x="7956550" y="2768600"/>
          <p14:tracePt t="62124" x="7804150" y="2571750"/>
          <p14:tracePt t="62141" x="7634288" y="2401888"/>
          <p14:tracePt t="62157" x="7385050" y="2187575"/>
          <p14:tracePt t="62174" x="7180263" y="2071688"/>
          <p14:tracePt t="62191" x="6894513" y="1928813"/>
          <p14:tracePt t="62207" x="6510338" y="1830388"/>
          <p14:tracePt t="62224" x="6045200" y="1758950"/>
          <p14:tracePt t="62241" x="5608638" y="1704975"/>
          <p14:tracePt t="62257" x="5214938" y="1697038"/>
          <p14:tracePt t="62274" x="4848225" y="1697038"/>
          <p14:tracePt t="62291" x="4456113" y="1822450"/>
          <p14:tracePt t="62308" x="4224338" y="1946275"/>
          <p14:tracePt t="62324" x="4081463" y="2089150"/>
          <p14:tracePt t="62341" x="3956050" y="2251075"/>
          <p14:tracePt t="62358" x="3848100" y="2411413"/>
          <p14:tracePt t="62374" x="3759200" y="2544763"/>
          <p14:tracePt t="62391" x="3679825" y="2705100"/>
          <p14:tracePt t="62408" x="3598863" y="2847975"/>
          <p14:tracePt t="62424" x="3536950" y="3000375"/>
          <p14:tracePt t="62441" x="3465513" y="3187700"/>
          <p14:tracePt t="62458" x="3429000" y="3411538"/>
          <p14:tracePt t="62474" x="3419475" y="3679825"/>
          <p14:tracePt t="62491" x="3473450" y="4160838"/>
          <p14:tracePt t="62508" x="3724275" y="4608513"/>
          <p14:tracePt t="62524" x="4054475" y="5054600"/>
          <p14:tracePt t="62541" x="4483100" y="5419725"/>
          <p14:tracePt t="62558" x="5018088" y="5697538"/>
          <p14:tracePt t="62574" x="5554663" y="5848350"/>
          <p14:tracePt t="62591" x="6018213" y="5902325"/>
          <p14:tracePt t="62608" x="6259513" y="5919788"/>
          <p14:tracePt t="62624" x="6446838" y="5919788"/>
          <p14:tracePt t="62641" x="6537325" y="5919788"/>
          <p14:tracePt t="62658" x="6554788" y="5919788"/>
          <p14:tracePt t="62724" x="6545263" y="5919788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51538" y="347730"/>
            <a:ext cx="5731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 err="1" smtClean="0"/>
              <a:t>Verb</a:t>
            </a:r>
            <a:r>
              <a:rPr lang="pt-PT" sz="3200" b="1" dirty="0" smtClean="0"/>
              <a:t>: </a:t>
            </a:r>
            <a:r>
              <a:rPr lang="pt-PT" sz="3200" b="1" dirty="0" err="1" smtClean="0"/>
              <a:t>Konjugation</a:t>
            </a:r>
            <a:endParaRPr lang="pt-PT" sz="3200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820" y="2230807"/>
            <a:ext cx="11744192" cy="2936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357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7559"/>
    </mc:Choice>
    <mc:Fallback>
      <p:transition spd="slow" advTm="1575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818" x="6518275" y="5929313"/>
          <p14:tracePt t="826" x="6491288" y="5929313"/>
          <p14:tracePt t="834" x="6456363" y="5946775"/>
          <p14:tracePt t="898" x="6483350" y="5938838"/>
          <p14:tracePt t="905" x="6537325" y="5902325"/>
          <p14:tracePt t="914" x="6581775" y="5857875"/>
          <p14:tracePt t="925" x="6626225" y="5813425"/>
          <p14:tracePt t="942" x="6724650" y="5653088"/>
          <p14:tracePt t="959" x="6902450" y="5322888"/>
          <p14:tracePt t="975" x="7170738" y="4803775"/>
          <p14:tracePt t="992" x="7429500" y="4205288"/>
          <p14:tracePt t="1008" x="7599363" y="3705225"/>
          <p14:tracePt t="1025" x="7813675" y="3000375"/>
          <p14:tracePt t="1042" x="7894638" y="2625725"/>
          <p14:tracePt t="1059" x="7894638" y="2357438"/>
          <p14:tracePt t="1075" x="7867650" y="2081213"/>
          <p14:tracePt t="1092" x="7751763" y="1812925"/>
          <p14:tracePt t="1108" x="7589838" y="1554163"/>
          <p14:tracePt t="1125" x="7419975" y="1384300"/>
          <p14:tracePt t="1142" x="7215188" y="1214438"/>
          <p14:tracePt t="1159" x="7027863" y="1108075"/>
          <p14:tracePt t="1175" x="6867525" y="1036638"/>
          <p14:tracePt t="1192" x="6724650" y="946150"/>
          <p14:tracePt t="1209" x="6581775" y="884238"/>
          <p14:tracePt t="1226" x="6330950" y="776288"/>
          <p14:tracePt t="1242" x="6180138" y="750888"/>
          <p14:tracePt t="1259" x="6010275" y="696913"/>
          <p14:tracePt t="1275" x="5848350" y="669925"/>
          <p14:tracePt t="1292" x="5670550" y="652463"/>
          <p14:tracePt t="1309" x="5500688" y="652463"/>
          <p14:tracePt t="1325" x="5357813" y="652463"/>
          <p14:tracePt t="1342" x="5251450" y="687388"/>
          <p14:tracePt t="1359" x="5187950" y="750888"/>
          <p14:tracePt t="1375" x="5143500" y="830263"/>
          <p14:tracePt t="1392" x="5133975" y="866775"/>
          <p14:tracePt t="1409" x="5133975" y="919163"/>
          <p14:tracePt t="1426" x="5133975" y="973138"/>
          <p14:tracePt t="1442" x="5160963" y="1027113"/>
          <p14:tracePt t="1459" x="5224463" y="1071563"/>
          <p14:tracePt t="1475" x="5340350" y="1089025"/>
          <p14:tracePt t="1492" x="5537200" y="1133475"/>
          <p14:tracePt t="1509" x="5759450" y="1133475"/>
          <p14:tracePt t="1525" x="6037263" y="1133475"/>
          <p14:tracePt t="1542" x="6286500" y="1133475"/>
          <p14:tracePt t="1559" x="6483350" y="1133475"/>
          <p14:tracePt t="1576" x="6661150" y="1133475"/>
          <p14:tracePt t="1592" x="6769100" y="1133475"/>
          <p14:tracePt t="1609" x="6848475" y="1133475"/>
          <p14:tracePt t="1626" x="6919913" y="1116013"/>
          <p14:tracePt t="1642" x="6956425" y="1098550"/>
          <p14:tracePt t="1659" x="6973888" y="1081088"/>
          <p14:tracePt t="1676" x="6991350" y="1081088"/>
          <p14:tracePt t="1692" x="7010400" y="1081088"/>
          <p14:tracePt t="1709" x="7027863" y="1062038"/>
          <p14:tracePt t="1726" x="7054850" y="1054100"/>
          <p14:tracePt t="1742" x="7062788" y="1054100"/>
          <p14:tracePt t="1759" x="7081838" y="1036638"/>
          <p14:tracePt t="1776" x="7089775" y="1017588"/>
          <p14:tracePt t="1792" x="7089775" y="1009650"/>
          <p14:tracePt t="1809" x="7089775" y="1000125"/>
          <p14:tracePt t="1826" x="7089775" y="973138"/>
          <p14:tracePt t="1843" x="7089775" y="955675"/>
          <p14:tracePt t="1946" x="7089775" y="946150"/>
          <p14:tracePt t="1954" x="7081838" y="946150"/>
          <p14:tracePt t="1962" x="7045325" y="946150"/>
          <p14:tracePt t="1976" x="7018338" y="982663"/>
          <p14:tracePt t="1992" x="6929438" y="1044575"/>
          <p14:tracePt t="2009" x="6911975" y="1081088"/>
          <p14:tracePt t="2530" x="6938963" y="1098550"/>
          <p14:tracePt t="2538" x="7045325" y="1116013"/>
          <p14:tracePt t="2546" x="7170738" y="1143000"/>
          <p14:tracePt t="2560" x="7277100" y="1187450"/>
          <p14:tracePt t="2576" x="7510463" y="1312863"/>
          <p14:tracePt t="2593" x="7688263" y="1428750"/>
          <p14:tracePt t="2610" x="7974013" y="1571625"/>
          <p14:tracePt t="2626" x="8134350" y="1625600"/>
          <p14:tracePt t="2643" x="8277225" y="1670050"/>
          <p14:tracePt t="2660" x="8367713" y="1670050"/>
          <p14:tracePt t="2676" x="8402638" y="1670050"/>
          <p14:tracePt t="2693" x="8412163" y="1670050"/>
          <p14:tracePt t="2710" x="8420100" y="1625600"/>
          <p14:tracePt t="2726" x="8420100" y="1554163"/>
          <p14:tracePt t="2743" x="8313738" y="1401763"/>
          <p14:tracePt t="2760" x="7956550" y="1089025"/>
          <p14:tracePt t="2776" x="7500938" y="714375"/>
          <p14:tracePt t="2794" x="7027863" y="366713"/>
          <p14:tracePt t="2810" x="6429375" y="61913"/>
          <p14:tracePt t="2827" x="5919788" y="0"/>
          <p14:tracePt t="2843" x="5411788" y="0"/>
          <p14:tracePt t="2860" x="4973638" y="0"/>
          <p14:tracePt t="2877" x="4572000" y="9525"/>
          <p14:tracePt t="2893" x="4205288" y="125413"/>
          <p14:tracePt t="2910" x="3848100" y="258763"/>
          <p14:tracePt t="2927" x="3536950" y="393700"/>
          <p14:tracePt t="2944" x="3313113" y="490538"/>
          <p14:tracePt t="2960" x="3116263" y="571500"/>
          <p14:tracePt t="2977" x="2990850" y="642938"/>
          <p14:tracePt t="2993" x="2874963" y="731838"/>
          <p14:tracePt t="3010" x="2759075" y="946150"/>
          <p14:tracePt t="3027" x="2751138" y="1152525"/>
          <p14:tracePt t="3044" x="2759075" y="1411288"/>
          <p14:tracePt t="3060" x="2867025" y="1679575"/>
          <p14:tracePt t="3077" x="3000375" y="1866900"/>
          <p14:tracePt t="3094" x="3197225" y="2036763"/>
          <p14:tracePt t="3110" x="3509963" y="2224088"/>
          <p14:tracePt t="3127" x="3884613" y="2366963"/>
          <p14:tracePt t="3144" x="4411663" y="2500313"/>
          <p14:tracePt t="3160" x="4919663" y="2554288"/>
          <p14:tracePt t="3177" x="5313363" y="2554288"/>
          <p14:tracePt t="3193" x="5527675" y="2544763"/>
          <p14:tracePt t="3211" x="5653088" y="2473325"/>
          <p14:tracePt t="3227" x="5653088" y="2438400"/>
          <p14:tracePt t="3244" x="5653088" y="2411413"/>
          <p14:tracePt t="3260" x="5643563" y="2374900"/>
          <p14:tracePt t="3277" x="5626100" y="2366963"/>
          <p14:tracePt t="3294" x="5616575" y="2357438"/>
          <p14:tracePt t="3311" x="5608638" y="2357438"/>
          <p14:tracePt t="3344" x="5608638" y="2347913"/>
          <p14:tracePt t="3360" x="5599113" y="2339975"/>
          <p14:tracePt t="3377" x="5554663" y="2312988"/>
          <p14:tracePt t="3394" x="5473700" y="2286000"/>
          <p14:tracePt t="3411" x="5330825" y="2224088"/>
          <p14:tracePt t="3427" x="5205413" y="2170113"/>
          <p14:tracePt t="3444" x="5081588" y="2133600"/>
          <p14:tracePt t="3461" x="4956175" y="2108200"/>
          <p14:tracePt t="3477" x="4840288" y="2089150"/>
          <p14:tracePt t="3494" x="4768850" y="2081213"/>
          <p14:tracePt t="3511" x="4697413" y="2062163"/>
          <p14:tracePt t="3527" x="4625975" y="2054225"/>
          <p14:tracePt t="3544" x="4537075" y="2054225"/>
          <p14:tracePt t="3560" x="4419600" y="2044700"/>
          <p14:tracePt t="3577" x="4251325" y="2044700"/>
          <p14:tracePt t="3595" x="4010025" y="2081213"/>
          <p14:tracePt t="3611" x="3786188" y="2143125"/>
          <p14:tracePt t="3627" x="3598863" y="2187575"/>
          <p14:tracePt t="3644" x="3419475" y="2232025"/>
          <p14:tracePt t="3661" x="3295650" y="2303463"/>
          <p14:tracePt t="3677" x="3197225" y="2357438"/>
          <p14:tracePt t="3694" x="3116263" y="2428875"/>
          <p14:tracePt t="3711" x="3044825" y="2517775"/>
          <p14:tracePt t="3727" x="2965450" y="2625725"/>
          <p14:tracePt t="3744" x="2857500" y="2741613"/>
          <p14:tracePt t="3761" x="2795588" y="2822575"/>
          <p14:tracePt t="3777" x="2751138" y="2884488"/>
          <p14:tracePt t="3795" x="2697163" y="3000375"/>
          <p14:tracePt t="3811" x="2670175" y="3160713"/>
          <p14:tracePt t="3828" x="2670175" y="3313113"/>
          <p14:tracePt t="3844" x="2633663" y="3500438"/>
          <p14:tracePt t="3861" x="2608263" y="3652838"/>
          <p14:tracePt t="3877" x="2581275" y="3822700"/>
          <p14:tracePt t="3894" x="2571750" y="3919538"/>
          <p14:tracePt t="3911" x="2562225" y="4044950"/>
          <p14:tracePt t="3927" x="2562225" y="4152900"/>
          <p14:tracePt t="3944" x="2562225" y="4268788"/>
          <p14:tracePt t="3961" x="2562225" y="4394200"/>
          <p14:tracePt t="3978" x="2562225" y="4518025"/>
          <p14:tracePt t="3994" x="2562225" y="4598988"/>
          <p14:tracePt t="4011" x="2598738" y="4724400"/>
          <p14:tracePt t="4028" x="2633663" y="4786313"/>
          <p14:tracePt t="4044" x="2705100" y="4840288"/>
          <p14:tracePt t="4061" x="2795588" y="4884738"/>
          <p14:tracePt t="4078" x="2955925" y="4911725"/>
          <p14:tracePt t="4094" x="3152775" y="4911725"/>
          <p14:tracePt t="4112" x="3402013" y="4884738"/>
          <p14:tracePt t="4128" x="3697288" y="4776788"/>
          <p14:tracePt t="4144" x="4010025" y="4652963"/>
          <p14:tracePt t="4161" x="4357688" y="4465638"/>
          <p14:tracePt t="4178" x="4679950" y="4251325"/>
          <p14:tracePt t="4195" x="4946650" y="3956050"/>
          <p14:tracePt t="4211" x="5037138" y="3822700"/>
          <p14:tracePt t="4228" x="5054600" y="3751263"/>
          <p14:tracePt t="4244" x="5062538" y="3724275"/>
          <p14:tracePt t="4315" x="5081588" y="3768725"/>
          <p14:tracePt t="4323" x="5108575" y="3830638"/>
          <p14:tracePt t="4331" x="5160963" y="3919538"/>
          <p14:tracePt t="4345" x="5214938" y="4000500"/>
          <p14:tracePt t="4361" x="5340350" y="4098925"/>
          <p14:tracePt t="4378" x="5527675" y="4170363"/>
          <p14:tracePt t="4395" x="5848350" y="4187825"/>
          <p14:tracePt t="4412" x="6045200" y="4187825"/>
          <p14:tracePt t="4428" x="6259513" y="4187825"/>
          <p14:tracePt t="4445" x="6465888" y="4187825"/>
          <p14:tracePt t="4461" x="6572250" y="4187825"/>
          <p14:tracePt t="4478" x="6599238" y="4187825"/>
          <p14:tracePt t="4495" x="6608763" y="4187825"/>
          <p14:tracePt t="4512" x="6616700" y="4197350"/>
          <p14:tracePt t="4528" x="6634163" y="4205288"/>
          <p14:tracePt t="4545" x="6742113" y="4259263"/>
          <p14:tracePt t="4561" x="7000875" y="4322763"/>
          <p14:tracePt t="4578" x="7394575" y="4375150"/>
          <p14:tracePt t="4596" x="8385175" y="4456113"/>
          <p14:tracePt t="4612" x="8947150" y="4456113"/>
          <p14:tracePt t="4628" x="9358313" y="4456113"/>
          <p14:tracePt t="4645" x="9617075" y="4456113"/>
          <p14:tracePt t="4661" x="9759950" y="4456113"/>
          <p14:tracePt t="4678" x="9813925" y="4456113"/>
          <p14:tracePt t="4695" x="9823450" y="4446588"/>
          <p14:tracePt t="4728" x="9848850" y="4446588"/>
          <p14:tracePt t="4745" x="9966325" y="4446588"/>
          <p14:tracePt t="4762" x="10153650" y="4491038"/>
          <p14:tracePt t="4778" x="10429875" y="4545013"/>
          <p14:tracePt t="4795" x="10814050" y="4589463"/>
          <p14:tracePt t="4812" x="11018838" y="4589463"/>
          <p14:tracePt t="4828" x="11153775" y="4572000"/>
          <p14:tracePt t="4845" x="11260138" y="4500563"/>
          <p14:tracePt t="4862" x="11323638" y="4411663"/>
          <p14:tracePt t="4878" x="11349038" y="4340225"/>
          <p14:tracePt t="4895" x="11368088" y="4276725"/>
          <p14:tracePt t="4912" x="11376025" y="4241800"/>
          <p14:tracePt t="4928" x="11376025" y="4232275"/>
          <p14:tracePt t="4945" x="11376025" y="4214813"/>
          <p14:tracePt t="4962" x="11376025" y="4205288"/>
          <p14:tracePt t="4978" x="11376025" y="4179888"/>
          <p14:tracePt t="4996" x="11376025" y="4116388"/>
          <p14:tracePt t="5012" x="11368088" y="4044950"/>
          <p14:tracePt t="5028" x="11331575" y="3946525"/>
          <p14:tracePt t="5045" x="11233150" y="3848100"/>
          <p14:tracePt t="5062" x="11126788" y="3714750"/>
          <p14:tracePt t="5078" x="10966450" y="3509963"/>
          <p14:tracePt t="5095" x="10804525" y="3313113"/>
          <p14:tracePt t="5112" x="10582275" y="3133725"/>
          <p14:tracePt t="5128" x="10394950" y="3027363"/>
          <p14:tracePt t="5145" x="10225088" y="2990850"/>
          <p14:tracePt t="5162" x="10037763" y="2946400"/>
          <p14:tracePt t="5178" x="9831388" y="2911475"/>
          <p14:tracePt t="5195" x="9412288" y="2857500"/>
          <p14:tracePt t="5212" x="8947150" y="2795588"/>
          <p14:tracePt t="5229" x="8429625" y="2768600"/>
          <p14:tracePt t="5245" x="7894638" y="2768600"/>
          <p14:tracePt t="5262" x="7456488" y="2768600"/>
          <p14:tracePt t="5279" x="7010400" y="2822575"/>
          <p14:tracePt t="5296" x="6643688" y="2874963"/>
          <p14:tracePt t="5312" x="6296025" y="2938463"/>
          <p14:tracePt t="5329" x="5929313" y="2982913"/>
          <p14:tracePt t="5346" x="5562600" y="3036888"/>
          <p14:tracePt t="5362" x="5153025" y="3098800"/>
          <p14:tracePt t="5379" x="4562475" y="3187700"/>
          <p14:tracePt t="5396" x="3714750" y="3357563"/>
          <p14:tracePt t="5412" x="3152775" y="3500438"/>
          <p14:tracePt t="5429" x="2786063" y="3616325"/>
          <p14:tracePt t="5445" x="2527300" y="3697288"/>
          <p14:tracePt t="5462" x="2357438" y="3768725"/>
          <p14:tracePt t="5479" x="2205038" y="3867150"/>
          <p14:tracePt t="5496" x="2089150" y="3965575"/>
          <p14:tracePt t="5512" x="2027238" y="4071938"/>
          <p14:tracePt t="5529" x="1973263" y="4187825"/>
          <p14:tracePt t="5545" x="1884363" y="4313238"/>
          <p14:tracePt t="5562" x="1751013" y="4438650"/>
          <p14:tracePt t="5579" x="1517650" y="4625975"/>
          <p14:tracePt t="5596" x="874713" y="4919663"/>
          <p14:tracePt t="5613" x="330200" y="5153025"/>
          <p14:tracePt t="5629" x="0" y="5411788"/>
          <p14:tracePt t="5646" x="0" y="5616575"/>
          <p14:tracePt t="5662" x="0" y="5759450"/>
          <p14:tracePt t="5679" x="0" y="5875338"/>
          <p14:tracePt t="5696" x="0" y="5956300"/>
          <p14:tracePt t="5713" x="0" y="6027738"/>
          <p14:tracePt t="5729" x="0" y="6089650"/>
          <p14:tracePt t="5746" x="0" y="6134100"/>
          <p14:tracePt t="5762" x="0" y="6170613"/>
          <p14:tracePt t="5779" x="0" y="6215063"/>
          <p14:tracePt t="5797" x="0" y="6303963"/>
          <p14:tracePt t="5813" x="0" y="6340475"/>
          <p14:tracePt t="5846" x="53975" y="6348413"/>
          <p14:tracePt t="5863" x="204788" y="6348413"/>
          <p14:tracePt t="5879" x="411163" y="6259513"/>
          <p14:tracePt t="5896" x="660400" y="6153150"/>
          <p14:tracePt t="5913" x="973138" y="6018213"/>
          <p14:tracePt t="5929" x="1339850" y="5867400"/>
          <p14:tracePt t="5946" x="1625600" y="5751513"/>
          <p14:tracePt t="5963" x="1911350" y="5634038"/>
          <p14:tracePt t="5980" x="2276475" y="5375275"/>
          <p14:tracePt t="5996" x="2428875" y="5197475"/>
          <p14:tracePt t="6013" x="2536825" y="5045075"/>
          <p14:tracePt t="6029" x="2633663" y="4902200"/>
          <p14:tracePt t="6046" x="2697163" y="4724400"/>
          <p14:tracePt t="6063" x="2714625" y="4537075"/>
          <p14:tracePt t="6079" x="2751138" y="4330700"/>
          <p14:tracePt t="6096" x="2751138" y="4108450"/>
          <p14:tracePt t="6113" x="2751138" y="3956050"/>
          <p14:tracePt t="6129" x="2714625" y="3848100"/>
          <p14:tracePt t="6146" x="2687638" y="3795713"/>
          <p14:tracePt t="6163" x="2643188" y="3776663"/>
          <p14:tracePt t="6180" x="2589213" y="3751263"/>
          <p14:tracePt t="6196" x="2554288" y="3751263"/>
          <p14:tracePt t="6213" x="2517775" y="3732213"/>
          <p14:tracePt t="6229" x="2473325" y="3732213"/>
          <p14:tracePt t="6246" x="2446338" y="3724275"/>
          <p14:tracePt t="6263" x="2419350" y="3724275"/>
          <p14:tracePt t="6279" x="2384425" y="3724275"/>
          <p14:tracePt t="6297" x="2347913" y="3697288"/>
          <p14:tracePt t="6313" x="2339975" y="3687763"/>
          <p14:tracePt t="6330" x="2330450" y="3687763"/>
          <p14:tracePt t="6347" x="2322513" y="3679825"/>
          <p14:tracePt t="6363" x="2312988" y="3670300"/>
          <p14:tracePt t="6380" x="2303463" y="3652838"/>
          <p14:tracePt t="6396" x="2303463" y="3633788"/>
          <p14:tracePt t="6413" x="2303463" y="3616325"/>
          <p14:tracePt t="6430" x="2303463" y="3554413"/>
          <p14:tracePt t="6446" x="2322513" y="3429000"/>
          <p14:tracePt t="6463" x="2393950" y="3268663"/>
          <p14:tracePt t="6480" x="2473325" y="3071813"/>
          <p14:tracePt t="6497" x="2598738" y="2847975"/>
          <p14:tracePt t="6513" x="2670175" y="2697163"/>
          <p14:tracePt t="6530" x="2759075" y="2571750"/>
          <p14:tracePt t="6547" x="2803525" y="2473325"/>
          <p14:tracePt t="6563" x="2830513" y="2393950"/>
          <p14:tracePt t="6580" x="2847975" y="2347913"/>
          <p14:tracePt t="6597" x="2867025" y="2330450"/>
          <p14:tracePt t="6636" x="2867025" y="2322513"/>
          <p14:tracePt t="6813" x="2874963" y="2322513"/>
          <p14:tracePt t="6836" x="2884488" y="2347913"/>
          <p14:tracePt t="6845" x="2894013" y="2357438"/>
          <p14:tracePt t="6852" x="2894013" y="2374900"/>
          <p14:tracePt t="6863" x="2901950" y="2384425"/>
          <p14:tracePt t="6908" x="2901950" y="2393950"/>
          <p14:tracePt t="6972" x="2901950" y="2401888"/>
          <p14:tracePt t="7885" x="2919413" y="2401888"/>
          <p14:tracePt t="7909" x="2919413" y="2393950"/>
          <p14:tracePt t="7917" x="2928938" y="2393950"/>
          <p14:tracePt t="7933" x="2946400" y="2384425"/>
          <p14:tracePt t="7941" x="2965450" y="2384425"/>
          <p14:tracePt t="7949" x="3000375" y="2384425"/>
          <p14:tracePt t="7965" x="3071813" y="2374900"/>
          <p14:tracePt t="7981" x="3179763" y="2374900"/>
          <p14:tracePt t="7998" x="3313113" y="2366963"/>
          <p14:tracePt t="8015" x="3482975" y="2357438"/>
          <p14:tracePt t="8031" x="3660775" y="2322513"/>
          <p14:tracePt t="8048" x="3822700" y="2276475"/>
          <p14:tracePt t="8064" x="3946525" y="2259013"/>
          <p14:tracePt t="8081" x="4081463" y="2241550"/>
          <p14:tracePt t="8098" x="4179888" y="2224088"/>
          <p14:tracePt t="8115" x="4303713" y="2214563"/>
          <p14:tracePt t="8131" x="4394200" y="2197100"/>
          <p14:tracePt t="8148" x="4465638" y="2197100"/>
          <p14:tracePt t="8165" x="4562475" y="2197100"/>
          <p14:tracePt t="8181" x="4652963" y="2197100"/>
          <p14:tracePt t="8198" x="4714875" y="2197100"/>
          <p14:tracePt t="8215" x="4751388" y="2197100"/>
          <p14:tracePt t="8231" x="4759325" y="2197100"/>
          <p14:tracePt t="8293" x="4768850" y="2197100"/>
          <p14:tracePt t="8341" x="4768850" y="2214563"/>
          <p14:tracePt t="8357" x="4776788" y="2224088"/>
          <p14:tracePt t="8381" x="4786313" y="2224088"/>
          <p14:tracePt t="8397" x="4786313" y="2241550"/>
          <p14:tracePt t="8413" x="4786313" y="2251075"/>
          <p14:tracePt t="8421" x="4795838" y="2259013"/>
          <p14:tracePt t="8437" x="4795838" y="2268538"/>
          <p14:tracePt t="8448" x="4795838" y="2276475"/>
          <p14:tracePt t="8465" x="4795838" y="2295525"/>
          <p14:tracePt t="8481" x="4795838" y="2303463"/>
          <p14:tracePt t="8498" x="4795838" y="2322513"/>
          <p14:tracePt t="8517" x="4795838" y="2330450"/>
          <p14:tracePt t="11575" x="4822825" y="2330450"/>
          <p14:tracePt t="11582" x="4902200" y="2330450"/>
          <p14:tracePt t="11590" x="5018088" y="2295525"/>
          <p14:tracePt t="11601" x="5187950" y="2251075"/>
          <p14:tracePt t="11618" x="5491163" y="2179638"/>
          <p14:tracePt t="11634" x="5688013" y="2152650"/>
          <p14:tracePt t="11651" x="5830888" y="2152650"/>
          <p14:tracePt t="11667" x="5983288" y="2214563"/>
          <p14:tracePt t="11684" x="6116638" y="2286000"/>
          <p14:tracePt t="11701" x="6232525" y="2339975"/>
          <p14:tracePt t="11717" x="6330950" y="2384425"/>
          <p14:tracePt t="11734" x="6419850" y="2384425"/>
          <p14:tracePt t="11751" x="6483350" y="2384425"/>
          <p14:tracePt t="11768" x="6537325" y="2384425"/>
          <p14:tracePt t="11784" x="6599238" y="2366963"/>
          <p14:tracePt t="11801" x="6626225" y="2347913"/>
          <p14:tracePt t="11818" x="6661150" y="2339975"/>
          <p14:tracePt t="11834" x="6680200" y="2330450"/>
          <p14:tracePt t="11851" x="6688138" y="2330450"/>
          <p14:tracePt t="11868" x="6697663" y="2330450"/>
          <p14:tracePt t="11884" x="6715125" y="2330450"/>
          <p14:tracePt t="13928" x="6697663" y="2330450"/>
          <p14:tracePt t="13936" x="6680200" y="2330450"/>
          <p14:tracePt t="13944" x="6653213" y="2330450"/>
          <p14:tracePt t="13953" x="6634163" y="2330450"/>
          <p14:tracePt t="13970" x="6599238" y="2330450"/>
          <p14:tracePt t="13986" x="6572250" y="2347913"/>
          <p14:tracePt t="14160" x="6670675" y="2347913"/>
          <p14:tracePt t="14168" x="6911975" y="2347913"/>
          <p14:tracePt t="14176" x="7215188" y="2393950"/>
          <p14:tracePt t="14186" x="7527925" y="2473325"/>
          <p14:tracePt t="14203" x="8010525" y="2660650"/>
          <p14:tracePt t="14220" x="8232775" y="2776538"/>
          <p14:tracePt t="14236" x="8394700" y="2894013"/>
          <p14:tracePt t="14253" x="8518525" y="2973388"/>
          <p14:tracePt t="14270" x="8599488" y="3000375"/>
          <p14:tracePt t="14286" x="8643938" y="3000375"/>
          <p14:tracePt t="14303" x="8661400" y="3000375"/>
          <p14:tracePt t="14320" x="8680450" y="3000375"/>
          <p14:tracePt t="14337" x="8688388" y="3000375"/>
          <p14:tracePt t="14353" x="8688388" y="2990850"/>
          <p14:tracePt t="14370" x="8688388" y="2955925"/>
          <p14:tracePt t="14386" x="8697913" y="2919413"/>
          <p14:tracePt t="14403" x="8724900" y="2894013"/>
          <p14:tracePt t="14420" x="8751888" y="2857500"/>
          <p14:tracePt t="14437" x="8777288" y="2822575"/>
          <p14:tracePt t="14453" x="8804275" y="2813050"/>
          <p14:tracePt t="14470" x="8823325" y="2795588"/>
          <p14:tracePt t="14487" x="8840788" y="2759075"/>
          <p14:tracePt t="14504" x="8840788" y="2714625"/>
          <p14:tracePt t="14520" x="8840788" y="2687638"/>
          <p14:tracePt t="14537" x="8840788" y="2660650"/>
          <p14:tracePt t="14553" x="8840788" y="2652713"/>
          <p14:tracePt t="14648" x="8840788" y="2643188"/>
          <p14:tracePt t="14664" x="8840788" y="2633663"/>
          <p14:tracePt t="14672" x="8848725" y="2625725"/>
          <p14:tracePt t="14680" x="8848725" y="2616200"/>
          <p14:tracePt t="14688" x="8848725" y="2598738"/>
          <p14:tracePt t="14704" x="8848725" y="2589213"/>
          <p14:tracePt t="14720" x="8848725" y="2562225"/>
          <p14:tracePt t="14737" x="8848725" y="2544763"/>
          <p14:tracePt t="14754" x="8848725" y="2527300"/>
          <p14:tracePt t="14770" x="8848725" y="2509838"/>
          <p14:tracePt t="14787" x="8848725" y="2490788"/>
          <p14:tracePt t="14803" x="8848725" y="2482850"/>
          <p14:tracePt t="14888" x="8858250" y="2473325"/>
          <p14:tracePt t="16321" x="8875713" y="2473325"/>
          <p14:tracePt t="16329" x="8902700" y="2473325"/>
          <p14:tracePt t="16338" x="8939213" y="2482850"/>
          <p14:tracePt t="16355" x="8956675" y="2490788"/>
          <p14:tracePt t="16372" x="8991600" y="2509838"/>
          <p14:tracePt t="16388" x="9055100" y="2544763"/>
          <p14:tracePt t="16405" x="9090025" y="2562225"/>
          <p14:tracePt t="16422" x="9109075" y="2571750"/>
          <p14:tracePt t="16438" x="9126538" y="2589213"/>
          <p14:tracePt t="16497" x="9134475" y="2589213"/>
          <p14:tracePt t="16521" x="9144000" y="2598738"/>
          <p14:tracePt t="16529" x="9153525" y="2598738"/>
          <p14:tracePt t="16538" x="9161463" y="2598738"/>
          <p14:tracePt t="16555" x="9197975" y="2625725"/>
          <p14:tracePt t="16572" x="9296400" y="2660650"/>
          <p14:tracePt t="16588" x="9420225" y="2724150"/>
          <p14:tracePt t="16605" x="9537700" y="2776538"/>
          <p14:tracePt t="16622" x="9680575" y="2857500"/>
          <p14:tracePt t="16638" x="9885363" y="2955925"/>
          <p14:tracePt t="16655" x="10126663" y="3062288"/>
          <p14:tracePt t="16657" x="10242550" y="3125788"/>
          <p14:tracePt t="16672" x="10402888" y="3214688"/>
          <p14:tracePt t="16688" x="10483850" y="3259138"/>
          <p14:tracePt t="16705" x="10491788" y="3259138"/>
          <p14:tracePt t="16873" x="10510838" y="3268663"/>
          <p14:tracePt t="16881" x="10518775" y="3276600"/>
          <p14:tracePt t="16889" x="10528300" y="3276600"/>
          <p14:tracePt t="16905" x="10537825" y="3286125"/>
          <p14:tracePt t="16922" x="10555288" y="3303588"/>
          <p14:tracePt t="16939" x="10563225" y="3303588"/>
          <p14:tracePt t="17121" x="10572750" y="3313113"/>
          <p14:tracePt t="17153" x="10582275" y="3313113"/>
          <p14:tracePt t="17202" x="10590213" y="3313113"/>
          <p14:tracePt t="17209" x="10599738" y="3330575"/>
          <p14:tracePt t="17241" x="10599738" y="3340100"/>
          <p14:tracePt t="17249" x="10599738" y="3348038"/>
          <p14:tracePt t="17257" x="10599738" y="3357563"/>
          <p14:tracePt t="17272" x="10599738" y="3375025"/>
          <p14:tracePt t="17289" x="10599738" y="3411538"/>
          <p14:tracePt t="17306" x="10599738" y="3446463"/>
          <p14:tracePt t="17322" x="10599738" y="3482975"/>
          <p14:tracePt t="17339" x="10599738" y="3527425"/>
          <p14:tracePt t="17356" x="10555288" y="3581400"/>
          <p14:tracePt t="17373" x="10456863" y="3643313"/>
          <p14:tracePt t="17389" x="10375900" y="3687763"/>
          <p14:tracePt t="17406" x="10242550" y="3759200"/>
          <p14:tracePt t="17422" x="10063163" y="3830638"/>
          <p14:tracePt t="17439" x="9894888" y="3929063"/>
          <p14:tracePt t="17456" x="9644063" y="4071938"/>
          <p14:tracePt t="17473" x="9197975" y="4330700"/>
          <p14:tracePt t="17489" x="8796338" y="4545013"/>
          <p14:tracePt t="17506" x="8286750" y="4803775"/>
          <p14:tracePt t="17522" x="7705725" y="5054600"/>
          <p14:tracePt t="17539" x="6973888" y="5322888"/>
          <p14:tracePt t="17556" x="6313488" y="5537200"/>
          <p14:tracePt t="17573" x="5626100" y="5661025"/>
          <p14:tracePt t="17589" x="4965700" y="5768975"/>
          <p14:tracePt t="17606" x="4375150" y="5803900"/>
          <p14:tracePt t="17622" x="3697288" y="5803900"/>
          <p14:tracePt t="17639" x="2990850" y="5803900"/>
          <p14:tracePt t="17641" x="2608263" y="5803900"/>
          <p14:tracePt t="17656" x="2170113" y="5803900"/>
          <p14:tracePt t="17673" x="768350" y="5803900"/>
          <p14:tracePt t="17689" x="0" y="5803900"/>
          <p14:tracePt t="17706" x="0" y="5732463"/>
          <p14:tracePt t="17723" x="0" y="5545138"/>
          <p14:tracePt t="17739" x="0" y="5384800"/>
          <p14:tracePt t="17756" x="0" y="5313363"/>
          <p14:tracePt t="17793" x="0" y="5330825"/>
          <p14:tracePt t="17806" x="0" y="5384800"/>
          <p14:tracePt t="17823" x="0" y="5500688"/>
          <p14:tracePt t="17839" x="9525" y="5680075"/>
          <p14:tracePt t="17856" x="428625" y="6116638"/>
          <p14:tracePt t="17873" x="1857375" y="6848475"/>
          <p14:tracePt t="17923" x="6251575" y="6848475"/>
          <p14:tracePt t="17939" x="8126413" y="6848475"/>
          <p14:tracePt t="17957" x="9617075" y="6848475"/>
          <p14:tracePt t="17973" x="10983913" y="6769100"/>
          <p14:tracePt t="17989" x="12188825" y="6537325"/>
          <p14:tracePt t="18006" x="12188825" y="6143625"/>
          <p14:tracePt t="18023" x="12188825" y="5643563"/>
          <p14:tracePt t="18040" x="12188825" y="5259388"/>
          <p14:tracePt t="18057" x="12188825" y="4946650"/>
          <p14:tracePt t="18073" x="12188825" y="4589463"/>
          <p14:tracePt t="18090" x="12188825" y="4411663"/>
          <p14:tracePt t="18106" x="12063413" y="4160838"/>
          <p14:tracePt t="18123" x="11920538" y="3973513"/>
          <p14:tracePt t="18140" x="11769725" y="3822700"/>
          <p14:tracePt t="18157" x="11599863" y="3687763"/>
          <p14:tracePt t="18173" x="11474450" y="3589338"/>
          <p14:tracePt t="18190" x="11403013" y="3517900"/>
          <p14:tracePt t="18206" x="11341100" y="3455988"/>
          <p14:tracePt t="18223" x="11296650" y="3357563"/>
          <p14:tracePt t="18240" x="11215688" y="3232150"/>
          <p14:tracePt t="18257" x="11109325" y="3044825"/>
          <p14:tracePt t="18273" x="10947400" y="2822575"/>
          <p14:tracePt t="18290" x="10831513" y="2714625"/>
          <p14:tracePt t="18307" x="10688638" y="2616200"/>
          <p14:tracePt t="18323" x="10555288" y="2544763"/>
          <p14:tracePt t="18340" x="10439400" y="2509838"/>
          <p14:tracePt t="18357" x="10375900" y="2509838"/>
          <p14:tracePt t="18373" x="10331450" y="2509838"/>
          <p14:tracePt t="18390" x="10260013" y="2554288"/>
          <p14:tracePt t="18407" x="10180638" y="2687638"/>
          <p14:tracePt t="18423" x="10117138" y="2874963"/>
          <p14:tracePt t="18440" x="10037763" y="3071813"/>
          <p14:tracePt t="18457" x="9983788" y="3268663"/>
          <p14:tracePt t="18474" x="9902825" y="3509963"/>
          <p14:tracePt t="18490" x="9894888" y="3687763"/>
          <p14:tracePt t="18507" x="9894888" y="3875088"/>
          <p14:tracePt t="18523" x="9920288" y="4089400"/>
          <p14:tracePt t="18540" x="10018713" y="4340225"/>
          <p14:tracePt t="18557" x="10144125" y="4545013"/>
          <p14:tracePt t="18573" x="10252075" y="4643438"/>
          <p14:tracePt t="18590" x="10348913" y="4687888"/>
          <p14:tracePt t="18607" x="10447338" y="4705350"/>
          <p14:tracePt t="18623" x="10518775" y="4705350"/>
          <p14:tracePt t="18640" x="10572750" y="4705350"/>
          <p14:tracePt t="18642" x="10609263" y="4697413"/>
          <p14:tracePt t="18657" x="10661650" y="4660900"/>
          <p14:tracePt t="18674" x="10841038" y="4483100"/>
          <p14:tracePt t="18690" x="10983913" y="4286250"/>
          <p14:tracePt t="18707" x="11099800" y="4133850"/>
          <p14:tracePt t="18723" x="11215688" y="4010025"/>
          <p14:tracePt t="18740" x="11260138" y="3902075"/>
          <p14:tracePt t="18757" x="11314113" y="3751263"/>
          <p14:tracePt t="18773" x="11323638" y="3598863"/>
          <p14:tracePt t="18790" x="11323638" y="3490913"/>
          <p14:tracePt t="18807" x="11296650" y="3367088"/>
          <p14:tracePt t="18823" x="11242675" y="3276600"/>
          <p14:tracePt t="18840" x="11188700" y="3197225"/>
          <p14:tracePt t="18857" x="11126788" y="3133725"/>
          <p14:tracePt t="18874" x="11018838" y="3062288"/>
          <p14:tracePt t="18890" x="10947400" y="3017838"/>
          <p14:tracePt t="18907" x="10885488" y="3000375"/>
          <p14:tracePt t="18924" x="10831513" y="3000375"/>
          <p14:tracePt t="18940" x="10796588" y="3000375"/>
          <p14:tracePt t="18957" x="10742613" y="3000375"/>
          <p14:tracePt t="18974" x="10671175" y="3017838"/>
          <p14:tracePt t="18990" x="10582275" y="3054350"/>
          <p14:tracePt t="19007" x="10429875" y="3098800"/>
          <p14:tracePt t="19025" x="10269538" y="3143250"/>
          <p14:tracePt t="19040" x="10153650" y="3170238"/>
          <p14:tracePt t="19058" x="9983788" y="3232150"/>
          <p14:tracePt t="19074" x="9894888" y="3286125"/>
          <p14:tracePt t="19090" x="9840913" y="3330575"/>
          <p14:tracePt t="19107" x="9813925" y="3357563"/>
          <p14:tracePt t="19124" x="9804400" y="3384550"/>
          <p14:tracePt t="19141" x="9796463" y="3429000"/>
          <p14:tracePt t="19158" x="9796463" y="3465513"/>
          <p14:tracePt t="19174" x="9796463" y="3527425"/>
          <p14:tracePt t="19190" x="9796463" y="3598863"/>
          <p14:tracePt t="19207" x="9823450" y="3705225"/>
          <p14:tracePt t="19224" x="9875838" y="3795713"/>
          <p14:tracePt t="19241" x="9920288" y="3884613"/>
          <p14:tracePt t="19258" x="10001250" y="4000500"/>
          <p14:tracePt t="19274" x="10099675" y="4108450"/>
          <p14:tracePt t="19291" x="10198100" y="4214813"/>
          <p14:tracePt t="19307" x="10340975" y="4313238"/>
          <p14:tracePt t="19324" x="10466388" y="4357688"/>
          <p14:tracePt t="19341" x="10599738" y="4367213"/>
          <p14:tracePt t="19358" x="10706100" y="4367213"/>
          <p14:tracePt t="19374" x="10796588" y="4340225"/>
          <p14:tracePt t="19391" x="10895013" y="4251325"/>
          <p14:tracePt t="19407" x="10991850" y="4133850"/>
          <p14:tracePt t="19424" x="11045825" y="4017963"/>
          <p14:tracePt t="19441" x="11072813" y="3911600"/>
          <p14:tracePt t="19458" x="11072813" y="3795713"/>
          <p14:tracePt t="19474" x="11072813" y="3751263"/>
          <p14:tracePt t="19491" x="11045825" y="3714750"/>
          <p14:tracePt t="19508" x="11028363" y="3697288"/>
          <p14:tracePt t="19524" x="11001375" y="3670300"/>
          <p14:tracePt t="19541" x="10966450" y="3652838"/>
          <p14:tracePt t="19558" x="10920413" y="3633788"/>
          <p14:tracePt t="19574" x="10868025" y="3608388"/>
          <p14:tracePt t="19591" x="10804525" y="3589338"/>
          <p14:tracePt t="19608" x="10733088" y="3571875"/>
          <p14:tracePt t="19624" x="10661650" y="3562350"/>
          <p14:tracePt t="19641" x="10609263" y="3562350"/>
          <p14:tracePt t="19643" x="10590213" y="3562350"/>
          <p14:tracePt t="19658" x="10563225" y="3562350"/>
          <p14:tracePt t="19674" x="10555288" y="3562350"/>
          <p14:tracePt t="19730" x="10545763" y="3562350"/>
          <p14:tracePt t="19762" x="10537825" y="3562350"/>
          <p14:tracePt t="22732" x="10555288" y="3562350"/>
          <p14:tracePt t="22740" x="10572750" y="3554413"/>
          <p14:tracePt t="22748" x="10609263" y="3536950"/>
          <p14:tracePt t="22761" x="10626725" y="3527425"/>
          <p14:tracePt t="22777" x="10661650" y="3527425"/>
          <p14:tracePt t="22794" x="10680700" y="3527425"/>
          <p14:tracePt t="22810" x="10688638" y="3517900"/>
          <p14:tracePt t="22827" x="10706100" y="3517900"/>
          <p14:tracePt t="22844" x="10715625" y="3517900"/>
          <p14:tracePt t="22861" x="10725150" y="3517900"/>
          <p14:tracePt t="22877" x="10742613" y="3517900"/>
          <p14:tracePt t="22894" x="10787063" y="3509963"/>
          <p14:tracePt t="22910" x="10814050" y="3473450"/>
          <p14:tracePt t="22927" x="10841038" y="3438525"/>
          <p14:tracePt t="22944" x="10841038" y="3394075"/>
          <p14:tracePt t="22961" x="10841038" y="3340100"/>
          <p14:tracePt t="22977" x="10841038" y="3286125"/>
          <p14:tracePt t="22994" x="10841038" y="3241675"/>
          <p14:tracePt t="23010" x="10841038" y="3170238"/>
          <p14:tracePt t="23027" x="10841038" y="3000375"/>
          <p14:tracePt t="23044" x="10841038" y="2911475"/>
          <p14:tracePt t="23060" x="10831513" y="2822575"/>
          <p14:tracePt t="23077" x="10804525" y="2732088"/>
          <p14:tracePt t="23094" x="10760075" y="2643188"/>
          <p14:tracePt t="23111" x="10706100" y="2554288"/>
          <p14:tracePt t="23127" x="10671175" y="2509838"/>
          <p14:tracePt t="23144" x="10644188" y="2473325"/>
          <p14:tracePt t="23161" x="10609263" y="2446338"/>
          <p14:tracePt t="23177" x="10563225" y="2438400"/>
          <p14:tracePt t="23194" x="10537825" y="2438400"/>
          <p14:tracePt t="23211" x="10483850" y="2438400"/>
          <p14:tracePt t="23228" x="10385425" y="2482850"/>
          <p14:tracePt t="23244" x="10323513" y="2562225"/>
          <p14:tracePt t="23261" x="10296525" y="2724150"/>
          <p14:tracePt t="23277" x="10277475" y="2938463"/>
          <p14:tracePt t="23294" x="10323513" y="3116263"/>
          <p14:tracePt t="23311" x="10420350" y="3232150"/>
          <p14:tracePt t="23328" x="10510838" y="3286125"/>
          <p14:tracePt t="23344" x="10671175" y="3286125"/>
          <p14:tracePt t="23361" x="10823575" y="3286125"/>
          <p14:tracePt t="23377" x="10983913" y="3232150"/>
          <p14:tracePt t="23394" x="11090275" y="3170238"/>
          <p14:tracePt t="23411" x="11198225" y="3062288"/>
          <p14:tracePt t="23428" x="11304588" y="2884488"/>
          <p14:tracePt t="23444" x="11323638" y="2768600"/>
          <p14:tracePt t="23461" x="11331575" y="2660650"/>
          <p14:tracePt t="23478" x="11331575" y="2571750"/>
          <p14:tracePt t="23494" x="11323638" y="2509838"/>
          <p14:tracePt t="23511" x="11260138" y="2428875"/>
          <p14:tracePt t="23528" x="11099800" y="2330450"/>
          <p14:tracePt t="23544" x="10902950" y="2268538"/>
          <p14:tracePt t="23561" x="10706100" y="2251075"/>
          <p14:tracePt t="23578" x="10528300" y="2251075"/>
          <p14:tracePt t="23594" x="10375900" y="2276475"/>
          <p14:tracePt t="23611" x="10225088" y="2366963"/>
          <p14:tracePt t="23628" x="10099675" y="2562225"/>
          <p14:tracePt t="23644" x="10082213" y="2803525"/>
          <p14:tracePt t="23661" x="10045700" y="3098800"/>
          <p14:tracePt t="23678" x="10037763" y="3446463"/>
          <p14:tracePt t="23694" x="10037763" y="3741738"/>
          <p14:tracePt t="23712" x="10037763" y="3983038"/>
          <p14:tracePt t="23728" x="10063163" y="4160838"/>
          <p14:tracePt t="23744" x="10134600" y="4340225"/>
          <p14:tracePt t="23761" x="10225088" y="4465638"/>
          <p14:tracePt t="23778" x="10313988" y="4562475"/>
          <p14:tracePt t="23794" x="10420350" y="4652963"/>
          <p14:tracePt t="23811" x="10599738" y="4714875"/>
          <p14:tracePt t="23828" x="10875963" y="4795838"/>
          <p14:tracePt t="23845" x="11072813" y="4813300"/>
          <p14:tracePt t="23861" x="11277600" y="4840288"/>
          <p14:tracePt t="23878" x="11491913" y="4840288"/>
          <p14:tracePt t="23895" x="11688763" y="4759325"/>
          <p14:tracePt t="23911" x="11841163" y="4589463"/>
          <p14:tracePt t="23928" x="11930063" y="4367213"/>
          <p14:tracePt t="23945" x="11966575" y="4125913"/>
          <p14:tracePt t="23962" x="11966575" y="3929063"/>
          <p14:tracePt t="23978" x="11930063" y="3724275"/>
          <p14:tracePt t="23995" x="11823700" y="3544888"/>
          <p14:tracePt t="24011" x="11715750" y="3394075"/>
          <p14:tracePt t="24028" x="11528425" y="3214688"/>
          <p14:tracePt t="24045" x="11412538" y="3152775"/>
          <p14:tracePt t="24062" x="11260138" y="3108325"/>
          <p14:tracePt t="24078" x="11090275" y="3062288"/>
          <p14:tracePt t="24095" x="10920413" y="3036888"/>
          <p14:tracePt t="24111" x="10706100" y="3036888"/>
          <p14:tracePt t="24128" x="10483850" y="3108325"/>
          <p14:tracePt t="24145" x="10277475" y="3232150"/>
          <p14:tracePt t="24162" x="10109200" y="3419475"/>
          <p14:tracePt t="24178" x="9974263" y="3633788"/>
          <p14:tracePt t="24195" x="9912350" y="3848100"/>
          <p14:tracePt t="24212" x="9912350" y="4054475"/>
          <p14:tracePt t="24228" x="9966325" y="4303713"/>
          <p14:tracePt t="24245" x="10063163" y="4375150"/>
          <p14:tracePt t="24262" x="10171113" y="4411663"/>
          <p14:tracePt t="24278" x="10287000" y="4419600"/>
          <p14:tracePt t="24295" x="10394950" y="4419600"/>
          <p14:tracePt t="24312" x="10474325" y="4419600"/>
          <p14:tracePt t="24329" x="10518775" y="4411663"/>
          <p14:tracePt t="24345" x="10545763" y="4402138"/>
          <p14:tracePt t="24362" x="10555288" y="4394200"/>
          <p14:tracePt t="24395" x="10555288" y="4375150"/>
          <p14:tracePt t="24412" x="10555288" y="4348163"/>
          <p14:tracePt t="24428" x="10510838" y="4313238"/>
          <p14:tracePt t="24445" x="10420350" y="4276725"/>
          <p14:tracePt t="24462" x="10304463" y="4259263"/>
          <p14:tracePt t="24478" x="10188575" y="4259263"/>
          <p14:tracePt t="24495" x="9983788" y="4259263"/>
          <p14:tracePt t="24512" x="9725025" y="4259263"/>
          <p14:tracePt t="24529" x="9259888" y="4313238"/>
          <p14:tracePt t="24545" x="8555038" y="4313238"/>
          <p14:tracePt t="24562" x="7643813" y="4313238"/>
          <p14:tracePt t="24578" x="6626225" y="4313238"/>
          <p14:tracePt t="24595" x="5562600" y="4197350"/>
          <p14:tracePt t="24612" x="4625975" y="4089400"/>
          <p14:tracePt t="24629" x="3589338" y="3929063"/>
          <p14:tracePt t="24645" x="3205163" y="3884613"/>
          <p14:tracePt t="24662" x="3009900" y="3848100"/>
          <p14:tracePt t="24678" x="2946400" y="3840163"/>
          <p14:tracePt t="24695" x="2919413" y="3830638"/>
          <p14:tracePt t="24712" x="2911475" y="3822700"/>
          <p14:tracePt t="24745" x="2901950" y="3813175"/>
          <p14:tracePt t="24762" x="2894013" y="3795713"/>
          <p14:tracePt t="24779" x="2884488" y="3786188"/>
          <p14:tracePt t="24795" x="2867025" y="3751263"/>
          <p14:tracePt t="24812" x="2822575" y="3697288"/>
          <p14:tracePt t="24829" x="2776538" y="3643313"/>
          <p14:tracePt t="24845" x="2741613" y="3562350"/>
          <p14:tracePt t="24862" x="2697163" y="3509963"/>
          <p14:tracePt t="24879" x="2670175" y="3455988"/>
          <p14:tracePt t="24895" x="2660650" y="3419475"/>
          <p14:tracePt t="24912" x="2660650" y="3402013"/>
          <p14:tracePt t="24929" x="2643188" y="3384550"/>
          <p14:tracePt t="24963" x="2643188" y="3375025"/>
          <p14:tracePt t="24979" x="2643188" y="3367088"/>
          <p14:tracePt t="25117" x="2643188" y="3357563"/>
          <p14:tracePt t="25133" x="2643188" y="3348038"/>
          <p14:tracePt t="25149" x="2643188" y="3340100"/>
          <p14:tracePt t="25165" x="2643188" y="3330575"/>
          <p14:tracePt t="25173" x="2643188" y="3313113"/>
          <p14:tracePt t="25181" x="2643188" y="3286125"/>
          <p14:tracePt t="25196" x="2643188" y="3268663"/>
          <p14:tracePt t="25213" x="2643188" y="3214688"/>
          <p14:tracePt t="25229" x="2643188" y="3197225"/>
          <p14:tracePt t="25246" x="2643188" y="3179763"/>
          <p14:tracePt t="25262" x="2643188" y="3160713"/>
          <p14:tracePt t="25365" x="2633663" y="3160713"/>
          <p14:tracePt t="25389" x="2625725" y="3160713"/>
          <p14:tracePt t="25645" x="2616200" y="3160713"/>
          <p14:tracePt t="25693" x="2616200" y="3170238"/>
          <p14:tracePt t="25726" x="2616200" y="3179763"/>
          <p14:tracePt t="25797" x="2633663" y="3187700"/>
          <p14:tracePt t="25805" x="2643188" y="3187700"/>
          <p14:tracePt t="25813" x="2660650" y="3187700"/>
          <p14:tracePt t="25830" x="2679700" y="3197225"/>
          <p14:tracePt t="25846" x="2705100" y="3197225"/>
          <p14:tracePt t="26005" x="2705100" y="3179763"/>
          <p14:tracePt t="26013" x="2705100" y="3160713"/>
          <p14:tracePt t="26021" x="2705100" y="3143250"/>
          <p14:tracePt t="26030" x="2714625" y="3116263"/>
          <p14:tracePt t="26046" x="2732088" y="3062288"/>
          <p14:tracePt t="26063" x="2751138" y="3000375"/>
          <p14:tracePt t="26080" x="2776538" y="2938463"/>
          <p14:tracePt t="26096" x="2776538" y="2884488"/>
          <p14:tracePt t="26113" x="2776538" y="2830513"/>
          <p14:tracePt t="26130" x="2776538" y="2795588"/>
          <p14:tracePt t="26146" x="2776538" y="2776538"/>
          <p14:tracePt t="26163" x="2776538" y="2768600"/>
          <p14:tracePt t="26253" x="2776538" y="2759075"/>
          <p14:tracePt t="26269" x="2776538" y="2751138"/>
          <p14:tracePt t="26285" x="2776538" y="2741613"/>
          <p14:tracePt t="26293" x="2786063" y="2741613"/>
          <p14:tracePt t="26301" x="2786063" y="2732088"/>
          <p14:tracePt t="26313" x="2795588" y="2724150"/>
          <p14:tracePt t="26330" x="2795588" y="2714625"/>
          <p14:tracePt t="26347" x="2803525" y="2705100"/>
          <p14:tracePt t="26509" x="2813050" y="2714625"/>
          <p14:tracePt t="26517" x="2822575" y="2724150"/>
          <p14:tracePt t="26525" x="2840038" y="2732088"/>
          <p14:tracePt t="26533" x="2867025" y="2751138"/>
          <p14:tracePt t="26547" x="2894013" y="2759075"/>
          <p14:tracePt t="26564" x="2982913" y="2768600"/>
          <p14:tracePt t="26580" x="3098800" y="2776538"/>
          <p14:tracePt t="26597" x="3340100" y="2776538"/>
          <p14:tracePt t="26614" x="3527425" y="2776538"/>
          <p14:tracePt t="26630" x="3724275" y="2776538"/>
          <p14:tracePt t="26647" x="3894138" y="2776538"/>
          <p14:tracePt t="26664" x="3990975" y="2776538"/>
          <p14:tracePt t="26680" x="4044950" y="2776538"/>
          <p14:tracePt t="26697" x="4081463" y="2776538"/>
          <p14:tracePt t="26733" x="4089400" y="2776538"/>
          <p14:tracePt t="26749" x="4098925" y="2776538"/>
          <p14:tracePt t="26764" x="4108450" y="2776538"/>
          <p14:tracePt t="26781" x="4152900" y="2776538"/>
          <p14:tracePt t="26797" x="4259263" y="2795588"/>
          <p14:tracePt t="26814" x="4384675" y="2803525"/>
          <p14:tracePt t="26831" x="4456113" y="2803525"/>
          <p14:tracePt t="26847" x="4500563" y="2803525"/>
          <p14:tracePt t="26864" x="4518025" y="2803525"/>
          <p14:tracePt t="26880" x="4527550" y="2803525"/>
          <p14:tracePt t="26897" x="4537075" y="2803525"/>
          <p14:tracePt t="26914" x="4545013" y="2803525"/>
          <p14:tracePt t="26931" x="4572000" y="2803525"/>
          <p14:tracePt t="26947" x="4616450" y="2813050"/>
          <p14:tracePt t="26964" x="4697413" y="2830513"/>
          <p14:tracePt t="26981" x="4768850" y="2840038"/>
          <p14:tracePt t="26997" x="4867275" y="2857500"/>
          <p14:tracePt t="27014" x="4902200" y="2857500"/>
          <p14:tracePt t="27031" x="4919663" y="2857500"/>
          <p14:tracePt t="27047" x="4938713" y="2857500"/>
          <p14:tracePt t="27064" x="4946650" y="2857500"/>
          <p14:tracePt t="27097" x="4965700" y="2857500"/>
          <p14:tracePt t="27114" x="5027613" y="2867025"/>
          <p14:tracePt t="27131" x="5099050" y="2874963"/>
          <p14:tracePt t="27147" x="5251450" y="2894013"/>
          <p14:tracePt t="27164" x="5473700" y="2928938"/>
          <p14:tracePt t="27181" x="5697538" y="2946400"/>
          <p14:tracePt t="27198" x="6062663" y="2965450"/>
          <p14:tracePt t="27214" x="6242050" y="2965450"/>
          <p14:tracePt t="27231" x="6348413" y="2965450"/>
          <p14:tracePt t="27247" x="6402388" y="2965450"/>
          <p14:tracePt t="27264" x="6411913" y="2965450"/>
          <p14:tracePt t="27334" x="6419850" y="2965450"/>
          <p14:tracePt t="27350" x="6429375" y="2965450"/>
          <p14:tracePt t="27358" x="6438900" y="2965450"/>
          <p14:tracePt t="27366" x="6456363" y="2965450"/>
          <p14:tracePt t="27381" x="6473825" y="2965450"/>
          <p14:tracePt t="27398" x="6562725" y="2955925"/>
          <p14:tracePt t="27414" x="6661150" y="2938463"/>
          <p14:tracePt t="27431" x="6804025" y="2938463"/>
          <p14:tracePt t="27447" x="6991350" y="2938463"/>
          <p14:tracePt t="27464" x="7188200" y="2938463"/>
          <p14:tracePt t="27481" x="7375525" y="2938463"/>
          <p14:tracePt t="27497" x="7608888" y="2938463"/>
          <p14:tracePt t="27514" x="7858125" y="2938463"/>
          <p14:tracePt t="27531" x="8081963" y="2938463"/>
          <p14:tracePt t="27548" x="8215313" y="2938463"/>
          <p14:tracePt t="27564" x="8251825" y="2938463"/>
          <p14:tracePt t="27581" x="8259763" y="2938463"/>
          <p14:tracePt t="27647" x="8269288" y="2938463"/>
          <p14:tracePt t="27654" x="8296275" y="2938463"/>
          <p14:tracePt t="27665" x="8348663" y="2938463"/>
          <p14:tracePt t="27681" x="8491538" y="2938463"/>
          <p14:tracePt t="27698" x="8643938" y="2919413"/>
          <p14:tracePt t="27715" x="8777288" y="2894013"/>
          <p14:tracePt t="27731" x="8902700" y="2884488"/>
          <p14:tracePt t="27748" x="8991600" y="2874963"/>
          <p14:tracePt t="27765" x="9045575" y="2874963"/>
          <p14:tracePt t="27781" x="9109075" y="2874963"/>
          <p14:tracePt t="27798" x="9224963" y="2874963"/>
          <p14:tracePt t="27815" x="9296400" y="2874963"/>
          <p14:tracePt t="27831" x="9385300" y="2874963"/>
          <p14:tracePt t="27848" x="9456738" y="2874963"/>
          <p14:tracePt t="28014" x="9456738" y="2894013"/>
          <p14:tracePt t="28022" x="9439275" y="2901950"/>
          <p14:tracePt t="28032" x="9420225" y="2911475"/>
          <p14:tracePt t="28048" x="9313863" y="2946400"/>
          <p14:tracePt t="28065" x="9134475" y="2990850"/>
          <p14:tracePt t="28081" x="8858250" y="3027363"/>
          <p14:tracePt t="28098" x="8394700" y="3081338"/>
          <p14:tracePt t="28115" x="7688263" y="3179763"/>
          <p14:tracePt t="28132" x="6983413" y="3286125"/>
          <p14:tracePt t="28148" x="6330950" y="3384550"/>
          <p14:tracePt t="28165" x="5653088" y="3482975"/>
          <p14:tracePt t="28182" x="4687888" y="3616325"/>
          <p14:tracePt t="28198" x="4224338" y="3687763"/>
          <p14:tracePt t="28215" x="3857625" y="3751263"/>
          <p14:tracePt t="28232" x="3616325" y="3759200"/>
          <p14:tracePt t="28248" x="3473450" y="3759200"/>
          <p14:tracePt t="28265" x="3384550" y="3759200"/>
          <p14:tracePt t="28281" x="3322638" y="3751263"/>
          <p14:tracePt t="28298" x="3259138" y="3741738"/>
          <p14:tracePt t="28315" x="3214688" y="3732213"/>
          <p14:tracePt t="28332" x="3152775" y="3705225"/>
          <p14:tracePt t="28348" x="3125788" y="3705225"/>
          <p14:tracePt t="28365" x="3089275" y="3705225"/>
          <p14:tracePt t="28382" x="3027363" y="3705225"/>
          <p14:tracePt t="28398" x="2965450" y="3705225"/>
          <p14:tracePt t="28415" x="2874963" y="3705225"/>
          <p14:tracePt t="28432" x="2795588" y="3697288"/>
          <p14:tracePt t="28448" x="2732088" y="3670300"/>
          <p14:tracePt t="28465" x="2687638" y="3670300"/>
          <p14:tracePt t="28482" x="2652713" y="3643313"/>
          <p14:tracePt t="28515" x="2643188" y="3633788"/>
          <p14:tracePt t="28532" x="2643188" y="3608388"/>
          <p14:tracePt t="28548" x="2643188" y="3581400"/>
          <p14:tracePt t="28566" x="2643188" y="3544888"/>
          <p14:tracePt t="28582" x="2643188" y="3500438"/>
          <p14:tracePt t="28598" x="2643188" y="3473450"/>
          <p14:tracePt t="28615" x="2643188" y="3465513"/>
          <p14:tracePt t="28710" x="2643188" y="3455988"/>
          <p14:tracePt t="28718" x="2643188" y="3446463"/>
          <p14:tracePt t="28726" x="2652713" y="3438525"/>
          <p14:tracePt t="28735" x="2660650" y="3429000"/>
          <p14:tracePt t="28749" x="2660650" y="3419475"/>
          <p14:tracePt t="28766" x="2660650" y="3411538"/>
          <p14:tracePt t="28782" x="2660650" y="3402013"/>
          <p14:tracePt t="28799" x="2660650" y="3394075"/>
          <p14:tracePt t="28902" x="2652713" y="3384550"/>
          <p14:tracePt t="28911" x="2625725" y="3384550"/>
          <p14:tracePt t="28926" x="2608263" y="3384550"/>
          <p14:tracePt t="28935" x="2598738" y="3394075"/>
          <p14:tracePt t="28949" x="2589213" y="3394075"/>
          <p14:tracePt t="28966" x="2571750" y="3394075"/>
          <p14:tracePt t="29159" x="2562225" y="3394075"/>
          <p14:tracePt t="29183" x="2554288" y="3394075"/>
          <p14:tracePt t="29191" x="2544763" y="3394075"/>
          <p14:tracePt t="29207" x="2536825" y="3394075"/>
          <p14:tracePt t="29216" x="2527300" y="3394075"/>
          <p14:tracePt t="29232" x="2509838" y="3394075"/>
          <p14:tracePt t="29249" x="2465388" y="3394075"/>
          <p14:tracePt t="29266" x="2428875" y="3394075"/>
          <p14:tracePt t="29282" x="2357438" y="3394075"/>
          <p14:tracePt t="29299" x="2259013" y="3394075"/>
          <p14:tracePt t="29316" x="2116138" y="3394075"/>
          <p14:tracePt t="29333" x="1965325" y="3394075"/>
          <p14:tracePt t="29349" x="1839913" y="3394075"/>
          <p14:tracePt t="29366" x="1758950" y="3394075"/>
          <p14:tracePt t="29383" x="1679575" y="3402013"/>
          <p14:tracePt t="29463" x="1660525" y="3411538"/>
          <p14:tracePt t="29479" x="1652588" y="3419475"/>
          <p14:tracePt t="29495" x="1633538" y="3419475"/>
          <p14:tracePt t="29511" x="1625600" y="3419475"/>
          <p14:tracePt t="29519" x="1608138" y="3419475"/>
          <p14:tracePt t="29533" x="1581150" y="3438525"/>
          <p14:tracePt t="29549" x="1536700" y="3438525"/>
          <p14:tracePt t="29567" x="1455738" y="3438525"/>
          <p14:tracePt t="29583" x="1401763" y="3438525"/>
          <p14:tracePt t="29599" x="1366838" y="3438525"/>
          <p14:tracePt t="29616" x="1347788" y="3438525"/>
          <p14:tracePt t="29633" x="1339850" y="3438525"/>
          <p14:tracePt t="29666" x="1330325" y="3438525"/>
          <p14:tracePt t="29683" x="1330325" y="3446463"/>
          <p14:tracePt t="29699" x="1312863" y="3455988"/>
          <p14:tracePt t="29871" x="1339850" y="3455988"/>
          <p14:tracePt t="29880" x="1384300" y="3455988"/>
          <p14:tracePt t="29887" x="1473200" y="3473450"/>
          <p14:tracePt t="29899" x="1571625" y="3473450"/>
          <p14:tracePt t="29916" x="1803400" y="3473450"/>
          <p14:tracePt t="29933" x="2027238" y="3473450"/>
          <p14:tracePt t="29950" x="2241550" y="3473450"/>
          <p14:tracePt t="29967" x="2411413" y="3473450"/>
          <p14:tracePt t="29983" x="2428875" y="3473450"/>
          <p14:tracePt t="30000" x="2438400" y="3473450"/>
          <p14:tracePt t="30048" x="2446338" y="3473450"/>
          <p14:tracePt t="30055" x="2455863" y="3482975"/>
          <p14:tracePt t="30067" x="2482850" y="3490913"/>
          <p14:tracePt t="30083" x="2517775" y="3490913"/>
          <p14:tracePt t="30100" x="2536825" y="3500438"/>
          <p14:tracePt t="30117" x="2562225" y="3509963"/>
          <p14:tracePt t="30133" x="2598738" y="3509963"/>
          <p14:tracePt t="30150" x="2660650" y="3517900"/>
          <p14:tracePt t="30151" x="2679700" y="3536950"/>
          <p14:tracePt t="30167" x="2697163" y="3536950"/>
          <p14:tracePt t="30575" x="2714625" y="3544888"/>
          <p14:tracePt t="30583" x="2714625" y="3554413"/>
          <p14:tracePt t="30591" x="2714625" y="3571875"/>
          <p14:tracePt t="30607" x="2714625" y="3589338"/>
          <p14:tracePt t="30617" x="2714625" y="3598863"/>
          <p14:tracePt t="30634" x="2714625" y="3625850"/>
          <p14:tracePt t="30650" x="2714625" y="3643313"/>
          <p14:tracePt t="30667" x="2714625" y="3687763"/>
          <p14:tracePt t="30684" x="2714625" y="3732213"/>
          <p14:tracePt t="30700" x="2714625" y="3768725"/>
          <p14:tracePt t="30717" x="2714625" y="3776663"/>
          <p14:tracePt t="30734" x="2714625" y="3786188"/>
          <p14:tracePt t="30750" x="2714625" y="3795713"/>
          <p14:tracePt t="30791" x="2714625" y="3803650"/>
          <p14:tracePt t="30871" x="2714625" y="3822700"/>
          <p14:tracePt t="30903" x="2714625" y="3830638"/>
          <p14:tracePt t="30928" x="2714625" y="3848100"/>
          <p14:tracePt t="30999" x="2714625" y="3857625"/>
          <p14:tracePt t="31031" x="2714625" y="3867150"/>
          <p14:tracePt t="31808" x="2724150" y="3867150"/>
          <p14:tracePt t="31816" x="2741613" y="3867150"/>
          <p14:tracePt t="31824" x="2759075" y="3857625"/>
          <p14:tracePt t="31835" x="2786063" y="3840163"/>
          <p14:tracePt t="31851" x="2874963" y="3795713"/>
          <p14:tracePt t="31868" x="2965450" y="3776663"/>
          <p14:tracePt t="31885" x="3036888" y="3751263"/>
          <p14:tracePt t="31901" x="3125788" y="3732213"/>
          <p14:tracePt t="31918" x="3214688" y="3714750"/>
          <p14:tracePt t="31935" x="3313113" y="3705225"/>
          <p14:tracePt t="31952" x="3473450" y="3687763"/>
          <p14:tracePt t="31968" x="3589338" y="3679825"/>
          <p14:tracePt t="31985" x="3732213" y="3643313"/>
          <p14:tracePt t="32001" x="3857625" y="3643313"/>
          <p14:tracePt t="32018" x="3973513" y="3643313"/>
          <p14:tracePt t="32035" x="4054475" y="3643313"/>
          <p14:tracePt t="32051" x="4116388" y="3643313"/>
          <p14:tracePt t="32068" x="4143375" y="3633788"/>
          <p14:tracePt t="32085" x="4197350" y="3625850"/>
          <p14:tracePt t="32102" x="4241800" y="3616325"/>
          <p14:tracePt t="32119" x="4286250" y="3608388"/>
          <p14:tracePt t="32135" x="4348163" y="3598863"/>
          <p14:tracePt t="32137" x="4375150" y="3598863"/>
          <p14:tracePt t="32152" x="4419600" y="3589338"/>
          <p14:tracePt t="32169" x="4456113" y="3581400"/>
          <p14:tracePt t="32185" x="4473575" y="3571875"/>
          <p14:tracePt t="32202" x="4491038" y="3571875"/>
          <p14:tracePt t="32264" x="4510088" y="3562350"/>
          <p14:tracePt t="32344" x="4518025" y="3562350"/>
          <p14:tracePt t="32368" x="4537075" y="3562350"/>
          <p14:tracePt t="32376" x="4545013" y="3562350"/>
          <p14:tracePt t="32400" x="4554538" y="3562350"/>
          <p14:tracePt t="32417" x="4562475" y="3562350"/>
          <p14:tracePt t="32440" x="4572000" y="3562350"/>
          <p14:tracePt t="32488" x="4581525" y="3562350"/>
          <p14:tracePt t="32520" x="4589463" y="3562350"/>
          <p14:tracePt t="32552" x="4598988" y="3562350"/>
          <p14:tracePt t="32921" x="4598988" y="3571875"/>
          <p14:tracePt t="32937" x="4598988" y="3589338"/>
          <p14:tracePt t="32944" x="4598988" y="3608388"/>
          <p14:tracePt t="32953" x="4598988" y="3616325"/>
          <p14:tracePt t="32969" x="4608513" y="3633788"/>
          <p14:tracePt t="32986" x="4616450" y="3660775"/>
          <p14:tracePt t="33002" x="4625975" y="3679825"/>
          <p14:tracePt t="33019" x="4625975" y="3697288"/>
          <p14:tracePt t="33036" x="4625975" y="3724275"/>
          <p14:tracePt t="33052" x="4625975" y="3759200"/>
          <p14:tracePt t="33069" x="4633913" y="3786188"/>
          <p14:tracePt t="33086" x="4643438" y="3822700"/>
          <p14:tracePt t="33102" x="4643438" y="3830638"/>
          <p14:tracePt t="33119" x="4643438" y="3840163"/>
          <p14:tracePt t="33136" x="4660900" y="3867150"/>
          <p14:tracePt t="33160" x="4660900" y="3875088"/>
          <p14:tracePt t="33169" x="4660900" y="3884613"/>
          <p14:tracePt t="33186" x="4670425" y="3894138"/>
          <p14:tracePt t="33203" x="4670425" y="3902075"/>
          <p14:tracePt t="33236" x="4670425" y="3911600"/>
          <p14:tracePt t="33256" x="4679950" y="3919538"/>
          <p14:tracePt t="33553" x="4705350" y="3919538"/>
          <p14:tracePt t="33561" x="4741863" y="3911600"/>
          <p14:tracePt t="33569" x="4795838" y="3875088"/>
          <p14:tracePt t="33586" x="4965700" y="3803650"/>
          <p14:tracePt t="33603" x="5214938" y="3732213"/>
          <p14:tracePt t="33620" x="5554663" y="3697288"/>
          <p14:tracePt t="33636" x="5946775" y="3643313"/>
          <p14:tracePt t="33653" x="6286500" y="3598863"/>
          <p14:tracePt t="33670" x="6554788" y="3598863"/>
          <p14:tracePt t="33686" x="6742113" y="3598863"/>
          <p14:tracePt t="33703" x="6840538" y="3598863"/>
          <p14:tracePt t="33720" x="6875463" y="3598863"/>
          <p14:tracePt t="33736" x="6875463" y="3589338"/>
          <p14:tracePt t="33809" x="6884988" y="3589338"/>
          <p14:tracePt t="33825" x="6902450" y="3589338"/>
          <p14:tracePt t="33849" x="6919913" y="3581400"/>
          <p14:tracePt t="33865" x="6929438" y="3581400"/>
          <p14:tracePt t="33873" x="6938963" y="3571875"/>
          <p14:tracePt t="33913" x="6946900" y="3562350"/>
          <p14:tracePt t="34121" x="6956425" y="3562350"/>
          <p14:tracePt t="34137" x="6956425" y="3571875"/>
          <p14:tracePt t="34153" x="6956425" y="3589338"/>
          <p14:tracePt t="34161" x="6956425" y="3598863"/>
          <p14:tracePt t="34170" x="6956425" y="3625850"/>
          <p14:tracePt t="34187" x="6956425" y="3660775"/>
          <p14:tracePt t="34203" x="6956425" y="3724275"/>
          <p14:tracePt t="34220" x="6956425" y="3768725"/>
          <p14:tracePt t="34237" x="6956425" y="3813175"/>
          <p14:tracePt t="34253" x="6956425" y="3830638"/>
          <p14:tracePt t="34270" x="6956425" y="3848100"/>
          <p14:tracePt t="34287" x="6956425" y="3875088"/>
          <p14:tracePt t="34303" x="6946900" y="3884613"/>
          <p14:tracePt t="34545" x="6956425" y="3894138"/>
          <p14:tracePt t="34553" x="7000875" y="3894138"/>
          <p14:tracePt t="34561" x="7081838" y="3867150"/>
          <p14:tracePt t="34571" x="7188200" y="3848100"/>
          <p14:tracePt t="34587" x="7429500" y="3776663"/>
          <p14:tracePt t="34604" x="7697788" y="3741738"/>
          <p14:tracePt t="34620" x="7939088" y="3714750"/>
          <p14:tracePt t="34637" x="8143875" y="3697288"/>
          <p14:tracePt t="34654" x="8251825" y="3679825"/>
          <p14:tracePt t="34670" x="8304213" y="3670300"/>
          <p14:tracePt t="34687" x="8331200" y="3660775"/>
          <p14:tracePt t="34704" x="8348663" y="3660775"/>
          <p14:tracePt t="34721" x="8375650" y="3660775"/>
          <p14:tracePt t="34737" x="8412163" y="3633788"/>
          <p14:tracePt t="34754" x="8447088" y="3608388"/>
          <p14:tracePt t="35065" x="8456613" y="3608388"/>
          <p14:tracePt t="35122" x="8447088" y="3616325"/>
          <p14:tracePt t="35129" x="8439150" y="3633788"/>
          <p14:tracePt t="35138" x="8429625" y="3633788"/>
          <p14:tracePt t="35154" x="8375650" y="3633788"/>
          <p14:tracePt t="35171" x="8304213" y="3652838"/>
          <p14:tracePt t="35187" x="8161338" y="3652838"/>
          <p14:tracePt t="35204" x="7939088" y="3652838"/>
          <p14:tracePt t="35221" x="7545388" y="3652838"/>
          <p14:tracePt t="35238" x="6938963" y="3536950"/>
          <p14:tracePt t="35254" x="6072188" y="3438525"/>
          <p14:tracePt t="35271" x="5143500" y="3276600"/>
          <p14:tracePt t="35288" x="4394200" y="3187700"/>
          <p14:tracePt t="35304" x="3724275" y="3108325"/>
          <p14:tracePt t="35321" x="2946400" y="2973388"/>
          <p14:tracePt t="35338" x="2527300" y="2894013"/>
          <p14:tracePt t="35354" x="2152650" y="2830513"/>
          <p14:tracePt t="35371" x="1893888" y="2795588"/>
          <p14:tracePt t="35388" x="1679575" y="2776538"/>
          <p14:tracePt t="35404" x="1465263" y="2732088"/>
          <p14:tracePt t="35421" x="1285875" y="2724150"/>
          <p14:tracePt t="35438" x="1152525" y="2724150"/>
          <p14:tracePt t="35454" x="1071563" y="2724150"/>
          <p14:tracePt t="35471" x="990600" y="2724150"/>
          <p14:tracePt t="35488" x="893763" y="2741613"/>
          <p14:tracePt t="35504" x="822325" y="2741613"/>
          <p14:tracePt t="35521" x="741363" y="2741613"/>
          <p14:tracePt t="35538" x="714375" y="2741613"/>
          <p14:tracePt t="35555" x="704850" y="2741613"/>
          <p14:tracePt t="35571" x="696913" y="2741613"/>
          <p14:tracePt t="35588" x="687388" y="2741613"/>
          <p14:tracePt t="35690" x="687388" y="2759075"/>
          <p14:tracePt t="35698" x="669925" y="2776538"/>
          <p14:tracePt t="35730" x="660400" y="2776538"/>
          <p14:tracePt t="35738" x="652463" y="2786063"/>
          <p14:tracePt t="35818" x="642938" y="2786063"/>
          <p14:tracePt t="35914" x="633413" y="2786063"/>
          <p14:tracePt t="35931" x="633413" y="2795588"/>
          <p14:tracePt t="35938" x="615950" y="2813050"/>
          <p14:tracePt t="35954" x="615950" y="2822575"/>
          <p14:tracePt t="35962" x="608013" y="2830513"/>
          <p14:tracePt t="35978" x="608013" y="2840038"/>
          <p14:tracePt t="35994" x="598488" y="2840038"/>
          <p14:tracePt t="38395" x="598488" y="2822575"/>
          <p14:tracePt t="38403" x="561975" y="2768600"/>
          <p14:tracePt t="38411" x="473075" y="2697163"/>
          <p14:tracePt t="38424" x="366713" y="2571750"/>
          <p14:tracePt t="38440" x="152400" y="2330450"/>
          <p14:tracePt t="38457" x="0" y="2187575"/>
          <p14:tracePt t="38474" x="0" y="2108200"/>
          <p14:tracePt t="38490" x="0" y="2098675"/>
          <p14:tracePt t="38524" x="0" y="2089150"/>
          <p14:tracePt t="38540" x="0" y="2081213"/>
          <p14:tracePt t="38557" x="0" y="2071688"/>
          <p14:tracePt t="38574" x="0" y="2027238"/>
          <p14:tracePt t="38590" x="0" y="1893888"/>
          <p14:tracePt t="38607" x="0" y="1768475"/>
          <p14:tracePt t="38624" x="0" y="1687513"/>
          <p14:tracePt t="38641" x="0" y="1660525"/>
          <p14:tracePt t="38675" x="0" y="1670050"/>
          <p14:tracePt t="38683" x="0" y="1704975"/>
          <p14:tracePt t="38691" x="0" y="1731963"/>
          <p14:tracePt t="38707" x="9525" y="1795463"/>
          <p14:tracePt t="38724" x="44450" y="1866900"/>
          <p14:tracePt t="38741" x="98425" y="1938338"/>
          <p14:tracePt t="38757" x="142875" y="1990725"/>
          <p14:tracePt t="38774" x="179388" y="2009775"/>
          <p14:tracePt t="38790" x="223838" y="2009775"/>
          <p14:tracePt t="38807" x="276225" y="2009775"/>
          <p14:tracePt t="38824" x="339725" y="2009775"/>
          <p14:tracePt t="38841" x="384175" y="2009775"/>
          <p14:tracePt t="38857" x="401638" y="2000250"/>
          <p14:tracePt t="38874" x="411163" y="2000250"/>
          <p14:tracePt t="38907" x="473075" y="2098675"/>
          <p14:tracePt t="38924" x="608013" y="2428875"/>
          <p14:tracePt t="38941" x="776288" y="2894013"/>
          <p14:tracePt t="38957" x="857250" y="3367088"/>
          <p14:tracePt t="38974" x="919163" y="3822700"/>
          <p14:tracePt t="38991" x="938213" y="4089400"/>
          <p14:tracePt t="39007" x="965200" y="4295775"/>
          <p14:tracePt t="39024" x="990600" y="4465638"/>
          <p14:tracePt t="39041" x="1000125" y="4537075"/>
          <p14:tracePt t="39057" x="1000125" y="4554538"/>
          <p14:tracePt t="39092" x="1009650" y="4554538"/>
          <p14:tracePt t="39107" x="1017588" y="4545013"/>
          <p14:tracePt t="39140" x="1017588" y="4537075"/>
          <p14:tracePt t="39147" x="1017588" y="4518025"/>
          <p14:tracePt t="39157" x="1036638" y="4510088"/>
          <p14:tracePt t="39174" x="1044575" y="4483100"/>
          <p14:tracePt t="39191" x="1071563" y="4438650"/>
          <p14:tracePt t="39208" x="1081088" y="4394200"/>
          <p14:tracePt t="39224" x="1108075" y="4330700"/>
          <p14:tracePt t="39241" x="1125538" y="4276725"/>
          <p14:tracePt t="39258" x="1133475" y="4224338"/>
          <p14:tracePt t="39275" x="1152525" y="4179888"/>
          <p14:tracePt t="39291" x="1160463" y="4133850"/>
          <p14:tracePt t="39308" x="1160463" y="4108450"/>
          <p14:tracePt t="39324" x="1160463" y="4081463"/>
          <p14:tracePt t="39341" x="1160463" y="4044950"/>
          <p14:tracePt t="39358" x="1169988" y="4017963"/>
          <p14:tracePt t="39375" x="1179513" y="4000500"/>
          <p14:tracePt t="39391" x="1179513" y="3990975"/>
          <p14:tracePt t="39408" x="1179513" y="3965575"/>
          <p14:tracePt t="39424" x="1187450" y="3911600"/>
          <p14:tracePt t="39441" x="1223963" y="3830638"/>
          <p14:tracePt t="39458" x="1241425" y="3776663"/>
          <p14:tracePt t="39475" x="1250950" y="3724275"/>
          <p14:tracePt t="39491" x="1258888" y="3687763"/>
          <p14:tracePt t="39508" x="1276350" y="3670300"/>
          <p14:tracePt t="39525" x="1303338" y="3633788"/>
          <p14:tracePt t="39541" x="1322388" y="3598863"/>
          <p14:tracePt t="39558" x="1330325" y="3544888"/>
          <p14:tracePt t="39575" x="1347788" y="3527425"/>
          <p14:tracePt t="39591" x="1347788" y="3500438"/>
          <p14:tracePt t="39608" x="1366838" y="3473450"/>
          <p14:tracePt t="39625" x="1366838" y="3455988"/>
          <p14:tracePt t="39641" x="1366838" y="3446463"/>
          <p14:tracePt t="39643" x="1366838" y="3438525"/>
          <p14:tracePt t="39668" x="1366838" y="3419475"/>
          <p14:tracePt t="39748" x="1366838" y="3411538"/>
          <p14:tracePt t="39772" x="1366838" y="3394075"/>
          <p14:tracePt t="39788" x="1366838" y="3384550"/>
          <p14:tracePt t="39796" x="1347788" y="3375025"/>
          <p14:tracePt t="39808" x="1347788" y="3367088"/>
          <p14:tracePt t="39825" x="1339850" y="3340100"/>
          <p14:tracePt t="39842" x="1322388" y="3322638"/>
          <p14:tracePt t="39858" x="1312863" y="3313113"/>
          <p14:tracePt t="39875" x="1312863" y="3303588"/>
          <p14:tracePt t="39980" x="1303338" y="3303588"/>
          <p14:tracePt t="40004" x="1295400" y="3303588"/>
          <p14:tracePt t="40012" x="1276350" y="3303588"/>
          <p14:tracePt t="40028" x="1258888" y="3303588"/>
          <p14:tracePt t="40044" x="1241425" y="3303588"/>
          <p14:tracePt t="40052" x="1231900" y="3303588"/>
          <p14:tracePt t="40076" x="1214438" y="3303588"/>
          <p14:tracePt t="40084" x="1204913" y="3303588"/>
          <p14:tracePt t="40100" x="1187450" y="3303588"/>
          <p14:tracePt t="40116" x="1179513" y="3303588"/>
          <p14:tracePt t="40132" x="1169988" y="3303588"/>
          <p14:tracePt t="40142" x="1152525" y="3303588"/>
          <p14:tracePt t="40158" x="1133475" y="3303588"/>
          <p14:tracePt t="40175" x="1125538" y="3303588"/>
          <p14:tracePt t="40192" x="1108075" y="3303588"/>
          <p14:tracePt t="40208" x="1098550" y="3303588"/>
          <p14:tracePt t="40225" x="1081088" y="3295650"/>
          <p14:tracePt t="40258" x="1054100" y="3295650"/>
          <p14:tracePt t="40276" x="1044575" y="3286125"/>
          <p14:tracePt t="40292" x="1027113" y="3286125"/>
          <p14:tracePt t="40325" x="1017588" y="3286125"/>
          <p14:tracePt t="40342" x="1009650" y="3276600"/>
          <p14:tracePt t="40358" x="990600" y="3268663"/>
          <p14:tracePt t="40380" x="973138" y="3268663"/>
          <p14:tracePt t="40392" x="965200" y="3268663"/>
          <p14:tracePt t="40409" x="938213" y="3259138"/>
          <p14:tracePt t="40425" x="911225" y="3259138"/>
          <p14:tracePt t="40442" x="884238" y="3259138"/>
          <p14:tracePt t="40459" x="866775" y="3259138"/>
          <p14:tracePt t="40475" x="847725" y="3259138"/>
          <p14:tracePt t="40492" x="839788" y="3259138"/>
          <p14:tracePt t="40525" x="822325" y="3259138"/>
          <p14:tracePt t="40542" x="812800" y="3268663"/>
          <p14:tracePt t="40559" x="795338" y="3276600"/>
          <p14:tracePt t="40575" x="795338" y="3286125"/>
          <p14:tracePt t="40592" x="785813" y="3295650"/>
          <p14:tracePt t="40626" x="768350" y="3313113"/>
          <p14:tracePt t="40642" x="768350" y="3330575"/>
          <p14:tracePt t="40660" x="768350" y="3340100"/>
          <p14:tracePt t="40676" x="758825" y="3357563"/>
          <p14:tracePt t="40692" x="758825" y="3367088"/>
          <p14:tracePt t="40709" x="758825" y="3384550"/>
          <p14:tracePt t="40726" x="758825" y="3394075"/>
          <p14:tracePt t="40742" x="758825" y="3402013"/>
          <p14:tracePt t="40759" x="758825" y="3429000"/>
          <p14:tracePt t="40776" x="741363" y="3455988"/>
          <p14:tracePt t="40792" x="741363" y="3465513"/>
          <p14:tracePt t="40809" x="741363" y="3490913"/>
          <p14:tracePt t="40826" x="741363" y="3509963"/>
          <p14:tracePt t="40843" x="741363" y="3544888"/>
          <p14:tracePt t="40859" x="741363" y="3581400"/>
          <p14:tracePt t="40876" x="741363" y="3608388"/>
          <p14:tracePt t="40892" x="750888" y="3633788"/>
          <p14:tracePt t="40909" x="750888" y="3643313"/>
          <p14:tracePt t="40926" x="758825" y="3660775"/>
          <p14:tracePt t="40943" x="768350" y="3670300"/>
          <p14:tracePt t="40959" x="776288" y="3687763"/>
          <p14:tracePt t="40976" x="776288" y="3697288"/>
          <p14:tracePt t="40992" x="785813" y="3724275"/>
          <p14:tracePt t="41009" x="803275" y="3732213"/>
          <p14:tracePt t="41026" x="822325" y="3768725"/>
          <p14:tracePt t="41043" x="839788" y="3786188"/>
          <p14:tracePt t="41059" x="857250" y="3803650"/>
          <p14:tracePt t="41076" x="866775" y="3822700"/>
          <p14:tracePt t="41093" x="884238" y="3840163"/>
          <p14:tracePt t="41109" x="919163" y="3867150"/>
          <p14:tracePt t="41126" x="965200" y="3894138"/>
          <p14:tracePt t="41143" x="1009650" y="3919538"/>
          <p14:tracePt t="41159" x="1036638" y="3929063"/>
          <p14:tracePt t="41176" x="1054100" y="3938588"/>
          <p14:tracePt t="41193" x="1062038" y="3938588"/>
          <p14:tracePt t="41209" x="1071563" y="3938588"/>
          <p14:tracePt t="41226" x="1071563" y="3946525"/>
          <p14:tracePt t="41243" x="1108075" y="3965575"/>
          <p14:tracePt t="41259" x="1143000" y="3965575"/>
          <p14:tracePt t="41276" x="1231900" y="4000500"/>
          <p14:tracePt t="41293" x="1312863" y="4000500"/>
          <p14:tracePt t="41309" x="1374775" y="4000500"/>
          <p14:tracePt t="41326" x="1428750" y="4000500"/>
          <p14:tracePt t="41343" x="1465263" y="4000500"/>
          <p14:tracePt t="41359" x="1509713" y="4000500"/>
          <p14:tracePt t="41376" x="1536700" y="4000500"/>
          <p14:tracePt t="41393" x="1554163" y="4000500"/>
          <p14:tracePt t="41409" x="1562100" y="4000500"/>
          <p14:tracePt t="41426" x="1581150" y="4000500"/>
          <p14:tracePt t="41443" x="1598613" y="4000500"/>
          <p14:tracePt t="41459" x="1608138" y="3990975"/>
          <p14:tracePt t="41476" x="1633538" y="3990975"/>
          <p14:tracePt t="41493" x="1660525" y="3990975"/>
          <p14:tracePt t="41509" x="1679575" y="3990975"/>
          <p14:tracePt t="41526" x="1697038" y="3990975"/>
          <p14:tracePt t="41543" x="1714500" y="3990975"/>
          <p14:tracePt t="41560" x="1741488" y="3990975"/>
          <p14:tracePt t="41577" x="1758950" y="3990975"/>
          <p14:tracePt t="41593" x="1795463" y="3990975"/>
          <p14:tracePt t="41610" x="1830388" y="3973513"/>
          <p14:tracePt t="41626" x="1857375" y="3973513"/>
          <p14:tracePt t="41643" x="1884363" y="3956050"/>
          <p14:tracePt t="41645" x="1893888" y="3956050"/>
          <p14:tracePt t="41660" x="1919288" y="3946525"/>
          <p14:tracePt t="41677" x="1946275" y="3938588"/>
          <p14:tracePt t="41693" x="1955800" y="3929063"/>
          <p14:tracePt t="41710" x="1973263" y="3919538"/>
          <p14:tracePt t="41743" x="1982788" y="3902075"/>
          <p14:tracePt t="41760" x="2000250" y="3902075"/>
          <p14:tracePt t="41776" x="2027238" y="3875088"/>
          <p14:tracePt t="41793" x="2036763" y="3857625"/>
          <p14:tracePt t="41827" x="2044700" y="3840163"/>
          <p14:tracePt t="41843" x="2044700" y="3830638"/>
          <p14:tracePt t="41860" x="2044700" y="3813175"/>
          <p14:tracePt t="41877" x="2062163" y="3803650"/>
          <p14:tracePt t="41893" x="2062163" y="3786188"/>
          <p14:tracePt t="41910" x="2062163" y="3776663"/>
          <p14:tracePt t="41927" x="2062163" y="3751263"/>
          <p14:tracePt t="41943" x="2062163" y="3732213"/>
          <p14:tracePt t="41960" x="2062163" y="3714750"/>
          <p14:tracePt t="41977" x="2062163" y="3687763"/>
          <p14:tracePt t="41993" x="2054225" y="3660775"/>
          <p14:tracePt t="42010" x="2036763" y="3643313"/>
          <p14:tracePt t="42027" x="2027238" y="3625850"/>
          <p14:tracePt t="42044" x="2000250" y="3598863"/>
          <p14:tracePt t="42060" x="1946275" y="3554413"/>
          <p14:tracePt t="42077" x="1901825" y="3536950"/>
          <p14:tracePt t="42093" x="1847850" y="3527425"/>
          <p14:tracePt t="42110" x="1795463" y="3500438"/>
          <p14:tracePt t="42127" x="1768475" y="3490913"/>
          <p14:tracePt t="42144" x="1704975" y="3473450"/>
          <p14:tracePt t="42160" x="1652588" y="3455988"/>
          <p14:tracePt t="42177" x="1625600" y="3455988"/>
          <p14:tracePt t="42193" x="1571625" y="3446463"/>
          <p14:tracePt t="42210" x="1517650" y="3429000"/>
          <p14:tracePt t="42227" x="1490663" y="3419475"/>
          <p14:tracePt t="42244" x="1438275" y="3402013"/>
          <p14:tracePt t="42261" x="1401763" y="3384550"/>
          <p14:tracePt t="42277" x="1357313" y="3367088"/>
          <p14:tracePt t="42294" x="1312863" y="3357563"/>
          <p14:tracePt t="42310" x="1268413" y="3348038"/>
          <p14:tracePt t="42327" x="1241425" y="3330575"/>
          <p14:tracePt t="42344" x="1187450" y="3322638"/>
          <p14:tracePt t="42360" x="1143000" y="3322638"/>
          <p14:tracePt t="42377" x="1125538" y="3303588"/>
          <p14:tracePt t="42394" x="1108075" y="3303588"/>
          <p14:tracePt t="42410" x="1098550" y="3295650"/>
          <p14:tracePt t="42427" x="1081088" y="3286125"/>
          <p14:tracePt t="42444" x="1071563" y="3286125"/>
          <p14:tracePt t="42460" x="1044575" y="3276600"/>
          <p14:tracePt t="42477" x="1000125" y="3276600"/>
          <p14:tracePt t="42494" x="990600" y="3276600"/>
          <p14:tracePt t="42510" x="973138" y="3268663"/>
          <p14:tracePt t="42527" x="946150" y="3268663"/>
          <p14:tracePt t="42544" x="938213" y="3268663"/>
          <p14:tracePt t="42560" x="928688" y="3268663"/>
          <p14:tracePt t="42577" x="911225" y="3268663"/>
          <p14:tracePt t="42594" x="884238" y="3268663"/>
          <p14:tracePt t="42610" x="874713" y="3276600"/>
          <p14:tracePt t="42627" x="866775" y="3286125"/>
          <p14:tracePt t="42645" x="847725" y="3303588"/>
          <p14:tracePt t="42660" x="830263" y="3322638"/>
          <p14:tracePt t="42678" x="830263" y="3330575"/>
          <p14:tracePt t="42694" x="822325" y="3357563"/>
          <p14:tracePt t="42710" x="812800" y="3384550"/>
          <p14:tracePt t="42727" x="812800" y="3402013"/>
          <p14:tracePt t="42745" x="803275" y="3419475"/>
          <p14:tracePt t="42761" x="795338" y="3438525"/>
          <p14:tracePt t="42778" x="795338" y="3465513"/>
          <p14:tracePt t="42794" x="795338" y="3473450"/>
          <p14:tracePt t="42811" x="795338" y="3500438"/>
          <p14:tracePt t="42828" x="795338" y="3527425"/>
          <p14:tracePt t="42844" x="795338" y="3562350"/>
          <p14:tracePt t="42861" x="795338" y="3625850"/>
          <p14:tracePt t="42878" x="795338" y="3660775"/>
          <p14:tracePt t="42894" x="803275" y="3687763"/>
          <p14:tracePt t="42911" x="803275" y="3697288"/>
          <p14:tracePt t="42927" x="812800" y="3714750"/>
          <p14:tracePt t="42944" x="830263" y="3751263"/>
          <p14:tracePt t="42961" x="830263" y="3776663"/>
          <p14:tracePt t="42978" x="857250" y="3813175"/>
          <p14:tracePt t="42994" x="884238" y="3848100"/>
          <p14:tracePt t="43011" x="911225" y="3884613"/>
          <p14:tracePt t="43028" x="955675" y="3938588"/>
          <p14:tracePt t="43044" x="1009650" y="3973513"/>
          <p14:tracePt t="43061" x="1071563" y="4000500"/>
          <p14:tracePt t="43078" x="1143000" y="4027488"/>
          <p14:tracePt t="43094" x="1231900" y="4044950"/>
          <p14:tracePt t="43111" x="1347788" y="4062413"/>
          <p14:tracePt t="43128" x="1428750" y="4062413"/>
          <p14:tracePt t="43144" x="1490663" y="4062413"/>
          <p14:tracePt t="43161" x="1536700" y="4062413"/>
          <p14:tracePt t="43178" x="1571625" y="4062413"/>
          <p14:tracePt t="43194" x="1598613" y="4062413"/>
          <p14:tracePt t="43211" x="1625600" y="4062413"/>
          <p14:tracePt t="43228" x="1643063" y="4062413"/>
          <p14:tracePt t="43245" x="1697038" y="4037013"/>
          <p14:tracePt t="43261" x="1724025" y="4017963"/>
          <p14:tracePt t="43278" x="1731963" y="3990975"/>
          <p14:tracePt t="43294" x="1751013" y="3973513"/>
          <p14:tracePt t="43311" x="1776413" y="3938588"/>
          <p14:tracePt t="43328" x="1803400" y="3911600"/>
          <p14:tracePt t="43345" x="1839913" y="3894138"/>
          <p14:tracePt t="43361" x="1874838" y="3857625"/>
          <p14:tracePt t="43378" x="1911350" y="3830638"/>
          <p14:tracePt t="43394" x="1938338" y="3803650"/>
          <p14:tracePt t="43411" x="1973263" y="3768725"/>
          <p14:tracePt t="43428" x="2000250" y="3751263"/>
          <p14:tracePt t="43445" x="2017713" y="3732213"/>
          <p14:tracePt t="43461" x="2044700" y="3705225"/>
          <p14:tracePt t="43478" x="2044700" y="3697288"/>
          <p14:tracePt t="43494" x="2062163" y="3679825"/>
          <p14:tracePt t="43511" x="2062163" y="3643313"/>
          <p14:tracePt t="43528" x="2062163" y="3616325"/>
          <p14:tracePt t="43545" x="2062163" y="3581400"/>
          <p14:tracePt t="43561" x="2062163" y="3544888"/>
          <p14:tracePt t="43578" x="2036763" y="3509963"/>
          <p14:tracePt t="43595" x="2009775" y="3490913"/>
          <p14:tracePt t="43611" x="1990725" y="3482975"/>
          <p14:tracePt t="43628" x="1965325" y="3465513"/>
          <p14:tracePt t="43645" x="1911350" y="3438525"/>
          <p14:tracePt t="43661" x="1874838" y="3419475"/>
          <p14:tracePt t="43678" x="1803400" y="3419475"/>
          <p14:tracePt t="43695" x="1741488" y="3402013"/>
          <p14:tracePt t="43711" x="1697038" y="3384550"/>
          <p14:tracePt t="43728" x="1633538" y="3384550"/>
          <p14:tracePt t="43745" x="1589088" y="3375025"/>
          <p14:tracePt t="43761" x="1544638" y="3357563"/>
          <p14:tracePt t="43778" x="1509713" y="3357563"/>
          <p14:tracePt t="43795" x="1455738" y="3348038"/>
          <p14:tracePt t="43811" x="1428750" y="3348038"/>
          <p14:tracePt t="43829" x="1384300" y="3348038"/>
          <p14:tracePt t="43845" x="1339850" y="3348038"/>
          <p14:tracePt t="43862" x="1322388" y="3348038"/>
          <p14:tracePt t="43878" x="1295400" y="3348038"/>
          <p14:tracePt t="43895" x="1276350" y="3348038"/>
          <p14:tracePt t="43912" x="1258888" y="3348038"/>
          <p14:tracePt t="43928" x="1250950" y="3348038"/>
          <p14:tracePt t="43945" x="1231900" y="3348038"/>
          <p14:tracePt t="43981" x="1214438" y="3357563"/>
          <p14:tracePt t="43995" x="1196975" y="3357563"/>
          <p14:tracePt t="44012" x="1152525" y="3375025"/>
          <p14:tracePt t="44028" x="1089025" y="3394075"/>
          <p14:tracePt t="44046" x="1017588" y="3429000"/>
          <p14:tracePt t="44062" x="973138" y="3455988"/>
          <p14:tracePt t="44079" x="955675" y="3473450"/>
          <p14:tracePt t="44095" x="946150" y="3500438"/>
          <p14:tracePt t="44112" x="938213" y="3527425"/>
          <p14:tracePt t="44129" x="938213" y="3536950"/>
          <p14:tracePt t="44146" x="928688" y="3554413"/>
          <p14:tracePt t="44162" x="919163" y="3571875"/>
          <p14:tracePt t="44179" x="919163" y="3598863"/>
          <p14:tracePt t="44230" x="919163" y="3616325"/>
          <p14:tracePt t="44262" x="919163" y="3625850"/>
          <p14:tracePt t="44286" x="919163" y="3643313"/>
          <p14:tracePt t="44302" x="928688" y="3652838"/>
          <p14:tracePt t="44310" x="928688" y="3660775"/>
          <p14:tracePt t="44318" x="938213" y="3660775"/>
          <p14:tracePt t="44329" x="946150" y="3660775"/>
          <p14:tracePt t="44345" x="965200" y="3670300"/>
          <p14:tracePt t="44398" x="973138" y="3679825"/>
          <p14:tracePt t="44454" x="982663" y="3679825"/>
          <p14:tracePt t="44462" x="982663" y="3687763"/>
          <p14:tracePt t="44814" x="990600" y="3687763"/>
          <p14:tracePt t="44830" x="990600" y="3697288"/>
          <p14:tracePt t="44846" x="990600" y="3705225"/>
          <p14:tracePt t="44854" x="982663" y="3714750"/>
          <p14:tracePt t="44942" x="973138" y="3714750"/>
          <p14:tracePt t="45062" x="973138" y="3724275"/>
          <p14:tracePt t="45078" x="973138" y="3732213"/>
          <p14:tracePt t="45086" x="973138" y="3751263"/>
          <p14:tracePt t="45096" x="982663" y="3768725"/>
          <p14:tracePt t="45113" x="1009650" y="3803650"/>
          <p14:tracePt t="45129" x="1036638" y="3840163"/>
          <p14:tracePt t="45146" x="1081088" y="3867150"/>
          <p14:tracePt t="45163" x="1125538" y="3894138"/>
          <p14:tracePt t="45180" x="1179513" y="3902075"/>
          <p14:tracePt t="45196" x="1223963" y="3929063"/>
          <p14:tracePt t="45213" x="1258888" y="3956050"/>
          <p14:tracePt t="45230" x="1303338" y="3983038"/>
          <p14:tracePt t="45246" x="1330325" y="4000500"/>
          <p14:tracePt t="45263" x="1347788" y="4010025"/>
          <p14:tracePt t="45280" x="1357313" y="4017963"/>
          <p14:tracePt t="45296" x="1384300" y="4037013"/>
          <p14:tracePt t="45313" x="1401763" y="4062413"/>
          <p14:tracePt t="45330" x="1428750" y="4089400"/>
          <p14:tracePt t="45346" x="1455738" y="4125913"/>
          <p14:tracePt t="45363" x="1500188" y="4160838"/>
          <p14:tracePt t="45380" x="1571625" y="4224338"/>
          <p14:tracePt t="45396" x="1652588" y="4286250"/>
          <p14:tracePt t="45413" x="1724025" y="4348163"/>
          <p14:tracePt t="45430" x="1812925" y="4411663"/>
          <p14:tracePt t="45446" x="1911350" y="4456113"/>
          <p14:tracePt t="45463" x="1946275" y="4473575"/>
          <p14:tracePt t="45480" x="1973263" y="4473575"/>
          <p14:tracePt t="45496" x="2009775" y="4473575"/>
          <p14:tracePt t="45513" x="2036763" y="4456113"/>
          <p14:tracePt t="45530" x="2062163" y="4438650"/>
          <p14:tracePt t="45547" x="2081213" y="4419600"/>
          <p14:tracePt t="45563" x="2089150" y="4411663"/>
          <p14:tracePt t="45580" x="2108200" y="4402138"/>
          <p14:tracePt t="45596" x="2133600" y="4384675"/>
          <p14:tracePt t="45613" x="2187575" y="4348163"/>
          <p14:tracePt t="45630" x="2295525" y="4313238"/>
          <p14:tracePt t="45646" x="2366963" y="4268788"/>
          <p14:tracePt t="45663" x="2411413" y="4259263"/>
          <p14:tracePt t="45680" x="2438400" y="4241800"/>
          <p14:tracePt t="45696" x="2438400" y="4232275"/>
          <p14:tracePt t="45774" x="2446338" y="4232275"/>
          <p14:tracePt t="45790" x="2455863" y="4232275"/>
          <p14:tracePt t="45798" x="2465388" y="4232275"/>
          <p14:tracePt t="45806" x="2490788" y="4251325"/>
          <p14:tracePt t="45815" x="2527300" y="4295775"/>
          <p14:tracePt t="45831" x="2571750" y="4340225"/>
          <p14:tracePt t="45847" x="2616200" y="4394200"/>
          <p14:tracePt t="45863" x="2633663" y="4411663"/>
          <p14:tracePt t="45880" x="2643188" y="4419600"/>
          <p14:tracePt t="45897" x="2643188" y="4438650"/>
          <p14:tracePt t="45913" x="2643188" y="4456113"/>
          <p14:tracePt t="45930" x="2643188" y="4473575"/>
          <p14:tracePt t="45963" x="2643188" y="4483100"/>
          <p14:tracePt t="45980" x="2643188" y="4491038"/>
          <p14:tracePt t="45999" x="2643188" y="4500563"/>
          <p14:tracePt t="46143" x="2643188" y="4473575"/>
          <p14:tracePt t="46150" x="2643188" y="4446588"/>
          <p14:tracePt t="46159" x="2643188" y="4429125"/>
          <p14:tracePt t="46167" x="2633663" y="4394200"/>
          <p14:tracePt t="46180" x="2625725" y="4340225"/>
          <p14:tracePt t="46197" x="2608263" y="4197350"/>
          <p14:tracePt t="46214" x="2571750" y="4054475"/>
          <p14:tracePt t="46230" x="2536825" y="3830638"/>
          <p14:tracePt t="46247" x="2500313" y="3724275"/>
          <p14:tracePt t="46264" x="2490788" y="3670300"/>
          <p14:tracePt t="46280" x="2490788" y="3633788"/>
          <p14:tracePt t="46297" x="2490788" y="3598863"/>
          <p14:tracePt t="46313" x="2490788" y="3581400"/>
          <p14:tracePt t="46331" x="2490788" y="3544888"/>
          <p14:tracePt t="46347" x="2490788" y="3500438"/>
          <p14:tracePt t="46364" x="2490788" y="3465513"/>
          <p14:tracePt t="46380" x="2490788" y="3429000"/>
          <p14:tracePt t="46397" x="2490788" y="3402013"/>
          <p14:tracePt t="46414" x="2509838" y="3357563"/>
          <p14:tracePt t="46431" x="2527300" y="3313113"/>
          <p14:tracePt t="46448" x="2536825" y="3286125"/>
          <p14:tracePt t="46464" x="2536825" y="3259138"/>
          <p14:tracePt t="46519" x="2536825" y="3251200"/>
          <p14:tracePt t="46535" x="2527300" y="3251200"/>
          <p14:tracePt t="46551" x="2527300" y="3241675"/>
          <p14:tracePt t="46567" x="2517775" y="3241675"/>
          <p14:tracePt t="46575" x="2509838" y="3241675"/>
          <p14:tracePt t="46591" x="2500313" y="3241675"/>
          <p14:tracePt t="46599" x="2490788" y="3241675"/>
          <p14:tracePt t="46614" x="2473325" y="3232150"/>
          <p14:tracePt t="46631" x="2465388" y="3232150"/>
          <p14:tracePt t="46687" x="2455863" y="3232150"/>
          <p14:tracePt t="46751" x="2455863" y="3224213"/>
          <p14:tracePt t="46767" x="2465388" y="3224213"/>
          <p14:tracePt t="46783" x="2473325" y="3205163"/>
          <p14:tracePt t="46807" x="2482850" y="3197225"/>
          <p14:tracePt t="46848" x="2490788" y="3187700"/>
          <p14:tracePt t="46863" x="2500313" y="3187700"/>
          <p14:tracePt t="46975" x="2500313" y="3197225"/>
          <p14:tracePt t="47007" x="2500313" y="3205163"/>
          <p14:tracePt t="47015" x="2500313" y="3214688"/>
          <p14:tracePt t="47032" x="2500313" y="3224213"/>
          <p14:tracePt t="47191" x="2500313" y="3232150"/>
          <p14:tracePt t="47247" x="2509838" y="3232150"/>
          <p14:tracePt t="47255" x="2517775" y="3232150"/>
          <p14:tracePt t="47271" x="2527300" y="3232150"/>
          <p14:tracePt t="47295" x="2536825" y="3232150"/>
          <p14:tracePt t="47303" x="2554288" y="3232150"/>
          <p14:tracePt t="47327" x="2562225" y="3232150"/>
          <p14:tracePt t="47335" x="2571750" y="3232150"/>
          <p14:tracePt t="47348" x="2581275" y="3232150"/>
          <p14:tracePt t="47364" x="2598738" y="3232150"/>
          <p14:tracePt t="47381" x="2616200" y="3224213"/>
          <p14:tracePt t="47398" x="2643188" y="3224213"/>
          <p14:tracePt t="47415" x="2670175" y="3224213"/>
          <p14:tracePt t="47431" x="2679700" y="3224213"/>
          <p14:tracePt t="47471" x="2687638" y="3224213"/>
          <p14:tracePt t="47519" x="2697163" y="3224213"/>
          <p14:tracePt t="47536" x="2714625" y="3224213"/>
          <p14:tracePt t="47543" x="2724150" y="3224213"/>
          <p14:tracePt t="47551" x="2741613" y="3224213"/>
          <p14:tracePt t="47567" x="2751138" y="3224213"/>
          <p14:tracePt t="47581" x="2759075" y="3224213"/>
          <p14:tracePt t="47598" x="2768600" y="3224213"/>
          <p14:tracePt t="47919" x="2732088" y="3232150"/>
          <p14:tracePt t="47927" x="2660650" y="3268663"/>
          <p14:tracePt t="47935" x="2608263" y="3286125"/>
          <p14:tracePt t="47948" x="2554288" y="3330575"/>
          <p14:tracePt t="47965" x="2419350" y="3455988"/>
          <p14:tracePt t="47982" x="2303463" y="3616325"/>
          <p14:tracePt t="47998" x="2179638" y="3786188"/>
          <p14:tracePt t="48015" x="1990725" y="4054475"/>
          <p14:tracePt t="48032" x="1884363" y="4187825"/>
          <p14:tracePt t="48049" x="1776413" y="4322763"/>
          <p14:tracePt t="48065" x="1687513" y="4419600"/>
          <p14:tracePt t="48082" x="1643063" y="4491038"/>
          <p14:tracePt t="48098" x="1616075" y="4518025"/>
          <p14:tracePt t="48115" x="1598613" y="4537075"/>
          <p14:tracePt t="48312" x="1589088" y="4537075"/>
          <p14:tracePt t="48327" x="1589088" y="4527550"/>
          <p14:tracePt t="48352" x="1589088" y="4510088"/>
          <p14:tracePt t="48360" x="1598613" y="4500563"/>
          <p14:tracePt t="48376" x="1625600" y="4500563"/>
          <p14:tracePt t="48384" x="1652588" y="4491038"/>
          <p14:tracePt t="48399" x="1687513" y="4491038"/>
          <p14:tracePt t="48416" x="1830388" y="4491038"/>
          <p14:tracePt t="48432" x="1973263" y="4491038"/>
          <p14:tracePt t="48449" x="2125663" y="4510088"/>
          <p14:tracePt t="48465" x="2259013" y="4518025"/>
          <p14:tracePt t="48482" x="2322513" y="4518025"/>
          <p14:tracePt t="48499" x="2339975" y="4518025"/>
          <p14:tracePt t="48532" x="2347913" y="4510088"/>
          <p14:tracePt t="48552" x="2366963" y="4491038"/>
          <p14:tracePt t="48576" x="2374900" y="4483100"/>
          <p14:tracePt t="48584" x="2384425" y="4483100"/>
          <p14:tracePt t="48599" x="2401888" y="4473575"/>
          <p14:tracePt t="48616" x="2500313" y="4446588"/>
          <p14:tracePt t="48632" x="2581275" y="4419600"/>
          <p14:tracePt t="48649" x="2670175" y="4402138"/>
          <p14:tracePt t="48666" x="2724150" y="4384675"/>
          <p14:tracePt t="48682" x="2768600" y="4367213"/>
          <p14:tracePt t="48699" x="2803525" y="4340225"/>
          <p14:tracePt t="48716" x="2822575" y="4330700"/>
          <p14:tracePt t="48732" x="2830513" y="4313238"/>
          <p14:tracePt t="48776" x="2847975" y="4313238"/>
          <p14:tracePt t="48952" x="2857500" y="4322763"/>
          <p14:tracePt t="48976" x="2857500" y="4330700"/>
          <p14:tracePt t="48984" x="2847975" y="4340225"/>
          <p14:tracePt t="48992" x="2830513" y="4357688"/>
          <p14:tracePt t="49000" x="2795588" y="4375150"/>
          <p14:tracePt t="49016" x="2679700" y="4483100"/>
          <p14:tracePt t="49033" x="2554288" y="4572000"/>
          <p14:tracePt t="49049" x="2455863" y="4625975"/>
          <p14:tracePt t="49066" x="2384425" y="4660900"/>
          <p14:tracePt t="49083" x="2366963" y="4679950"/>
          <p14:tracePt t="49099" x="2347913" y="4687888"/>
          <p14:tracePt t="49116" x="2339975" y="4697413"/>
          <p14:tracePt t="49133" x="2322513" y="4705350"/>
          <p14:tracePt t="49149" x="2295525" y="4714875"/>
          <p14:tracePt t="49166" x="2259013" y="4714875"/>
          <p14:tracePt t="49183" x="2224088" y="4714875"/>
          <p14:tracePt t="49200" x="2160588" y="4724400"/>
          <p14:tracePt t="49216" x="2108200" y="4741863"/>
          <p14:tracePt t="49233" x="2054225" y="4759325"/>
          <p14:tracePt t="49250" x="2017713" y="4786313"/>
          <p14:tracePt t="49266" x="1982788" y="4803775"/>
          <p14:tracePt t="49283" x="1973263" y="4813300"/>
          <p14:tracePt t="49408" x="1990725" y="4803775"/>
          <p14:tracePt t="49416" x="2000250" y="4803775"/>
          <p14:tracePt t="49424" x="2017713" y="4803775"/>
          <p14:tracePt t="49433" x="2036763" y="4803775"/>
          <p14:tracePt t="49450" x="2098675" y="4803775"/>
          <p14:tracePt t="49466" x="2224088" y="4803775"/>
          <p14:tracePt t="49483" x="2347913" y="4803775"/>
          <p14:tracePt t="49500" x="2473325" y="4803775"/>
          <p14:tracePt t="49516" x="2581275" y="4795838"/>
          <p14:tracePt t="49533" x="2643188" y="4776788"/>
          <p14:tracePt t="49550" x="2660650" y="4776788"/>
          <p14:tracePt t="49566" x="2679700" y="4768850"/>
          <p14:tracePt t="49608" x="2697163" y="4768850"/>
          <p14:tracePt t="49624" x="2705100" y="4768850"/>
          <p14:tracePt t="49640" x="2724150" y="4768850"/>
          <p14:tracePt t="49650" x="2732088" y="4768850"/>
          <p14:tracePt t="49666" x="2759075" y="4776788"/>
          <p14:tracePt t="49683" x="2776538" y="4776788"/>
          <p14:tracePt t="49700" x="2795588" y="4776788"/>
          <p14:tracePt t="49716" x="2803525" y="4776788"/>
          <p14:tracePt t="49808" x="2813050" y="4776788"/>
          <p14:tracePt t="49832" x="2813050" y="4795838"/>
          <p14:tracePt t="49840" x="2803525" y="4803775"/>
          <p14:tracePt t="49856" x="2786063" y="4830763"/>
          <p14:tracePt t="49866" x="2786063" y="4840288"/>
          <p14:tracePt t="49884" x="2768600" y="4894263"/>
          <p14:tracePt t="49900" x="2751138" y="4938713"/>
          <p14:tracePt t="49917" x="2741613" y="4965700"/>
          <p14:tracePt t="49933" x="2732088" y="5018088"/>
          <p14:tracePt t="49950" x="2714625" y="5037138"/>
          <p14:tracePt t="49967" x="2714625" y="5054600"/>
          <p14:tracePt t="49984" x="2705100" y="5072063"/>
          <p14:tracePt t="50000" x="2705100" y="5081588"/>
          <p14:tracePt t="50017" x="2697163" y="5089525"/>
          <p14:tracePt t="50064" x="2697163" y="5099050"/>
          <p14:tracePt t="50081" x="2687638" y="5116513"/>
          <p14:tracePt t="50104" x="2687638" y="5126038"/>
          <p14:tracePt t="50113" x="2687638" y="5133975"/>
          <p14:tracePt t="50120" x="2687638" y="5143500"/>
          <p14:tracePt t="50136" x="2687638" y="5153025"/>
          <p14:tracePt t="50150" x="2687638" y="5160963"/>
          <p14:tracePt t="50167" x="2697163" y="5170488"/>
          <p14:tracePt t="50184" x="2732088" y="5180013"/>
          <p14:tracePt t="50200" x="2822575" y="5197475"/>
          <p14:tracePt t="50217" x="2847975" y="5197475"/>
          <p14:tracePt t="50234" x="2874963" y="5197475"/>
          <p14:tracePt t="50250" x="2884488" y="5197475"/>
          <p14:tracePt t="50267" x="2894013" y="5187950"/>
          <p14:tracePt t="50284" x="2901950" y="5187950"/>
          <p14:tracePt t="50505" x="2911475" y="5187950"/>
          <p14:tracePt t="50521" x="2919413" y="5170488"/>
          <p14:tracePt t="50529" x="2928938" y="5160963"/>
          <p14:tracePt t="50537" x="2965450" y="5143500"/>
          <p14:tracePt t="50551" x="3017838" y="5116513"/>
          <p14:tracePt t="50567" x="3108325" y="5045075"/>
          <p14:tracePt t="50584" x="3330575" y="4803775"/>
          <p14:tracePt t="50601" x="3473450" y="4608513"/>
          <p14:tracePt t="50617" x="3581400" y="4438650"/>
          <p14:tracePt t="50634" x="3670300" y="4295775"/>
          <p14:tracePt t="50651" x="3768725" y="4133850"/>
          <p14:tracePt t="50667" x="3857625" y="3990975"/>
          <p14:tracePt t="50684" x="3902075" y="3894138"/>
          <p14:tracePt t="50701" x="3938588" y="3803650"/>
          <p14:tracePt t="50717" x="3956050" y="3751263"/>
          <p14:tracePt t="50734" x="3965575" y="3705225"/>
          <p14:tracePt t="50751" x="3973513" y="3679825"/>
          <p14:tracePt t="50767" x="3983038" y="3643313"/>
          <p14:tracePt t="50785" x="4000500" y="3598863"/>
          <p14:tracePt t="50801" x="4000500" y="3581400"/>
          <p14:tracePt t="50817" x="4010025" y="3554413"/>
          <p14:tracePt t="50834" x="4010025" y="3544888"/>
          <p14:tracePt t="50851" x="4044950" y="3509963"/>
          <p14:tracePt t="50867" x="4116388" y="3429000"/>
          <p14:tracePt t="50884" x="4205288" y="3330575"/>
          <p14:tracePt t="50901" x="4330700" y="3214688"/>
          <p14:tracePt t="50917" x="4429125" y="3152775"/>
          <p14:tracePt t="50934" x="4473575" y="3116263"/>
          <p14:tracePt t="50951" x="4500563" y="3098800"/>
          <p14:tracePt t="51033" x="4510088" y="3089275"/>
          <p14:tracePt t="51145" x="4518025" y="3089275"/>
          <p14:tracePt t="51153" x="4518025" y="3098800"/>
          <p14:tracePt t="51161" x="4518025" y="3116263"/>
          <p14:tracePt t="51169" x="4518025" y="3133725"/>
          <p14:tracePt t="51185" x="4518025" y="3160713"/>
          <p14:tracePt t="51201" x="4518025" y="3214688"/>
          <p14:tracePt t="51218" x="4518025" y="3268663"/>
          <p14:tracePt t="51235" x="4518025" y="3322638"/>
          <p14:tracePt t="51251" x="4510088" y="3384550"/>
          <p14:tracePt t="51268" x="4483100" y="3455988"/>
          <p14:tracePt t="51284" x="4473575" y="3571875"/>
          <p14:tracePt t="51301" x="4473575" y="3652838"/>
          <p14:tracePt t="51318" x="4473575" y="3697288"/>
          <p14:tracePt t="51335" x="4473575" y="3724275"/>
          <p14:tracePt t="51351" x="4473575" y="3741738"/>
          <p14:tracePt t="51368" x="4473575" y="3759200"/>
          <p14:tracePt t="51385" x="4473575" y="3795713"/>
          <p14:tracePt t="51401" x="4473575" y="3840163"/>
          <p14:tracePt t="51418" x="4491038" y="3867150"/>
          <p14:tracePt t="51435" x="4510088" y="3875088"/>
          <p14:tracePt t="51468" x="4510088" y="3884613"/>
          <p14:tracePt t="51485" x="4510088" y="3894138"/>
          <p14:tracePt t="51501" x="4510088" y="3902075"/>
          <p14:tracePt t="51518" x="4510088" y="3938588"/>
          <p14:tracePt t="51535" x="4510088" y="4000500"/>
          <p14:tracePt t="51552" x="4510088" y="4081463"/>
          <p14:tracePt t="51568" x="4510088" y="4170363"/>
          <p14:tracePt t="51585" x="4510088" y="4259263"/>
          <p14:tracePt t="51601" x="4518025" y="4286250"/>
          <p14:tracePt t="51865" x="4518025" y="4295775"/>
          <p14:tracePt t="51873" x="4518025" y="4313238"/>
          <p14:tracePt t="51886" x="4518025" y="4322763"/>
          <p14:tracePt t="51902" x="4510088" y="4357688"/>
          <p14:tracePt t="51918" x="4510088" y="4438650"/>
          <p14:tracePt t="51935" x="4510088" y="4518025"/>
          <p14:tracePt t="51952" x="4527550" y="4625975"/>
          <p14:tracePt t="51968" x="4545013" y="4687888"/>
          <p14:tracePt t="51985" x="4554538" y="4768850"/>
          <p14:tracePt t="52002" x="4554538" y="4795838"/>
          <p14:tracePt t="52018" x="4554538" y="4803775"/>
          <p14:tracePt t="52035" x="4554538" y="4813300"/>
          <p14:tracePt t="52052" x="4554538" y="4822825"/>
          <p14:tracePt t="52068" x="4554538" y="4840288"/>
          <p14:tracePt t="52086" x="4554538" y="4857750"/>
          <p14:tracePt t="52102" x="4554538" y="4894263"/>
          <p14:tracePt t="52118" x="4554538" y="4919663"/>
          <p14:tracePt t="52135" x="4554538" y="4956175"/>
          <p14:tracePt t="52152" x="4554538" y="5000625"/>
          <p14:tracePt t="52154" x="4554538" y="5018088"/>
          <p14:tracePt t="52169" x="4554538" y="5045075"/>
          <p14:tracePt t="52185" x="4616450" y="5108575"/>
          <p14:tracePt t="52202" x="4643438" y="5133975"/>
          <p14:tracePt t="52219" x="4652963" y="5133975"/>
          <p14:tracePt t="52252" x="4660900" y="5133975"/>
          <p14:tracePt t="52417" x="4670425" y="5133975"/>
          <p14:tracePt t="52577" x="4670425" y="5126038"/>
          <p14:tracePt t="52586" x="4652963" y="5116513"/>
          <p14:tracePt t="52593" x="4608513" y="5099050"/>
          <p14:tracePt t="52602" x="4537075" y="5081588"/>
          <p14:tracePt t="52619" x="4367213" y="4983163"/>
          <p14:tracePt t="52636" x="4044950" y="4867275"/>
          <p14:tracePt t="52653" x="3732213" y="4768850"/>
          <p14:tracePt t="52669" x="3500438" y="4705350"/>
          <p14:tracePt t="52686" x="3357563" y="4660900"/>
          <p14:tracePt t="52702" x="3286125" y="4633913"/>
          <p14:tracePt t="52719" x="3214688" y="4598988"/>
          <p14:tracePt t="52736" x="3152775" y="4554538"/>
          <p14:tracePt t="52753" x="3071813" y="4465638"/>
          <p14:tracePt t="52769" x="2938463" y="4313238"/>
          <p14:tracePt t="52786" x="2874963" y="4251325"/>
          <p14:tracePt t="52803" x="2813050" y="4179888"/>
          <p14:tracePt t="52819" x="2776538" y="4143375"/>
          <p14:tracePt t="52836" x="2732088" y="4098925"/>
          <p14:tracePt t="52853" x="2679700" y="4071938"/>
          <p14:tracePt t="52869" x="2633663" y="4037013"/>
          <p14:tracePt t="52886" x="2616200" y="4017963"/>
          <p14:tracePt t="52903" x="2608263" y="4000500"/>
          <p14:tracePt t="52919" x="2608263" y="3973513"/>
          <p14:tracePt t="52936" x="2608263" y="3938588"/>
          <p14:tracePt t="52953" x="2608263" y="3911600"/>
          <p14:tracePt t="52970" x="2633663" y="3857625"/>
          <p14:tracePt t="52986" x="2670175" y="3822700"/>
          <p14:tracePt t="53003" x="2714625" y="3768725"/>
          <p14:tracePt t="53019" x="2786063" y="3705225"/>
          <p14:tracePt t="53036" x="2867025" y="3643313"/>
          <p14:tracePt t="53053" x="2965450" y="3571875"/>
          <p14:tracePt t="53069" x="3009900" y="3554413"/>
          <p14:tracePt t="53086" x="3027363" y="3536950"/>
          <p14:tracePt t="53103" x="3054350" y="3517900"/>
          <p14:tracePt t="53119" x="3081338" y="3500438"/>
          <p14:tracePt t="53136" x="3098800" y="3473450"/>
          <p14:tracePt t="53153" x="3108325" y="3465513"/>
          <p14:tracePt t="53154" x="3108325" y="3455988"/>
          <p14:tracePt t="53170" x="3116263" y="3446463"/>
          <p14:tracePt t="53210" x="3116263" y="3429000"/>
          <p14:tracePt t="53226" x="3116263" y="3419475"/>
          <p14:tracePt t="53242" x="3116263" y="3402013"/>
          <p14:tracePt t="53253" x="3116263" y="3394075"/>
          <p14:tracePt t="53269" x="3116263" y="3375025"/>
          <p14:tracePt t="53286" x="3098800" y="3357563"/>
          <p14:tracePt t="53303" x="3089275" y="3357563"/>
          <p14:tracePt t="53319" x="3081338" y="3348038"/>
          <p14:tracePt t="53337" x="3071813" y="3340100"/>
          <p14:tracePt t="53353" x="3062288" y="3330575"/>
          <p14:tracePt t="53370" x="2982913" y="3303588"/>
          <p14:tracePt t="53387" x="2911475" y="3276600"/>
          <p14:tracePt t="53403" x="2840038" y="3268663"/>
          <p14:tracePt t="53420" x="2776538" y="3259138"/>
          <p14:tracePt t="53436" x="2741613" y="3259138"/>
          <p14:tracePt t="53453" x="2714625" y="3259138"/>
          <p14:tracePt t="53470" x="2679700" y="3259138"/>
          <p14:tracePt t="53486" x="2652713" y="3268663"/>
          <p14:tracePt t="53503" x="2616200" y="3276600"/>
          <p14:tracePt t="53520" x="2571750" y="3313113"/>
          <p14:tracePt t="53537" x="2536825" y="3340100"/>
          <p14:tracePt t="53553" x="2500313" y="3357563"/>
          <p14:tracePt t="53570" x="2465388" y="3375025"/>
          <p14:tracePt t="53587" x="2455863" y="3384550"/>
          <p14:tracePt t="53603" x="2438400" y="3419475"/>
          <p14:tracePt t="53620" x="2411413" y="3465513"/>
          <p14:tracePt t="53636" x="2384425" y="3536950"/>
          <p14:tracePt t="53653" x="2374900" y="3581400"/>
          <p14:tracePt t="53670" x="2366963" y="3616325"/>
          <p14:tracePt t="53687" x="2357438" y="3652838"/>
          <p14:tracePt t="53703" x="2347913" y="3679825"/>
          <p14:tracePt t="53720" x="2347913" y="3687763"/>
          <p14:tracePt t="53737" x="2347913" y="3714750"/>
          <p14:tracePt t="53753" x="2357438" y="3741738"/>
          <p14:tracePt t="53770" x="2411413" y="3822700"/>
          <p14:tracePt t="53787" x="2473325" y="3894138"/>
          <p14:tracePt t="53803" x="2536825" y="3956050"/>
          <p14:tracePt t="53820" x="2608263" y="3973513"/>
          <p14:tracePt t="53837" x="2660650" y="4000500"/>
          <p14:tracePt t="53854" x="2732088" y="4000500"/>
          <p14:tracePt t="53870" x="2813050" y="4000500"/>
          <p14:tracePt t="53887" x="2928938" y="3946525"/>
          <p14:tracePt t="53903" x="3009900" y="3884613"/>
          <p14:tracePt t="53920" x="3062288" y="3848100"/>
          <p14:tracePt t="53937" x="3133725" y="3786188"/>
          <p14:tracePt t="53954" x="3170238" y="3751263"/>
          <p14:tracePt t="53970" x="3205163" y="3705225"/>
          <p14:tracePt t="53987" x="3224213" y="3687763"/>
          <p14:tracePt t="54004" x="3232150" y="3652838"/>
          <p14:tracePt t="54020" x="3241675" y="3625850"/>
          <p14:tracePt t="54037" x="3241675" y="3589338"/>
          <p14:tracePt t="54053" x="3241675" y="3581400"/>
          <p14:tracePt t="54070" x="3241675" y="3571875"/>
          <p14:tracePt t="54087" x="3241675" y="3562350"/>
          <p14:tracePt t="54170" x="3241675" y="3581400"/>
          <p14:tracePt t="54178" x="3241675" y="3589338"/>
          <p14:tracePt t="54187" x="3241675" y="3598863"/>
          <p14:tracePt t="54204" x="3268663" y="3643313"/>
          <p14:tracePt t="54220" x="3357563" y="3687763"/>
          <p14:tracePt t="54237" x="3482975" y="3724275"/>
          <p14:tracePt t="54254" x="3660775" y="3759200"/>
          <p14:tracePt t="54270" x="3840163" y="3768725"/>
          <p14:tracePt t="54287" x="4054475" y="3795713"/>
          <p14:tracePt t="54304" x="4214813" y="3795713"/>
          <p14:tracePt t="54320" x="4375150" y="3795713"/>
          <p14:tracePt t="54337" x="4537075" y="3795713"/>
          <p14:tracePt t="54354" x="4724400" y="3795713"/>
          <p14:tracePt t="54370" x="4803775" y="3795713"/>
          <p14:tracePt t="54387" x="4857750" y="3786188"/>
          <p14:tracePt t="54404" x="4911725" y="3786188"/>
          <p14:tracePt t="54420" x="4956175" y="3786188"/>
          <p14:tracePt t="54437" x="5000625" y="3786188"/>
          <p14:tracePt t="54454" x="5054600" y="3768725"/>
          <p14:tracePt t="54471" x="5081588" y="3751263"/>
          <p14:tracePt t="54487" x="5108575" y="3724275"/>
          <p14:tracePt t="54504" x="5126038" y="3705225"/>
          <p14:tracePt t="54521" x="5143500" y="3679825"/>
          <p14:tracePt t="54538" x="5153025" y="3670300"/>
          <p14:tracePt t="54554" x="5170488" y="3598863"/>
          <p14:tracePt t="54571" x="5170488" y="3571875"/>
          <p14:tracePt t="54588" x="5170488" y="3517900"/>
          <p14:tracePt t="54604" x="5170488" y="3490913"/>
          <p14:tracePt t="54621" x="5153025" y="3465513"/>
          <p14:tracePt t="54637" x="5133975" y="3446463"/>
          <p14:tracePt t="54654" x="5126038" y="3438525"/>
          <p14:tracePt t="54671" x="5099050" y="3419475"/>
          <p14:tracePt t="54688" x="5062538" y="3411538"/>
          <p14:tracePt t="54704" x="4991100" y="3402013"/>
          <p14:tracePt t="54721" x="4902200" y="3384550"/>
          <p14:tracePt t="54737" x="4822825" y="3384550"/>
          <p14:tracePt t="54754" x="4697413" y="3394075"/>
          <p14:tracePt t="54771" x="4616450" y="3419475"/>
          <p14:tracePt t="54787" x="4562475" y="3429000"/>
          <p14:tracePt t="54804" x="4518025" y="3438525"/>
          <p14:tracePt t="54821" x="4483100" y="3455988"/>
          <p14:tracePt t="54838" x="4473575" y="3465513"/>
          <p14:tracePt t="54854" x="4456113" y="3490913"/>
          <p14:tracePt t="54871" x="4456113" y="3527425"/>
          <p14:tracePt t="54888" x="4456113" y="3581400"/>
          <p14:tracePt t="54904" x="4456113" y="3616325"/>
          <p14:tracePt t="54921" x="4456113" y="3643313"/>
          <p14:tracePt t="54938" x="4473575" y="3660775"/>
          <p14:tracePt t="54955" x="4527550" y="3679825"/>
          <p14:tracePt t="54971" x="4554538" y="3679825"/>
          <p14:tracePt t="54988" x="4581525" y="3687763"/>
          <p14:tracePt t="55004" x="4608513" y="3687763"/>
          <p14:tracePt t="55021" x="4660900" y="3705225"/>
          <p14:tracePt t="55038" x="4732338" y="3724275"/>
          <p14:tracePt t="55054" x="4857750" y="3786188"/>
          <p14:tracePt t="55071" x="4973638" y="3813175"/>
          <p14:tracePt t="55088" x="5116513" y="3848100"/>
          <p14:tracePt t="55104" x="5232400" y="3894138"/>
          <p14:tracePt t="55121" x="5340350" y="3919538"/>
          <p14:tracePt t="55138" x="5438775" y="3938588"/>
          <p14:tracePt t="55155" x="5599113" y="3938588"/>
          <p14:tracePt t="55171" x="5661025" y="3938588"/>
          <p14:tracePt t="55188" x="5697538" y="3938588"/>
          <p14:tracePt t="55205" x="5724525" y="3929063"/>
          <p14:tracePt t="55221" x="5732463" y="3929063"/>
          <p14:tracePt t="55238" x="5751513" y="3929063"/>
          <p14:tracePt t="55255" x="5795963" y="3919538"/>
          <p14:tracePt t="55271" x="5875338" y="3919538"/>
          <p14:tracePt t="55288" x="5991225" y="3919538"/>
          <p14:tracePt t="55305" x="6108700" y="3919538"/>
          <p14:tracePt t="55321" x="6197600" y="3919538"/>
          <p14:tracePt t="55338" x="6259513" y="3919538"/>
          <p14:tracePt t="55355" x="6286500" y="3911600"/>
          <p14:tracePt t="55388" x="6303963" y="3894138"/>
          <p14:tracePt t="55405" x="6330950" y="3875088"/>
          <p14:tracePt t="55421" x="6384925" y="3848100"/>
          <p14:tracePt t="55438" x="6429375" y="3830638"/>
          <p14:tracePt t="55455" x="6483350" y="3803650"/>
          <p14:tracePt t="55471" x="6562725" y="3768725"/>
          <p14:tracePt t="55489" x="6626225" y="3751263"/>
          <p14:tracePt t="55505" x="6705600" y="3724275"/>
          <p14:tracePt t="55521" x="6759575" y="3714750"/>
          <p14:tracePt t="55538" x="6884988" y="3679825"/>
          <p14:tracePt t="55555" x="6894513" y="3679825"/>
          <p14:tracePt t="55588" x="6902450" y="3670300"/>
          <p14:tracePt t="55643" x="6902450" y="3660775"/>
          <p14:tracePt t="55651" x="6902450" y="3652838"/>
          <p14:tracePt t="55659" x="6894513" y="3652838"/>
          <p14:tracePt t="55675" x="6884988" y="3652838"/>
          <p14:tracePt t="55688" x="6884988" y="3643313"/>
          <p14:tracePt t="55705" x="6875463" y="3633788"/>
          <p14:tracePt t="55722" x="6858000" y="3633788"/>
          <p14:tracePt t="55739" x="6831013" y="3616325"/>
          <p14:tracePt t="55755" x="6804025" y="3608388"/>
          <p14:tracePt t="55772" x="6777038" y="3608388"/>
          <p14:tracePt t="55788" x="6751638" y="3608388"/>
          <p14:tracePt t="55805" x="6724650" y="3608388"/>
          <p14:tracePt t="55822" x="6705600" y="3608388"/>
          <p14:tracePt t="55838" x="6688138" y="3608388"/>
          <p14:tracePt t="55855" x="6670675" y="3608388"/>
          <p14:tracePt t="55872" x="6661150" y="3616325"/>
          <p14:tracePt t="55905" x="6653213" y="3616325"/>
          <p14:tracePt t="55922" x="6634163" y="3625850"/>
          <p14:tracePt t="55939" x="6562725" y="3643313"/>
          <p14:tracePt t="55955" x="6537325" y="3643313"/>
          <p14:tracePt t="55972" x="6473825" y="3643313"/>
          <p14:tracePt t="55989" x="6394450" y="3643313"/>
          <p14:tracePt t="56005" x="6251575" y="3643313"/>
          <p14:tracePt t="56022" x="6054725" y="3643313"/>
          <p14:tracePt t="56039" x="5813425" y="3643313"/>
          <p14:tracePt t="56055" x="5491163" y="3652838"/>
          <p14:tracePt t="56072" x="5099050" y="3705225"/>
          <p14:tracePt t="56089" x="4633913" y="3768725"/>
          <p14:tracePt t="56105" x="4071938" y="3840163"/>
          <p14:tracePt t="56122" x="3554413" y="3884613"/>
          <p14:tracePt t="56139" x="2795588" y="3884613"/>
          <p14:tracePt t="56156" x="2187575" y="3884613"/>
          <p14:tracePt t="56172" x="1652588" y="3884613"/>
          <p14:tracePt t="56189" x="1169988" y="3884613"/>
          <p14:tracePt t="56205" x="679450" y="3884613"/>
          <p14:tracePt t="56222" x="169863" y="3973513"/>
          <p14:tracePt t="56239" x="0" y="4044950"/>
          <p14:tracePt t="56256" x="0" y="4170363"/>
          <p14:tracePt t="56272" x="0" y="4276725"/>
          <p14:tracePt t="56289" x="0" y="4384675"/>
          <p14:tracePt t="56305" x="0" y="4473575"/>
          <p14:tracePt t="56322" x="0" y="4527550"/>
          <p14:tracePt t="56339" x="0" y="4554538"/>
          <p14:tracePt t="56356" x="0" y="4562475"/>
          <p14:tracePt t="56372" x="0" y="4572000"/>
          <p14:tracePt t="56389" x="0" y="4581525"/>
          <p14:tracePt t="56406" x="0" y="4589463"/>
          <p14:tracePt t="56422" x="0" y="4598988"/>
          <p14:tracePt t="56439" x="0" y="4616450"/>
          <p14:tracePt t="56456" x="88900" y="4643438"/>
          <p14:tracePt t="56472" x="295275" y="4670425"/>
          <p14:tracePt t="56489" x="608013" y="4714875"/>
          <p14:tracePt t="56506" x="1000125" y="4776788"/>
          <p14:tracePt t="56522" x="1509713" y="4848225"/>
          <p14:tracePt t="56539" x="2286000" y="4973638"/>
          <p14:tracePt t="56556" x="2786063" y="5089525"/>
          <p14:tracePt t="56572" x="3276600" y="5170488"/>
          <p14:tracePt t="56589" x="3768725" y="5259388"/>
          <p14:tracePt t="56606" x="4214813" y="5268913"/>
          <p14:tracePt t="56622" x="4608513" y="5268913"/>
          <p14:tracePt t="56639" x="4803775" y="5214938"/>
          <p14:tracePt t="56656" x="4973638" y="5089525"/>
          <p14:tracePt t="56672" x="5099050" y="4929188"/>
          <p14:tracePt t="56689" x="5133975" y="4768850"/>
          <p14:tracePt t="56706" x="5133975" y="4625975"/>
          <p14:tracePt t="56722" x="5116513" y="4500563"/>
          <p14:tracePt t="56739" x="4956175" y="4197350"/>
          <p14:tracePt t="56756" x="4776788" y="3973513"/>
          <p14:tracePt t="56772" x="4483100" y="3679825"/>
          <p14:tracePt t="56790" x="4071938" y="3429000"/>
          <p14:tracePt t="56806" x="3652838" y="3295650"/>
          <p14:tracePt t="56822" x="3367088" y="3224213"/>
          <p14:tracePt t="56839" x="3170238" y="3187700"/>
          <p14:tracePt t="56856" x="3009900" y="3187700"/>
          <p14:tracePt t="56873" x="2867025" y="3224213"/>
          <p14:tracePt t="56889" x="2759075" y="3286125"/>
          <p14:tracePt t="56906" x="2660650" y="3375025"/>
          <p14:tracePt t="56923" x="2544763" y="3500438"/>
          <p14:tracePt t="56940" x="2393950" y="3687763"/>
          <p14:tracePt t="56956" x="2312988" y="3795713"/>
          <p14:tracePt t="56973" x="2268538" y="3867150"/>
          <p14:tracePt t="56990" x="2241550" y="3911600"/>
          <p14:tracePt t="57006" x="2232025" y="3929063"/>
          <p14:tracePt t="57023" x="2232025" y="3938588"/>
          <p14:tracePt t="57040" x="2232025" y="3946525"/>
          <p14:tracePt t="57056" x="2241550" y="3956050"/>
          <p14:tracePt t="57100" x="2241550" y="3965575"/>
          <p14:tracePt t="57172" x="2251075" y="3965575"/>
          <p14:tracePt t="57204" x="2259013" y="3956050"/>
          <p14:tracePt t="57220" x="2268538" y="3946525"/>
          <p14:tracePt t="57252" x="2276475" y="3946525"/>
          <p14:tracePt t="57532" x="2286000" y="3938588"/>
          <p14:tracePt t="57556" x="2295525" y="3929063"/>
          <p14:tracePt t="57564" x="2303463" y="3919538"/>
          <p14:tracePt t="57573" x="2303463" y="3911600"/>
          <p14:tracePt t="57590" x="2347913" y="3902075"/>
          <p14:tracePt t="57607" x="2428875" y="3867150"/>
          <p14:tracePt t="57623" x="2517775" y="3822700"/>
          <p14:tracePt t="57640" x="2598738" y="3795713"/>
          <p14:tracePt t="57657" x="2660650" y="3776663"/>
          <p14:tracePt t="57673" x="2705100" y="3759200"/>
          <p14:tracePt t="57690" x="2714625" y="3751263"/>
          <p14:tracePt t="57707" x="2732088" y="3741738"/>
          <p14:tracePt t="57724" x="2759075" y="3741738"/>
          <p14:tracePt t="57740" x="2776538" y="3732213"/>
          <p14:tracePt t="57757" x="2803525" y="3705225"/>
          <p14:tracePt t="57773" x="2847975" y="3660775"/>
          <p14:tracePt t="57790" x="2884488" y="3616325"/>
          <p14:tracePt t="57807" x="2894013" y="3554413"/>
          <p14:tracePt t="57823" x="2901950" y="3517900"/>
          <p14:tracePt t="57840" x="2901950" y="3482975"/>
          <p14:tracePt t="57857" x="2901950" y="3455988"/>
          <p14:tracePt t="57873" x="2901950" y="3411538"/>
          <p14:tracePt t="57891" x="2884488" y="3313113"/>
          <p14:tracePt t="57907" x="2867025" y="3232150"/>
          <p14:tracePt t="57924" x="2840038" y="3160713"/>
          <p14:tracePt t="57940" x="2840038" y="3133725"/>
          <p14:tracePt t="57957" x="2840038" y="3125788"/>
          <p14:tracePt t="57974" x="2840038" y="3108325"/>
          <p14:tracePt t="57990" x="2840038" y="3098800"/>
          <p14:tracePt t="58007" x="2847975" y="3071813"/>
          <p14:tracePt t="58023" x="2847975" y="3036888"/>
          <p14:tracePt t="58041" x="2847975" y="3027363"/>
          <p14:tracePt t="58057" x="2847975" y="2990850"/>
          <p14:tracePt t="58074" x="2847975" y="2973388"/>
          <p14:tracePt t="58090" x="2847975" y="2946400"/>
          <p14:tracePt t="58107" x="2847975" y="2911475"/>
          <p14:tracePt t="58124" x="2847975" y="2867025"/>
          <p14:tracePt t="58140" x="2830513" y="2830513"/>
          <p14:tracePt t="58157" x="2822575" y="2803525"/>
          <p14:tracePt t="58180" x="2813050" y="2795588"/>
          <p14:tracePt t="58191" x="2803525" y="2795588"/>
          <p14:tracePt t="58207" x="2786063" y="2786063"/>
          <p14:tracePt t="58224" x="2759075" y="2776538"/>
          <p14:tracePt t="58241" x="2751138" y="2776538"/>
          <p14:tracePt t="58257" x="2732088" y="2768600"/>
          <p14:tracePt t="58274" x="2724150" y="2768600"/>
          <p14:tracePt t="58291" x="2714625" y="2768600"/>
          <p14:tracePt t="58307" x="2705100" y="2768600"/>
          <p14:tracePt t="58348" x="2697163" y="2768600"/>
          <p14:tracePt t="58373" x="2687638" y="2768600"/>
          <p14:tracePt t="58404" x="2679700" y="2768600"/>
          <p14:tracePt t="58476" x="2670175" y="2768600"/>
          <p14:tracePt t="58500" x="2660650" y="2768600"/>
          <p14:tracePt t="58524" x="2652713" y="2776538"/>
          <p14:tracePt t="58549" x="2643188" y="2776538"/>
          <p14:tracePt t="58564" x="2643188" y="2795588"/>
          <p14:tracePt t="58580" x="2625725" y="2795588"/>
          <p14:tracePt t="58604" x="2625725" y="2803525"/>
          <p14:tracePt t="58652" x="2616200" y="2813050"/>
          <p14:tracePt t="58804" x="2616200" y="2803525"/>
          <p14:tracePt t="58836" x="2616200" y="2795588"/>
          <p14:tracePt t="58844" x="2616200" y="2786063"/>
          <p14:tracePt t="58852" x="2616200" y="2776538"/>
          <p14:tracePt t="58868" x="2625725" y="2776538"/>
          <p14:tracePt t="59101" x="2633663" y="2776538"/>
          <p14:tracePt t="59301" x="2625725" y="2776538"/>
          <p14:tracePt t="59309" x="2625725" y="2786063"/>
          <p14:tracePt t="59317" x="2616200" y="2786063"/>
          <p14:tracePt t="59349" x="2616200" y="2795588"/>
          <p14:tracePt t="59461" x="2598738" y="2776538"/>
          <p14:tracePt t="59565" x="2589213" y="2776538"/>
          <p14:tracePt t="59701" x="2589213" y="2768600"/>
          <p14:tracePt t="59773" x="2589213" y="2786063"/>
          <p14:tracePt t="59781" x="2589213" y="2803525"/>
          <p14:tracePt t="59792" x="2589213" y="2813050"/>
          <p14:tracePt t="59808" x="2598738" y="2830513"/>
          <p14:tracePt t="59845" x="2616200" y="2830513"/>
          <p14:tracePt t="59859" x="2625725" y="2813050"/>
          <p14:tracePt t="59875" x="2633663" y="2768600"/>
          <p14:tracePt t="59893" x="2633663" y="2741613"/>
          <p14:tracePt t="60013" x="2633663" y="2759075"/>
          <p14:tracePt t="60054" x="2633663" y="2768600"/>
          <p14:tracePt t="60069" x="2633663" y="2776538"/>
          <p14:tracePt t="60077" x="2633663" y="2795588"/>
          <p14:tracePt t="60085" x="2625725" y="2830513"/>
          <p14:tracePt t="60093" x="2616200" y="2847975"/>
          <p14:tracePt t="60109" x="2589213" y="2946400"/>
          <p14:tracePt t="60125" x="2571750" y="3036888"/>
          <p14:tracePt t="60142" x="2544763" y="3108325"/>
          <p14:tracePt t="60159" x="2536825" y="3143250"/>
          <p14:tracePt t="60175" x="2536825" y="3170238"/>
          <p14:tracePt t="60192" x="2536825" y="3179763"/>
          <p14:tracePt t="60209" x="2536825" y="3197225"/>
          <p14:tracePt t="60225" x="2536825" y="3214688"/>
          <p14:tracePt t="60243" x="2536825" y="3241675"/>
          <p14:tracePt t="60259" x="2536825" y="3259138"/>
          <p14:tracePt t="60275" x="2536825" y="3303588"/>
          <p14:tracePt t="60292" x="2517775" y="3340100"/>
          <p14:tracePt t="60309" x="2517775" y="3384550"/>
          <p14:tracePt t="60326" x="2517775" y="3438525"/>
          <p14:tracePt t="60342" x="2517775" y="3473450"/>
          <p14:tracePt t="60359" x="2527300" y="3509963"/>
          <p14:tracePt t="60376" x="2554288" y="3554413"/>
          <p14:tracePt t="60393" x="2581275" y="3581400"/>
          <p14:tracePt t="60426" x="2581275" y="3598863"/>
          <p14:tracePt t="60442" x="2581275" y="3608388"/>
          <p14:tracePt t="60459" x="2581275" y="3625850"/>
          <p14:tracePt t="60476" x="2581275" y="3633788"/>
          <p14:tracePt t="60492" x="2581275" y="3643313"/>
          <p14:tracePt t="60509" x="2581275" y="3652838"/>
          <p14:tracePt t="60526" x="2581275" y="3660775"/>
          <p14:tracePt t="60774" x="2581275" y="3670300"/>
          <p14:tracePt t="60805" x="2581275" y="3660775"/>
          <p14:tracePt t="61166" x="2581275" y="3652838"/>
          <p14:tracePt t="61190" x="2589213" y="3643313"/>
          <p14:tracePt t="61206" x="2598738" y="3633788"/>
          <p14:tracePt t="61214" x="2608263" y="3633788"/>
          <p14:tracePt t="61226" x="2608263" y="3625850"/>
          <p14:tracePt t="61243" x="2625725" y="3625850"/>
          <p14:tracePt t="61334" x="2633663" y="3625850"/>
          <p14:tracePt t="61350" x="2643188" y="3625850"/>
          <p14:tracePt t="61366" x="2652713" y="3625850"/>
          <p14:tracePt t="61390" x="2660650" y="3625850"/>
          <p14:tracePt t="61414" x="2670175" y="3625850"/>
          <p14:tracePt t="61446" x="2679700" y="3625850"/>
          <p14:tracePt t="61486" x="2687638" y="3625850"/>
          <p14:tracePt t="61502" x="2705100" y="3625850"/>
          <p14:tracePt t="61518" x="2714625" y="3625850"/>
          <p14:tracePt t="61534" x="2732088" y="3625850"/>
          <p14:tracePt t="61550" x="2741613" y="3625850"/>
          <p14:tracePt t="62582" x="2732088" y="3625850"/>
          <p14:tracePt t="62591" x="2724150" y="3625850"/>
          <p14:tracePt t="62598" x="2714625" y="3625850"/>
          <p14:tracePt t="62614" x="2705100" y="3616325"/>
          <p14:tracePt t="62702" x="2705100" y="3608388"/>
          <p14:tracePt t="62710" x="2705100" y="3598863"/>
          <p14:tracePt t="62718" x="2705100" y="3589338"/>
          <p14:tracePt t="62728" x="2751138" y="3571875"/>
          <p14:tracePt t="62744" x="2830513" y="3571875"/>
          <p14:tracePt t="62761" x="2874963" y="3562350"/>
          <p14:tracePt t="62778" x="2919413" y="3562350"/>
          <p14:tracePt t="62794" x="2928938" y="3562350"/>
          <p14:tracePt t="62830" x="2938463" y="3562350"/>
          <p14:tracePt t="62854" x="2946400" y="3562350"/>
          <p14:tracePt t="62998" x="2946400" y="3571875"/>
          <p14:tracePt t="63007" x="2946400" y="3581400"/>
          <p14:tracePt t="63014" x="2946400" y="3589338"/>
          <p14:tracePt t="63028" x="2946400" y="3616325"/>
          <p14:tracePt t="63045" x="2911475" y="3660775"/>
          <p14:tracePt t="63061" x="2874963" y="3714750"/>
          <p14:tracePt t="63078" x="2830513" y="3776663"/>
          <p14:tracePt t="63095" x="2813050" y="3813175"/>
          <p14:tracePt t="63111" x="2803525" y="3830638"/>
          <p14:tracePt t="63128" x="2803525" y="3848100"/>
          <p14:tracePt t="63145" x="2803525" y="3857625"/>
          <p14:tracePt t="63178" x="2795588" y="3867150"/>
          <p14:tracePt t="63198" x="2786063" y="3875088"/>
          <p14:tracePt t="63214" x="2776538" y="3884613"/>
          <p14:tracePt t="63231" x="2776538" y="3894138"/>
          <p14:tracePt t="63245" x="2768600" y="3894138"/>
          <p14:tracePt t="63261" x="2759075" y="3911600"/>
          <p14:tracePt t="63278" x="2751138" y="3938588"/>
          <p14:tracePt t="63295" x="2732088" y="3946525"/>
          <p14:tracePt t="63311" x="2724150" y="3956050"/>
          <p14:tracePt t="63328" x="2705100" y="3973513"/>
          <p14:tracePt t="63345" x="2697163" y="3983038"/>
          <p14:tracePt t="63362" x="2679700" y="3990975"/>
          <p14:tracePt t="63378" x="2679700" y="4000500"/>
          <p14:tracePt t="63423" x="2670175" y="4000500"/>
          <p14:tracePt t="63543" x="2679700" y="3990975"/>
          <p14:tracePt t="63559" x="2687638" y="3990975"/>
          <p14:tracePt t="63567" x="2697163" y="3990975"/>
          <p14:tracePt t="63578" x="2705100" y="3983038"/>
          <p14:tracePt t="63595" x="2724150" y="3983038"/>
          <p14:tracePt t="63612" x="2732088" y="3983038"/>
          <p14:tracePt t="63628" x="2741613" y="3983038"/>
          <p14:tracePt t="63645" x="2751138" y="3983038"/>
          <p14:tracePt t="63760" x="2759075" y="3983038"/>
          <p14:tracePt t="63767" x="2759075" y="3973513"/>
          <p14:tracePt t="63783" x="2768600" y="3973513"/>
          <p14:tracePt t="63815" x="2776538" y="3965575"/>
          <p14:tracePt t="63839" x="2786063" y="3965575"/>
          <p14:tracePt t="63847" x="2786063" y="3956050"/>
          <p14:tracePt t="64119" x="2786063" y="3946525"/>
          <p14:tracePt t="64127" x="2786063" y="3938588"/>
          <p14:tracePt t="64143" x="2786063" y="3919538"/>
          <p14:tracePt t="64151" x="2795588" y="3911600"/>
          <p14:tracePt t="64162" x="2795588" y="3902075"/>
          <p14:tracePt t="64179" x="2813050" y="3857625"/>
          <p14:tracePt t="64195" x="2822575" y="3830638"/>
          <p14:tracePt t="64212" x="2840038" y="3803650"/>
          <p14:tracePt t="64229" x="2857500" y="3759200"/>
          <p14:tracePt t="64246" x="2867025" y="3714750"/>
          <p14:tracePt t="64263" x="2874963" y="3625850"/>
          <p14:tracePt t="64279" x="2874963" y="3581400"/>
          <p14:tracePt t="64296" x="2874963" y="3517900"/>
          <p14:tracePt t="64312" x="2874963" y="3473450"/>
          <p14:tracePt t="64329" x="2847975" y="3429000"/>
          <p14:tracePt t="64346" x="2830513" y="3394075"/>
          <p14:tracePt t="64363" x="2803525" y="3367088"/>
          <p14:tracePt t="64379" x="2795588" y="3357563"/>
          <p14:tracePt t="64396" x="2786063" y="3348038"/>
          <p14:tracePt t="64412" x="2768600" y="3348038"/>
          <p14:tracePt t="64429" x="2759075" y="3348038"/>
          <p14:tracePt t="64446" x="2732088" y="3348038"/>
          <p14:tracePt t="64463" x="2670175" y="3348038"/>
          <p14:tracePt t="64479" x="2598738" y="3375025"/>
          <p14:tracePt t="64496" x="2536825" y="3438525"/>
          <p14:tracePt t="64512" x="2473325" y="3473450"/>
          <p14:tracePt t="64529" x="2438400" y="3509963"/>
          <p14:tracePt t="64546" x="2419350" y="3536950"/>
          <p14:tracePt t="64563" x="2401888" y="3571875"/>
          <p14:tracePt t="64579" x="2401888" y="3616325"/>
          <p14:tracePt t="64596" x="2393950" y="3670300"/>
          <p14:tracePt t="64613" x="2393950" y="3724275"/>
          <p14:tracePt t="64629" x="2393950" y="3776663"/>
          <p14:tracePt t="64646" x="2393950" y="3813175"/>
          <p14:tracePt t="64663" x="2419350" y="3867150"/>
          <p14:tracePt t="64679" x="2438400" y="3875088"/>
          <p14:tracePt t="64696" x="2482850" y="3902075"/>
          <p14:tracePt t="64713" x="2544763" y="3902075"/>
          <p14:tracePt t="64729" x="2616200" y="3902075"/>
          <p14:tracePt t="64746" x="2714625" y="3902075"/>
          <p14:tracePt t="64763" x="2786063" y="3857625"/>
          <p14:tracePt t="64779" x="2867025" y="3803650"/>
          <p14:tracePt t="64796" x="2919413" y="3768725"/>
          <p14:tracePt t="64813" x="2938463" y="3751263"/>
          <p14:tracePt t="64829" x="2955925" y="3705225"/>
          <p14:tracePt t="64846" x="2955925" y="3679825"/>
          <p14:tracePt t="64863" x="2965450" y="3616325"/>
          <p14:tracePt t="64879" x="2965450" y="3554413"/>
          <p14:tracePt t="64896" x="2965450" y="3509963"/>
          <p14:tracePt t="64913" x="2946400" y="3465513"/>
          <p14:tracePt t="64929" x="2919413" y="3429000"/>
          <p14:tracePt t="64946" x="2894013" y="3402013"/>
          <p14:tracePt t="64963" x="2847975" y="3384550"/>
          <p14:tracePt t="64979" x="2786063" y="3375025"/>
          <p14:tracePt t="64996" x="2724150" y="3375025"/>
          <p14:tracePt t="65013" x="2660650" y="3375025"/>
          <p14:tracePt t="65029" x="2589213" y="3375025"/>
          <p14:tracePt t="65046" x="2536825" y="3375025"/>
          <p14:tracePt t="65063" x="2428875" y="3438525"/>
          <p14:tracePt t="65080" x="2374900" y="3517900"/>
          <p14:tracePt t="65096" x="2322513" y="3589338"/>
          <p14:tracePt t="65113" x="2295525" y="3652838"/>
          <p14:tracePt t="65130" x="2268538" y="3705225"/>
          <p14:tracePt t="65146" x="2259013" y="3741738"/>
          <p14:tracePt t="65163" x="2259013" y="3786188"/>
          <p14:tracePt t="65180" x="2259013" y="3830638"/>
          <p14:tracePt t="65196" x="2259013" y="3884613"/>
          <p14:tracePt t="65213" x="2276475" y="3956050"/>
          <p14:tracePt t="65230" x="2322513" y="4010025"/>
          <p14:tracePt t="65247" x="2384425" y="4037013"/>
          <p14:tracePt t="65263" x="2490788" y="4054475"/>
          <p14:tracePt t="65280" x="2581275" y="4054475"/>
          <p14:tracePt t="65297" x="2687638" y="4054475"/>
          <p14:tracePt t="65313" x="2759075" y="4010025"/>
          <p14:tracePt t="65330" x="2813050" y="3965575"/>
          <p14:tracePt t="65346" x="2830513" y="3938588"/>
          <p14:tracePt t="65363" x="2847975" y="3875088"/>
          <p14:tracePt t="65380" x="2867025" y="3822700"/>
          <p14:tracePt t="65397" x="2884488" y="3751263"/>
          <p14:tracePt t="65413" x="2894013" y="3679825"/>
          <p14:tracePt t="65430" x="2894013" y="3616325"/>
          <p14:tracePt t="65447" x="2894013" y="3554413"/>
          <p14:tracePt t="65464" x="2884488" y="3482975"/>
          <p14:tracePt t="65480" x="2847975" y="3446463"/>
          <p14:tracePt t="65497" x="2822575" y="3429000"/>
          <p14:tracePt t="65513" x="2813050" y="3411538"/>
          <p14:tracePt t="65530" x="2795588" y="3402013"/>
          <p14:tracePt t="65547" x="2768600" y="3402013"/>
          <p14:tracePt t="65563" x="2751138" y="3402013"/>
          <p14:tracePt t="65580" x="2732088" y="3384550"/>
          <p14:tracePt t="65597" x="2687638" y="3384550"/>
          <p14:tracePt t="65613" x="2660650" y="3384550"/>
          <p14:tracePt t="65630" x="2616200" y="3384550"/>
          <p14:tracePt t="65647" x="2581275" y="3384550"/>
          <p14:tracePt t="65664" x="2536825" y="3419475"/>
          <p14:tracePt t="65680" x="2509838" y="3465513"/>
          <p14:tracePt t="65697" x="2482850" y="3527425"/>
          <p14:tracePt t="65713" x="2465388" y="3589338"/>
          <p14:tracePt t="65730" x="2465388" y="3652838"/>
          <p14:tracePt t="65747" x="2465388" y="3697288"/>
          <p14:tracePt t="65764" x="2465388" y="3741738"/>
          <p14:tracePt t="65780" x="2465388" y="3759200"/>
          <p14:tracePt t="65797" x="2465388" y="3803650"/>
          <p14:tracePt t="65814" x="2490788" y="3840163"/>
          <p14:tracePt t="65830" x="2527300" y="3867150"/>
          <p14:tracePt t="65847" x="2643188" y="3902075"/>
          <p14:tracePt t="65864" x="2759075" y="3919538"/>
          <p14:tracePt t="65880" x="2840038" y="3919538"/>
          <p14:tracePt t="65897" x="2911475" y="3919538"/>
          <p14:tracePt t="65914" x="2973388" y="3919538"/>
          <p14:tracePt t="65930" x="3000375" y="3911600"/>
          <p14:tracePt t="65947" x="3044825" y="3857625"/>
          <p14:tracePt t="65964" x="3081338" y="3776663"/>
          <p14:tracePt t="65980" x="3098800" y="3705225"/>
          <p14:tracePt t="65997" x="3116263" y="3625850"/>
          <p14:tracePt t="66014" x="3125788" y="3544888"/>
          <p14:tracePt t="66030" x="3125788" y="3500438"/>
          <p14:tracePt t="66048" x="3116263" y="3419475"/>
          <p14:tracePt t="66064" x="3081338" y="3348038"/>
          <p14:tracePt t="66080" x="3044825" y="3322638"/>
          <p14:tracePt t="66098" x="2990850" y="3286125"/>
          <p14:tracePt t="66114" x="2955925" y="3286125"/>
          <p14:tracePt t="66130" x="2919413" y="3268663"/>
          <p14:tracePt t="66147" x="2884488" y="3268663"/>
          <p14:tracePt t="66164" x="2847975" y="3268663"/>
          <p14:tracePt t="66181" x="2813050" y="3268663"/>
          <p14:tracePt t="66197" x="2768600" y="3276600"/>
          <p14:tracePt t="66214" x="2714625" y="3303588"/>
          <p14:tracePt t="66230" x="2652713" y="3357563"/>
          <p14:tracePt t="66248" x="2589213" y="3419475"/>
          <p14:tracePt t="66264" x="2554288" y="3473450"/>
          <p14:tracePt t="66281" x="2527300" y="3517900"/>
          <p14:tracePt t="66298" x="2500313" y="3571875"/>
          <p14:tracePt t="66314" x="2500313" y="3633788"/>
          <p14:tracePt t="66331" x="2500313" y="3697288"/>
          <p14:tracePt t="66347" x="2500313" y="3751263"/>
          <p14:tracePt t="66364" x="2500313" y="3776663"/>
          <p14:tracePt t="66381" x="2500313" y="3795713"/>
          <p14:tracePt t="66398" x="2517775" y="3830638"/>
          <p14:tracePt t="66414" x="2581275" y="3894138"/>
          <p14:tracePt t="66431" x="2660650" y="3956050"/>
          <p14:tracePt t="66448" x="2884488" y="4000500"/>
          <p14:tracePt t="66464" x="3000375" y="4000500"/>
          <p14:tracePt t="66481" x="3081338" y="4000500"/>
          <p14:tracePt t="66498" x="3125788" y="3990975"/>
          <p14:tracePt t="66514" x="3160713" y="3938588"/>
          <p14:tracePt t="66531" x="3179763" y="3840163"/>
          <p14:tracePt t="66548" x="3214688" y="3741738"/>
          <p14:tracePt t="66564" x="3224213" y="3660775"/>
          <p14:tracePt t="66581" x="3224213" y="3625850"/>
          <p14:tracePt t="66598" x="3224213" y="3581400"/>
          <p14:tracePt t="66614" x="3224213" y="3544888"/>
          <p14:tracePt t="66631" x="3205163" y="3509963"/>
          <p14:tracePt t="66648" x="3179763" y="3482975"/>
          <p14:tracePt t="66665" x="3160713" y="3465513"/>
          <p14:tracePt t="66681" x="3143250" y="3465513"/>
          <p14:tracePt t="66698" x="3116263" y="3465513"/>
          <p14:tracePt t="66714" x="3062288" y="3465513"/>
          <p14:tracePt t="66731" x="3000375" y="3465513"/>
          <p14:tracePt t="66748" x="2919413" y="3465513"/>
          <p14:tracePt t="66764" x="2867025" y="3473450"/>
          <p14:tracePt t="66781" x="2803525" y="3527425"/>
          <p14:tracePt t="66798" x="2751138" y="3589338"/>
          <p14:tracePt t="66814" x="2724150" y="3633788"/>
          <p14:tracePt t="66831" x="2687638" y="3697288"/>
          <p14:tracePt t="66848" x="2670175" y="3759200"/>
          <p14:tracePt t="66865" x="2652713" y="3813175"/>
          <p14:tracePt t="66881" x="2652713" y="3867150"/>
          <p14:tracePt t="66898" x="2652713" y="3894138"/>
          <p14:tracePt t="66914" x="2652713" y="3911600"/>
          <p14:tracePt t="66931" x="2660650" y="3929063"/>
          <p14:tracePt t="66948" x="2679700" y="3929063"/>
          <p14:tracePt t="66965" x="2687638" y="3938588"/>
          <p14:tracePt t="66981" x="2714625" y="3938588"/>
          <p14:tracePt t="66998" x="2732088" y="3938588"/>
          <p14:tracePt t="67015" x="2751138" y="3938588"/>
          <p14:tracePt t="67031" x="2759075" y="3938588"/>
          <p14:tracePt t="67048" x="2776538" y="3938588"/>
          <p14:tracePt t="67545" x="2795588" y="3929063"/>
          <p14:tracePt t="67553" x="2847975" y="3911600"/>
          <p14:tracePt t="67565" x="2911475" y="3911600"/>
          <p14:tracePt t="67582" x="3098800" y="3875088"/>
          <p14:tracePt t="67599" x="3286125" y="3822700"/>
          <p14:tracePt t="67615" x="3482975" y="3795713"/>
          <p14:tracePt t="67632" x="3670300" y="3776663"/>
          <p14:tracePt t="67649" x="3894138" y="3741738"/>
          <p14:tracePt t="67665" x="3990975" y="3732213"/>
          <p14:tracePt t="67682" x="4108450" y="3705225"/>
          <p14:tracePt t="67699" x="4205288" y="3687763"/>
          <p14:tracePt t="67715" x="4268788" y="3679825"/>
          <p14:tracePt t="67732" x="4313238" y="3670300"/>
          <p14:tracePt t="67749" x="4322763" y="3660775"/>
          <p14:tracePt t="67765" x="4330700" y="3660775"/>
          <p14:tracePt t="67799" x="4340225" y="3660775"/>
          <p14:tracePt t="67815" x="4357688" y="3652838"/>
          <p14:tracePt t="67832" x="4394200" y="3633788"/>
          <p14:tracePt t="67849" x="4438650" y="3616325"/>
          <p14:tracePt t="67866" x="4491038" y="3598863"/>
          <p14:tracePt t="67882" x="4518025" y="3581400"/>
          <p14:tracePt t="67899" x="4537075" y="3562350"/>
          <p14:tracePt t="67915" x="4545013" y="3554413"/>
          <p14:tracePt t="67932" x="4562475" y="3554413"/>
          <p14:tracePt t="67949" x="4562475" y="3536950"/>
          <p14:tracePt t="67982" x="4572000" y="3527425"/>
          <p14:tracePt t="67999" x="4572000" y="3517900"/>
          <p14:tracePt t="68105" x="4581525" y="3517900"/>
          <p14:tracePt t="68193" x="4581525" y="3527425"/>
          <p14:tracePt t="68225" x="4581525" y="3544888"/>
          <p14:tracePt t="68377" x="4581525" y="3536950"/>
          <p14:tracePt t="68393" x="4589463" y="3536950"/>
          <p14:tracePt t="68697" x="4589463" y="3544888"/>
          <p14:tracePt t="68713" x="4589463" y="3554413"/>
          <p14:tracePt t="68721" x="4589463" y="3562350"/>
          <p14:tracePt t="68733" x="4598988" y="3571875"/>
          <p14:tracePt t="68753" x="4608513" y="3581400"/>
          <p14:tracePt t="68777" x="4616450" y="3581400"/>
          <p14:tracePt t="68785" x="4625975" y="3589338"/>
          <p14:tracePt t="68905" x="4633913" y="3589338"/>
          <p14:tracePt t="68937" x="4643438" y="3589338"/>
          <p14:tracePt t="68962" x="4652963" y="3589338"/>
          <p14:tracePt t="68969" x="4660900" y="3589338"/>
          <p14:tracePt t="69521" x="4687888" y="3598863"/>
          <p14:tracePt t="69537" x="4697413" y="3608388"/>
          <p14:tracePt t="69545" x="4705350" y="3608388"/>
          <p14:tracePt t="69553" x="4714875" y="3608388"/>
          <p14:tracePt t="70162" x="4724400" y="3608388"/>
          <p14:tracePt t="70178" x="4724400" y="3616325"/>
          <p14:tracePt t="70202" x="4724400" y="3625850"/>
          <p14:tracePt t="70210" x="4724400" y="3633788"/>
          <p14:tracePt t="70218" x="4724400" y="3643313"/>
          <p14:tracePt t="70234" x="4724400" y="3652838"/>
          <p14:tracePt t="70251" x="4714875" y="3670300"/>
          <p14:tracePt t="70267" x="4714875" y="3697288"/>
          <p14:tracePt t="70284" x="4714875" y="3724275"/>
          <p14:tracePt t="70301" x="4714875" y="3768725"/>
          <p14:tracePt t="70317" x="4714875" y="3803650"/>
          <p14:tracePt t="70334" x="4705350" y="3848100"/>
          <p14:tracePt t="70351" x="4705350" y="3884613"/>
          <p14:tracePt t="70368" x="4705350" y="3919538"/>
          <p14:tracePt t="70384" x="4705350" y="3946525"/>
          <p14:tracePt t="70401" x="4705350" y="3956050"/>
          <p14:tracePt t="70418" x="4705350" y="3973513"/>
          <p14:tracePt t="70451" x="4705350" y="3983038"/>
          <p14:tracePt t="70468" x="4705350" y="3990975"/>
          <p14:tracePt t="70484" x="4724400" y="4010025"/>
          <p14:tracePt t="70517" x="4732338" y="4017963"/>
          <p14:tracePt t="70922" x="4732338" y="4000500"/>
          <p14:tracePt t="70930" x="4732338" y="3983038"/>
          <p14:tracePt t="70938" x="4741863" y="3973513"/>
          <p14:tracePt t="70952" x="4741863" y="3956050"/>
          <p14:tracePt t="70968" x="4741863" y="3919538"/>
          <p14:tracePt t="70985" x="4741863" y="3894138"/>
          <p14:tracePt t="71002" x="4741863" y="3875088"/>
          <p14:tracePt t="71018" x="4751388" y="3840163"/>
          <p14:tracePt t="71035" x="4751388" y="3830638"/>
          <p14:tracePt t="71051" x="4751388" y="3822700"/>
          <p14:tracePt t="71068" x="4751388" y="3803650"/>
          <p14:tracePt t="71085" x="4759325" y="3795713"/>
          <p14:tracePt t="71102" x="4759325" y="3786188"/>
          <p14:tracePt t="71118" x="4759325" y="3776663"/>
          <p14:tracePt t="71135" x="4768850" y="3751263"/>
          <p14:tracePt t="71152" x="4776788" y="3741738"/>
          <p14:tracePt t="71168" x="4776788" y="3724275"/>
          <p14:tracePt t="71186" x="4776788" y="3714750"/>
          <p14:tracePt t="71202" x="4776788" y="3705225"/>
          <p14:tracePt t="71218" x="4776788" y="3697288"/>
          <p14:tracePt t="71235" x="4776788" y="3679825"/>
          <p14:tracePt t="71252" x="4776788" y="3660775"/>
          <p14:tracePt t="71268" x="4776788" y="3643313"/>
          <p14:tracePt t="71285" x="4776788" y="3616325"/>
          <p14:tracePt t="71302" x="4768850" y="3589338"/>
          <p14:tracePt t="71335" x="4768850" y="3581400"/>
          <p14:tracePt t="71352" x="4759325" y="3581400"/>
          <p14:tracePt t="71410" x="4751388" y="3571875"/>
          <p14:tracePt t="71474" x="4741863" y="3571875"/>
          <p14:tracePt t="72819" x="4732338" y="3571875"/>
          <p14:tracePt t="72835" x="4732338" y="3581400"/>
          <p14:tracePt t="72843" x="4732338" y="3589338"/>
          <p14:tracePt t="72853" x="4732338" y="3608388"/>
          <p14:tracePt t="72869" x="4732338" y="3625850"/>
          <p14:tracePt t="72886" x="4732338" y="3660775"/>
          <p14:tracePt t="72903" x="4732338" y="3679825"/>
          <p14:tracePt t="72920" x="4732338" y="3705225"/>
          <p14:tracePt t="72936" x="4732338" y="3751263"/>
          <p14:tracePt t="72953" x="4732338" y="3786188"/>
          <p14:tracePt t="72970" x="4732338" y="3813175"/>
          <p14:tracePt t="72986" x="4732338" y="3830638"/>
          <p14:tracePt t="73003" x="4732338" y="3848100"/>
          <p14:tracePt t="73036" x="4732338" y="3857625"/>
          <p14:tracePt t="73053" x="4732338" y="3867150"/>
          <p14:tracePt t="73070" x="4732338" y="3875088"/>
          <p14:tracePt t="73139" x="4732338" y="3884613"/>
          <p14:tracePt t="73156" x="4732338" y="3902075"/>
          <p14:tracePt t="73171" x="4732338" y="3911600"/>
          <p14:tracePt t="73179" x="4714875" y="3919538"/>
          <p14:tracePt t="73187" x="4714875" y="3929063"/>
          <p14:tracePt t="73204" x="4714875" y="3946525"/>
          <p14:tracePt t="73220" x="4714875" y="3956050"/>
          <p14:tracePt t="73237" x="4714875" y="3965575"/>
          <p14:tracePt t="73253" x="4705350" y="3965575"/>
          <p14:tracePt t="73363" x="4705350" y="3973513"/>
          <p14:tracePt t="73387" x="4705350" y="3983038"/>
          <p14:tracePt t="73403" x="4705350" y="3990975"/>
          <p14:tracePt t="74580" x="4705350" y="4010025"/>
          <p14:tracePt t="74588" x="4705350" y="4017963"/>
          <p14:tracePt t="74596" x="4697413" y="4027488"/>
          <p14:tracePt t="74604" x="4679950" y="4044950"/>
          <p14:tracePt t="76052" x="4687888" y="4054475"/>
          <p14:tracePt t="76060" x="4751388" y="4054475"/>
          <p14:tracePt t="76072" x="4813300" y="4037013"/>
          <p14:tracePt t="76089" x="4929188" y="3990975"/>
          <p14:tracePt t="76106" x="4991100" y="3956050"/>
          <p14:tracePt t="76122" x="5099050" y="3902075"/>
          <p14:tracePt t="76139" x="5197475" y="3848100"/>
          <p14:tracePt t="76156" x="5367338" y="3768725"/>
          <p14:tracePt t="76172" x="5456238" y="3724275"/>
          <p14:tracePt t="76189" x="5527675" y="3697288"/>
          <p14:tracePt t="76206" x="5848350" y="3554413"/>
          <p14:tracePt t="76222" x="6099175" y="3473450"/>
          <p14:tracePt t="76239" x="6456363" y="3402013"/>
          <p14:tracePt t="76256" x="6527800" y="3402013"/>
          <p14:tracePt t="76273" x="6537325" y="3411538"/>
          <p14:tracePt t="76341" x="6545263" y="3411538"/>
          <p14:tracePt t="76348" x="6572250" y="3419475"/>
          <p14:tracePt t="76357" x="6581775" y="3429000"/>
          <p14:tracePt t="76373" x="6643688" y="3465513"/>
          <p14:tracePt t="76389" x="6715125" y="3527425"/>
          <p14:tracePt t="76406" x="6848475" y="3608388"/>
          <p14:tracePt t="76423" x="7018338" y="3705225"/>
          <p14:tracePt t="76439" x="7224713" y="3813175"/>
          <p14:tracePt t="76456" x="7412038" y="3938588"/>
          <p14:tracePt t="76473" x="7599363" y="4054475"/>
          <p14:tracePt t="76489" x="7715250" y="4116388"/>
          <p14:tracePt t="76506" x="7732713" y="4133850"/>
          <p14:tracePt t="76629" x="7724775" y="4133850"/>
          <p14:tracePt t="76637" x="7724775" y="4125913"/>
          <p14:tracePt t="76645" x="7715250" y="4125913"/>
          <p14:tracePt t="76656" x="7705725" y="4125913"/>
          <p14:tracePt t="76677" x="7688263" y="4108450"/>
          <p14:tracePt t="76709" x="7680325" y="4108450"/>
          <p14:tracePt t="76813" x="7670800" y="4098925"/>
          <p14:tracePt t="76821" x="7661275" y="4098925"/>
          <p14:tracePt t="76829" x="7653338" y="4098925"/>
          <p14:tracePt t="76839" x="7634288" y="4081463"/>
          <p14:tracePt t="76856" x="7599363" y="4044950"/>
          <p14:tracePt t="76873" x="7537450" y="4010025"/>
          <p14:tracePt t="76890" x="7500938" y="4000500"/>
          <p14:tracePt t="76906" x="7473950" y="3973513"/>
          <p14:tracePt t="76923" x="7446963" y="3965575"/>
          <p14:tracePt t="76940" x="7429500" y="3965575"/>
          <p14:tracePt t="76957" x="7419975" y="3956050"/>
          <p14:tracePt t="76973" x="7419975" y="3946525"/>
          <p14:tracePt t="77007" x="7402513" y="3946525"/>
          <p14:tracePt t="77023" x="7394575" y="3938588"/>
          <p14:tracePt t="77056" x="7375525" y="3929063"/>
          <p14:tracePt t="77073" x="7348538" y="3911600"/>
          <p14:tracePt t="77090" x="7304088" y="3884613"/>
          <p14:tracePt t="77106" x="7269163" y="3848100"/>
          <p14:tracePt t="77123" x="7215188" y="3830638"/>
          <p14:tracePt t="77140" x="7197725" y="3813175"/>
          <p14:tracePt t="77157" x="7170738" y="3803650"/>
          <p14:tracePt t="77213" x="7161213" y="3795713"/>
          <p14:tracePt t="77277" x="7153275" y="3795713"/>
          <p14:tracePt t="77285" x="7153275" y="3786188"/>
          <p14:tracePt t="77293" x="7143750" y="3786188"/>
          <p14:tracePt t="77307" x="7143750" y="3776663"/>
          <p14:tracePt t="77323" x="7116763" y="3759200"/>
          <p14:tracePt t="77340" x="7116763" y="3751263"/>
          <p14:tracePt t="77357" x="7089775" y="3724275"/>
          <p14:tracePt t="77374" x="7072313" y="3724275"/>
          <p14:tracePt t="77390" x="7054850" y="3705225"/>
          <p14:tracePt t="77407" x="7027863" y="3697288"/>
          <p14:tracePt t="77423" x="6991350" y="3670300"/>
          <p14:tracePt t="77440" x="6973888" y="3670300"/>
          <p14:tracePt t="77457" x="6973888" y="3660775"/>
          <p14:tracePt t="77490" x="6965950" y="3660775"/>
          <p14:tracePt t="77557" x="6956425" y="3660775"/>
          <p14:tracePt t="77637" x="6946900" y="3660775"/>
          <p14:tracePt t="77653" x="6938963" y="3660775"/>
          <p14:tracePt t="77669" x="6929438" y="3660775"/>
          <p14:tracePt t="77693" x="6919913" y="3660775"/>
          <p14:tracePt t="77749" x="6902450" y="3660775"/>
          <p14:tracePt t="77821" x="6894513" y="3660775"/>
          <p14:tracePt t="77886" x="6884988" y="3660775"/>
          <p14:tracePt t="77917" x="6875463" y="3652838"/>
          <p14:tracePt t="78085" x="6867525" y="3643313"/>
          <p14:tracePt t="78110" x="6867525" y="3633788"/>
          <p14:tracePt t="78125" x="6858000" y="3625850"/>
          <p14:tracePt t="78142" x="6848475" y="3625850"/>
          <p14:tracePt t="78158" x="6840538" y="3625850"/>
          <p14:tracePt t="78165" x="6840538" y="3616325"/>
          <p14:tracePt t="78175" x="6831013" y="3616325"/>
          <p14:tracePt t="78191" x="6823075" y="3616325"/>
          <p14:tracePt t="78213" x="6813550" y="3616325"/>
          <p14:tracePt t="78269" x="6804025" y="3616325"/>
          <p14:tracePt t="78285" x="6796088" y="3616325"/>
          <p14:tracePt t="78318" x="6786563" y="3616325"/>
          <p14:tracePt t="78341" x="6777038" y="3616325"/>
          <p14:tracePt t="78398" x="6769100" y="3608388"/>
          <p14:tracePt t="78422" x="6769100" y="3598863"/>
          <p14:tracePt t="78478" x="6769100" y="3589338"/>
          <p14:tracePt t="78486" x="6769100" y="3581400"/>
          <p14:tracePt t="78502" x="6769100" y="3571875"/>
          <p14:tracePt t="78509" x="6769100" y="3562350"/>
          <p14:tracePt t="78524" x="6769100" y="3554413"/>
          <p14:tracePt t="78541" x="6759575" y="3554413"/>
          <p14:tracePt t="78558" x="6751638" y="3544888"/>
          <p14:tracePt t="78575" x="6751638" y="3536950"/>
          <p14:tracePt t="78591" x="6742113" y="3536950"/>
          <p14:tracePt t="78614" x="6732588" y="3536950"/>
          <p14:tracePt t="78630" x="6724650" y="3536950"/>
          <p14:tracePt t="78641" x="6715125" y="3536950"/>
          <p14:tracePt t="78658" x="6705600" y="3517900"/>
          <p14:tracePt t="78675" x="6688138" y="3509963"/>
          <p14:tracePt t="78902" x="6680200" y="3500438"/>
          <p14:tracePt t="78918" x="6661150" y="3490913"/>
          <p14:tracePt t="78926" x="6643688" y="3482975"/>
          <p14:tracePt t="78934" x="6634163" y="3482975"/>
          <p14:tracePt t="78942" x="6626225" y="3482975"/>
          <p14:tracePt t="78958" x="6589713" y="3465513"/>
          <p14:tracePt t="78975" x="6554788" y="3446463"/>
          <p14:tracePt t="78991" x="6510338" y="3419475"/>
          <p14:tracePt t="79009" x="6456363" y="3394075"/>
          <p14:tracePt t="79025" x="6384925" y="3348038"/>
          <p14:tracePt t="79041" x="6303963" y="3303588"/>
          <p14:tracePt t="79058" x="6251575" y="3268663"/>
          <p14:tracePt t="79075" x="6215063" y="3241675"/>
          <p14:tracePt t="79091" x="6188075" y="3232150"/>
          <p14:tracePt t="79109" x="6180138" y="3232150"/>
          <p14:tracePt t="79125" x="6170613" y="3214688"/>
          <p14:tracePt t="79142" x="6153150" y="3205163"/>
          <p14:tracePt t="79230" x="6143625" y="3205163"/>
          <p14:tracePt t="79302" x="6126163" y="3205163"/>
          <p14:tracePt t="79318" x="6126163" y="3214688"/>
          <p14:tracePt t="79334" x="6126163" y="3232150"/>
          <p14:tracePt t="79342" x="6126163" y="3251200"/>
          <p14:tracePt t="79350" x="6126163" y="3276600"/>
          <p14:tracePt t="79358" x="6126163" y="3286125"/>
          <p14:tracePt t="79375" x="6126163" y="3313113"/>
          <p14:tracePt t="79392" x="6143625" y="3357563"/>
          <p14:tracePt t="79409" x="6170613" y="3402013"/>
          <p14:tracePt t="79425" x="6197600" y="3438525"/>
          <p14:tracePt t="79442" x="6259513" y="3544888"/>
          <p14:tracePt t="79459" x="6296025" y="3643313"/>
          <p14:tracePt t="79475" x="6348413" y="3732213"/>
          <p14:tracePt t="79492" x="6394450" y="3813175"/>
          <p14:tracePt t="79509" x="6438900" y="3902075"/>
          <p14:tracePt t="79525" x="6483350" y="3983038"/>
          <p14:tracePt t="79542" x="6572250" y="4081463"/>
          <p14:tracePt t="79559" x="6643688" y="4116388"/>
          <p14:tracePt t="79575" x="6732588" y="4179888"/>
          <p14:tracePt t="79592" x="6867525" y="4214813"/>
          <p14:tracePt t="79609" x="7000875" y="4251325"/>
          <p14:tracePt t="79625" x="7153275" y="4259263"/>
          <p14:tracePt t="79642" x="7251700" y="4259263"/>
          <p14:tracePt t="79659" x="7304088" y="4241800"/>
          <p14:tracePt t="79675" x="7331075" y="4170363"/>
          <p14:tracePt t="79692" x="7331075" y="4116388"/>
          <p14:tracePt t="79709" x="7340600" y="4027488"/>
          <p14:tracePt t="79725" x="7358063" y="3946525"/>
          <p14:tracePt t="79742" x="7340600" y="3929063"/>
          <p14:tracePt t="79759" x="7304088" y="3911600"/>
          <p14:tracePt t="79775" x="7259638" y="3875088"/>
          <p14:tracePt t="79792" x="7205663" y="3857625"/>
          <p14:tracePt t="79809" x="7188200" y="3848100"/>
          <p14:tracePt t="79826" x="7170738" y="3830638"/>
          <p14:tracePt t="79842" x="7143750" y="3813175"/>
          <p14:tracePt t="79859" x="7134225" y="3803650"/>
          <p14:tracePt t="79876" x="7089775" y="3786188"/>
          <p14:tracePt t="79892" x="7045325" y="3776663"/>
          <p14:tracePt t="79909" x="7027863" y="3759200"/>
          <p14:tracePt t="79926" x="7000875" y="3741738"/>
          <p14:tracePt t="79942" x="6983413" y="3741738"/>
          <p14:tracePt t="79959" x="6965950" y="3741738"/>
          <p14:tracePt t="79976" x="6956425" y="3741738"/>
          <p14:tracePt t="79992" x="6938963" y="3741738"/>
          <p14:tracePt t="80009" x="6902450" y="3724275"/>
          <p14:tracePt t="80026" x="6823075" y="3724275"/>
          <p14:tracePt t="80042" x="6643688" y="3751263"/>
          <p14:tracePt t="80059" x="6313488" y="3840163"/>
          <p14:tracePt t="80076" x="5848350" y="3965575"/>
          <p14:tracePt t="80092" x="5224463" y="4133850"/>
          <p14:tracePt t="80109" x="4465638" y="4375150"/>
          <p14:tracePt t="80126" x="3670300" y="4589463"/>
          <p14:tracePt t="80142" x="2295525" y="4983163"/>
          <p14:tracePt t="80159" x="1411288" y="5153025"/>
          <p14:tracePt t="80176" x="517525" y="5438775"/>
          <p14:tracePt t="80192" x="0" y="5795963"/>
          <p14:tracePt t="80209" x="0" y="6367463"/>
          <p14:tracePt t="80226" x="0" y="6848475"/>
          <p14:tracePt t="80493" x="3679825" y="6848475"/>
          <p14:tracePt t="80509" x="5599113" y="6848475"/>
          <p14:tracePt t="80526" x="8589963" y="6848475"/>
          <p14:tracePt t="80543" x="10501313" y="6796088"/>
          <p14:tracePt t="80559" x="12161838" y="6562725"/>
          <p14:tracePt t="80576" x="12188825" y="6215063"/>
          <p14:tracePt t="80593" x="12188825" y="5965825"/>
          <p14:tracePt t="80610" x="12188825" y="5732463"/>
          <p14:tracePt t="80626" x="12188825" y="5562600"/>
          <p14:tracePt t="80643" x="12153900" y="5402263"/>
          <p14:tracePt t="80660" x="11991975" y="5187950"/>
          <p14:tracePt t="80676" x="11804650" y="4973638"/>
          <p14:tracePt t="80693" x="11545888" y="4714875"/>
          <p14:tracePt t="80710" x="11206163" y="4438650"/>
          <p14:tracePt t="80726" x="10671175" y="4081463"/>
          <p14:tracePt t="80743" x="10385425" y="3911600"/>
          <p14:tracePt t="80760" x="10269538" y="3830638"/>
          <p14:tracePt t="80776" x="10242550" y="3795713"/>
          <p14:tracePt t="80793" x="10225088" y="3776663"/>
          <p14:tracePt t="80810" x="10215563" y="3768725"/>
          <p14:tracePt t="80826" x="10206038" y="3759200"/>
          <p14:tracePt t="80843" x="10198100" y="3759200"/>
          <p14:tracePt t="80860" x="10144125" y="3759200"/>
          <p14:tracePt t="80876" x="10037763" y="3803650"/>
          <p14:tracePt t="80893" x="9885363" y="3875088"/>
          <p14:tracePt t="80910" x="9725025" y="3956050"/>
          <p14:tracePt t="80926" x="9528175" y="4017963"/>
          <p14:tracePt t="80943" x="9358313" y="4089400"/>
          <p14:tracePt t="80960" x="9109075" y="4170363"/>
          <p14:tracePt t="80977" x="8823325" y="4224338"/>
          <p14:tracePt t="80993" x="8474075" y="4232275"/>
          <p14:tracePt t="81010" x="8215313" y="4232275"/>
          <p14:tracePt t="81026" x="7991475" y="4232275"/>
          <p14:tracePt t="81043" x="7831138" y="4232275"/>
          <p14:tracePt t="81060" x="7751763" y="4232275"/>
          <p14:tracePt t="81077" x="7732713" y="4232275"/>
          <p14:tracePt t="81093" x="7724775" y="4232275"/>
          <p14:tracePt t="81110" x="7705725" y="4224338"/>
          <p14:tracePt t="81127" x="7697788" y="4205288"/>
          <p14:tracePt t="81143" x="7661275" y="4179888"/>
          <p14:tracePt t="81160" x="7581900" y="4133850"/>
          <p14:tracePt t="81177" x="7473950" y="4098925"/>
          <p14:tracePt t="81193" x="7358063" y="4054475"/>
          <p14:tracePt t="81210" x="7180263" y="4000500"/>
          <p14:tracePt t="81227" x="7027863" y="3956050"/>
          <p14:tracePt t="81243" x="6884988" y="3919538"/>
          <p14:tracePt t="81260" x="6804025" y="3902075"/>
          <p14:tracePt t="81277" x="6759575" y="3884613"/>
          <p14:tracePt t="81293" x="6732588" y="3875088"/>
          <p14:tracePt t="81311" x="6705600" y="3840163"/>
          <p14:tracePt t="81327" x="6680200" y="3822700"/>
          <p14:tracePt t="81343" x="6653213" y="3795713"/>
          <p14:tracePt t="81361" x="6616700" y="3759200"/>
          <p14:tracePt t="81377" x="6589713" y="3741738"/>
          <p14:tracePt t="81393" x="6545263" y="3697288"/>
          <p14:tracePt t="81410" x="6527800" y="3687763"/>
          <p14:tracePt t="81427" x="6510338" y="3670300"/>
          <p14:tracePt t="81443" x="6500813" y="3652838"/>
          <p14:tracePt t="81460" x="6500813" y="3643313"/>
          <p14:tracePt t="81477" x="6500813" y="3625850"/>
          <p14:tracePt t="81493" x="6500813" y="3598863"/>
          <p14:tracePt t="81511" x="6500813" y="3562350"/>
          <p14:tracePt t="81544" x="6500813" y="3554413"/>
          <p14:tracePt t="81664" x="6500813" y="3571875"/>
          <p14:tracePt t="81671" x="6500813" y="3589338"/>
          <p14:tracePt t="81679" x="6500813" y="3598863"/>
          <p14:tracePt t="81694" x="6500813" y="3608388"/>
          <p14:tracePt t="81711" x="6510338" y="3643313"/>
          <p14:tracePt t="81840" x="6518275" y="3652838"/>
          <p14:tracePt t="81847" x="6537325" y="3652838"/>
          <p14:tracePt t="81855" x="6572250" y="3652838"/>
          <p14:tracePt t="81863" x="6643688" y="3652838"/>
          <p14:tracePt t="81877" x="6705600" y="3652838"/>
          <p14:tracePt t="81894" x="6884988" y="3652838"/>
          <p14:tracePt t="81911" x="7089775" y="3652838"/>
          <p14:tracePt t="81927" x="7143750" y="3633788"/>
          <p14:tracePt t="81944" x="7197725" y="3616325"/>
          <p14:tracePt t="81961" x="7205663" y="3608388"/>
          <p14:tracePt t="81994" x="7215188" y="3608388"/>
          <p14:tracePt t="82015" x="7224713" y="3608388"/>
          <p14:tracePt t="82027" x="7242175" y="3608388"/>
          <p14:tracePt t="82044" x="7259638" y="3598863"/>
          <p14:tracePt t="82061" x="7304088" y="3589338"/>
          <p14:tracePt t="82094" x="7313613" y="3589338"/>
          <p14:tracePt t="82368" x="7323138" y="3581400"/>
          <p14:tracePt t="82504" x="7304088" y="3581400"/>
          <p14:tracePt t="82519" x="7296150" y="3581400"/>
          <p14:tracePt t="82527" x="7277100" y="3581400"/>
          <p14:tracePt t="82543" x="7269163" y="3581400"/>
          <p14:tracePt t="82560" x="7251700" y="3581400"/>
          <p14:tracePt t="82568" x="7242175" y="3581400"/>
          <p14:tracePt t="82578" x="7232650" y="3581400"/>
          <p14:tracePt t="82624" x="7224713" y="3581400"/>
          <p14:tracePt t="82720" x="7224713" y="3589338"/>
          <p14:tracePt t="82727" x="7224713" y="3598863"/>
          <p14:tracePt t="82736" x="7224713" y="3608388"/>
          <p14:tracePt t="82745" x="7205663" y="3625850"/>
          <p14:tracePt t="82761" x="7188200" y="3652838"/>
          <p14:tracePt t="82778" x="7180263" y="3679825"/>
          <p14:tracePt t="82795" x="7153275" y="3724275"/>
          <p14:tracePt t="82811" x="7143750" y="3759200"/>
          <p14:tracePt t="82828" x="7126288" y="3795713"/>
          <p14:tracePt t="82845" x="7116763" y="3822700"/>
          <p14:tracePt t="82862" x="7108825" y="3857625"/>
          <p14:tracePt t="82878" x="7108825" y="3867150"/>
          <p14:tracePt t="82895" x="7089775" y="3884613"/>
          <p14:tracePt t="82912" x="7089775" y="3894138"/>
          <p14:tracePt t="82952" x="7081838" y="3894138"/>
          <p14:tracePt t="82976" x="7072313" y="3902075"/>
          <p14:tracePt t="82984" x="7062788" y="3911600"/>
          <p14:tracePt t="82995" x="7054850" y="3919538"/>
          <p14:tracePt t="83012" x="7027863" y="3929063"/>
          <p14:tracePt t="83028" x="6983413" y="3946525"/>
          <p14:tracePt t="83045" x="6929438" y="3983038"/>
          <p14:tracePt t="83062" x="6902450" y="4000500"/>
          <p14:tracePt t="83078" x="6867525" y="4027488"/>
          <p14:tracePt t="83200" x="6848475" y="4027488"/>
          <p14:tracePt t="83312" x="6840538" y="4027488"/>
          <p14:tracePt t="84385" x="6848475" y="4027488"/>
          <p14:tracePt t="84392" x="6858000" y="4027488"/>
          <p14:tracePt t="84400" x="6867525" y="4027488"/>
          <p14:tracePt t="84416" x="6884988" y="4027488"/>
          <p14:tracePt t="84429" x="6894513" y="4027488"/>
          <p14:tracePt t="84446" x="6956425" y="4027488"/>
          <p14:tracePt t="84463" x="7010400" y="4027488"/>
          <p14:tracePt t="84479" x="7081838" y="4044950"/>
          <p14:tracePt t="84496" x="7242175" y="4044950"/>
          <p14:tracePt t="84513" x="7313613" y="4044950"/>
          <p14:tracePt t="84529" x="7385050" y="4044950"/>
          <p14:tracePt t="84546" x="7429500" y="4044950"/>
          <p14:tracePt t="84563" x="7446963" y="4027488"/>
          <p14:tracePt t="84580" x="7456488" y="4027488"/>
          <p14:tracePt t="84596" x="7466013" y="4017963"/>
          <p14:tracePt t="85649" x="7473950" y="4017963"/>
          <p14:tracePt t="85665" x="7483475" y="4000500"/>
          <p14:tracePt t="85673" x="7491413" y="4000500"/>
          <p14:tracePt t="85681" x="7510463" y="3990975"/>
          <p14:tracePt t="85697" x="7599363" y="3973513"/>
          <p14:tracePt t="85714" x="7715250" y="3938588"/>
          <p14:tracePt t="85730" x="7867650" y="3902075"/>
          <p14:tracePt t="85747" x="8027988" y="3884613"/>
          <p14:tracePt t="85764" x="8215313" y="3857625"/>
          <p14:tracePt t="85781" x="8412163" y="3840163"/>
          <p14:tracePt t="85797" x="8562975" y="3795713"/>
          <p14:tracePt t="85814" x="8688388" y="3759200"/>
          <p14:tracePt t="85831" x="8724900" y="3751263"/>
          <p14:tracePt t="85847" x="8796338" y="3714750"/>
          <p14:tracePt t="85864" x="8867775" y="3679825"/>
          <p14:tracePt t="85881" x="8939213" y="3643313"/>
          <p14:tracePt t="85897" x="8966200" y="3633788"/>
          <p14:tracePt t="85914" x="8991600" y="3616325"/>
          <p14:tracePt t="85931" x="9001125" y="3616325"/>
          <p14:tracePt t="85964" x="9018588" y="3608388"/>
          <p14:tracePt t="85981" x="9037638" y="3589338"/>
          <p14:tracePt t="85997" x="9055100" y="3571875"/>
          <p14:tracePt t="86014" x="9082088" y="3554413"/>
          <p14:tracePt t="86031" x="9099550" y="3536950"/>
          <p14:tracePt t="86047" x="9117013" y="3527425"/>
          <p14:tracePt t="86625" x="9126538" y="3527425"/>
          <p14:tracePt t="86633" x="9144000" y="3517900"/>
          <p14:tracePt t="86641" x="9161463" y="3490913"/>
          <p14:tracePt t="86650" x="9170988" y="3473450"/>
          <p14:tracePt t="86665" x="9205913" y="3438525"/>
          <p14:tracePt t="86682" x="9232900" y="3402013"/>
          <p14:tracePt t="86698" x="9232900" y="3384550"/>
          <p14:tracePt t="86715" x="9251950" y="3367088"/>
          <p14:tracePt t="86793" x="9251950" y="3357563"/>
          <p14:tracePt t="86817" x="9251950" y="3348038"/>
          <p14:tracePt t="86858" x="9251950" y="3340100"/>
          <p14:tracePt t="86866" x="9251950" y="3330575"/>
          <p14:tracePt t="86874" x="9242425" y="3322638"/>
          <p14:tracePt t="86882" x="9232900" y="3322638"/>
          <p14:tracePt t="86898" x="9205913" y="3322638"/>
          <p14:tracePt t="86915" x="9188450" y="3313113"/>
          <p14:tracePt t="86932" x="9161463" y="3303588"/>
          <p14:tracePt t="86948" x="9144000" y="3303588"/>
          <p14:tracePt t="86965" x="9090025" y="3303588"/>
          <p14:tracePt t="86982" x="9045575" y="3303588"/>
          <p14:tracePt t="86998" x="9001125" y="3303588"/>
          <p14:tracePt t="87015" x="8966200" y="3313113"/>
          <p14:tracePt t="87032" x="8947150" y="3330575"/>
          <p14:tracePt t="87048" x="8902700" y="3375025"/>
          <p14:tracePt t="87065" x="8848725" y="3465513"/>
          <p14:tracePt t="87082" x="8813800" y="3509963"/>
          <p14:tracePt t="87098" x="8813800" y="3536950"/>
          <p14:tracePt t="87115" x="8804275" y="3544888"/>
          <p14:tracePt t="87148" x="8804275" y="3554413"/>
          <p14:tracePt t="87186" x="8804275" y="3562350"/>
          <p14:tracePt t="87202" x="8804275" y="3571875"/>
          <p14:tracePt t="87362" x="8804275" y="3562350"/>
          <p14:tracePt t="87386" x="8804275" y="3554413"/>
          <p14:tracePt t="87402" x="8804275" y="3536950"/>
          <p14:tracePt t="87418" x="8804275" y="3527425"/>
          <p14:tracePt t="87434" x="8804275" y="3517900"/>
          <p14:tracePt t="87450" x="8804275" y="3509963"/>
          <p14:tracePt t="87466" x="8813800" y="3500438"/>
          <p14:tracePt t="87482" x="8823325" y="3500438"/>
          <p14:tracePt t="87490" x="8823325" y="3490913"/>
          <p14:tracePt t="87499" x="8840788" y="3482975"/>
          <p14:tracePt t="87516" x="8912225" y="3419475"/>
          <p14:tracePt t="87532" x="8991600" y="3276600"/>
          <p14:tracePt t="87549" x="9045575" y="3125788"/>
          <p14:tracePt t="87565" x="9099550" y="2982913"/>
          <p14:tracePt t="87582" x="9134475" y="2884488"/>
          <p14:tracePt t="87599" x="9144000" y="2847975"/>
          <p14:tracePt t="87615" x="9144000" y="2822575"/>
          <p14:tracePt t="87632" x="9144000" y="2813050"/>
          <p14:tracePt t="87649" x="9144000" y="2803525"/>
          <p14:tracePt t="87666" x="9144000" y="2795588"/>
          <p14:tracePt t="87682" x="9144000" y="2786063"/>
          <p14:tracePt t="87699" x="9144000" y="2776538"/>
          <p14:tracePt t="87722" x="9144000" y="2768600"/>
          <p14:tracePt t="87732" x="9134475" y="2768600"/>
          <p14:tracePt t="87749" x="9134475" y="2759075"/>
          <p14:tracePt t="87766" x="9126538" y="2759075"/>
          <p14:tracePt t="87783" x="9109075" y="2759075"/>
          <p14:tracePt t="87799" x="9099550" y="2759075"/>
          <p14:tracePt t="87816" x="9082088" y="2751138"/>
          <p14:tracePt t="87832" x="9055100" y="2751138"/>
          <p14:tracePt t="87849" x="9010650" y="2751138"/>
          <p14:tracePt t="87866" x="8947150" y="2751138"/>
          <p14:tracePt t="87883" x="8920163" y="2751138"/>
          <p14:tracePt t="87899" x="8902700" y="2751138"/>
          <p14:tracePt t="87932" x="8894763" y="2751138"/>
          <p14:tracePt t="87986" x="8875713" y="2751138"/>
          <p14:tracePt t="88090" x="8867775" y="2751138"/>
          <p14:tracePt t="88106" x="8848725" y="2751138"/>
          <p14:tracePt t="88122" x="8840788" y="2751138"/>
          <p14:tracePt t="88130" x="8831263" y="2751138"/>
          <p14:tracePt t="88146" x="8823325" y="2751138"/>
          <p14:tracePt t="88154" x="8813800" y="2751138"/>
          <p14:tracePt t="88186" x="8804275" y="2751138"/>
          <p14:tracePt t="88298" x="8796338" y="2751138"/>
          <p14:tracePt t="88330" x="8786813" y="2751138"/>
          <p14:tracePt t="88354" x="8786813" y="2768600"/>
          <p14:tracePt t="88379" x="8777288" y="2768600"/>
          <p14:tracePt t="88386" x="8777288" y="2776538"/>
          <p14:tracePt t="88402" x="8777288" y="2786063"/>
          <p14:tracePt t="88602" x="8786813" y="2786063"/>
          <p14:tracePt t="88610" x="8796338" y="2786063"/>
          <p14:tracePt t="88626" x="8813800" y="2786063"/>
          <p14:tracePt t="88634" x="8813800" y="2795588"/>
          <p14:tracePt t="88650" x="8823325" y="2795588"/>
          <p14:tracePt t="88667" x="8831263" y="2822575"/>
          <p14:tracePt t="88714" x="8840788" y="2822575"/>
          <p14:tracePt t="88722" x="8848725" y="2822575"/>
          <p14:tracePt t="88738" x="8858250" y="2822575"/>
          <p14:tracePt t="88750" x="8858250" y="2803525"/>
          <p14:tracePt t="88766" x="8867775" y="2786063"/>
          <p14:tracePt t="88783" x="8875713" y="2768600"/>
          <p14:tracePt t="88882" x="8875713" y="2795588"/>
          <p14:tracePt t="88899" x="8875713" y="2803525"/>
          <p14:tracePt t="88906" x="8875713" y="2813050"/>
          <p14:tracePt t="88922" x="8875713" y="2822575"/>
          <p14:tracePt t="89019" x="8875713" y="2813050"/>
          <p14:tracePt t="89026" x="8875713" y="2795588"/>
          <p14:tracePt t="89043" x="8885238" y="2786063"/>
          <p14:tracePt t="89115" x="8894763" y="2803525"/>
          <p14:tracePt t="89123" x="8902700" y="2803525"/>
          <p14:tracePt t="89133" x="8902700" y="2813050"/>
          <p14:tracePt t="89150" x="8912225" y="2813050"/>
          <p14:tracePt t="89203" x="8912225" y="2822575"/>
          <p14:tracePt t="89347" x="8920163" y="2822575"/>
          <p14:tracePt t="89363" x="8929688" y="2813050"/>
          <p14:tracePt t="89587" x="8929688" y="2822575"/>
          <p14:tracePt t="89595" x="8929688" y="2840038"/>
          <p14:tracePt t="89611" x="8929688" y="2857500"/>
          <p14:tracePt t="89619" x="8929688" y="2884488"/>
          <p14:tracePt t="89634" x="8929688" y="2919413"/>
          <p14:tracePt t="89650" x="8929688" y="3036888"/>
          <p14:tracePt t="89667" x="8956675" y="3152775"/>
          <p14:tracePt t="89684" x="8983663" y="3251200"/>
          <p14:tracePt t="89701" x="9028113" y="3357563"/>
          <p14:tracePt t="89717" x="9063038" y="3482975"/>
          <p14:tracePt t="89734" x="9072563" y="3571875"/>
          <p14:tracePt t="89750" x="9082088" y="3616325"/>
          <p14:tracePt t="89767" x="9099550" y="3652838"/>
          <p14:tracePt t="89784" x="9099550" y="3660775"/>
          <p14:tracePt t="89995" x="9090025" y="3660775"/>
          <p14:tracePt t="90011" x="9082088" y="3660775"/>
          <p14:tracePt t="90035" x="9072563" y="3660775"/>
          <p14:tracePt t="90043" x="9055100" y="3660775"/>
          <p14:tracePt t="90059" x="9045575" y="3660775"/>
          <p14:tracePt t="90084" x="9028113" y="3660775"/>
          <p14:tracePt t="90123" x="9018588" y="3660775"/>
          <p14:tracePt t="90131" x="9010650" y="3660775"/>
          <p14:tracePt t="90147" x="9010650" y="3652838"/>
          <p14:tracePt t="90163" x="9010650" y="3643313"/>
          <p14:tracePt t="90171" x="9010650" y="3625850"/>
          <p14:tracePt t="90184" x="9010650" y="3616325"/>
          <p14:tracePt t="90201" x="9010650" y="3598863"/>
          <p14:tracePt t="90218" x="9001125" y="3581400"/>
          <p14:tracePt t="90234" x="9001125" y="3571875"/>
          <p14:tracePt t="90251" x="8991600" y="3571875"/>
          <p14:tracePt t="90443" x="8991600" y="3562350"/>
          <p14:tracePt t="90635" x="8991600" y="3554413"/>
          <p14:tracePt t="90643" x="8991600" y="3544888"/>
          <p14:tracePt t="90779" x="8983663" y="3544888"/>
          <p14:tracePt t="90796" x="8983663" y="3562350"/>
          <p14:tracePt t="90803" x="8983663" y="3581400"/>
          <p14:tracePt t="90811" x="8983663" y="3608388"/>
          <p14:tracePt t="90819" x="8983663" y="3633788"/>
          <p14:tracePt t="90835" x="8956675" y="3670300"/>
          <p14:tracePt t="90852" x="8956675" y="3724275"/>
          <p14:tracePt t="90869" x="8939213" y="3759200"/>
          <p14:tracePt t="90885" x="8929688" y="3776663"/>
          <p14:tracePt t="90902" x="8929688" y="3786188"/>
          <p14:tracePt t="90918" x="8920163" y="3803650"/>
          <p14:tracePt t="91100" x="8920163" y="3813175"/>
          <p14:tracePt t="91171" x="8920163" y="3822700"/>
          <p14:tracePt t="91308" x="8920163" y="3795713"/>
          <p14:tracePt t="91316" x="8920163" y="3776663"/>
          <p14:tracePt t="91324" x="8912225" y="3751263"/>
          <p14:tracePt t="91335" x="8912225" y="3741738"/>
          <p14:tracePt t="91352" x="8894763" y="3705225"/>
          <p14:tracePt t="91369" x="8894763" y="3679825"/>
          <p14:tracePt t="91385" x="8885238" y="3670300"/>
          <p14:tracePt t="91402" x="8885238" y="3643313"/>
          <p14:tracePt t="91419" x="8885238" y="3625850"/>
          <p14:tracePt t="91435" x="8885238" y="3598863"/>
          <p14:tracePt t="91452" x="8885238" y="3589338"/>
          <p14:tracePt t="91469" x="8885238" y="3571875"/>
          <p14:tracePt t="91485" x="8885238" y="3562350"/>
          <p14:tracePt t="91502" x="8885238" y="3554413"/>
          <p14:tracePt t="91535" x="8885238" y="3544888"/>
          <p14:tracePt t="91552" x="8885238" y="3536950"/>
          <p14:tracePt t="91596" x="8885238" y="3517900"/>
          <p14:tracePt t="91612" x="8885238" y="3509963"/>
          <p14:tracePt t="91756" x="8875713" y="3509963"/>
          <p14:tracePt t="91772" x="8867775" y="3536950"/>
          <p14:tracePt t="91788" x="8858250" y="3554413"/>
          <p14:tracePt t="91796" x="8858250" y="3562350"/>
          <p14:tracePt t="91804" x="8858250" y="3571875"/>
          <p14:tracePt t="91819" x="8848725" y="3581400"/>
          <p14:tracePt t="91836" x="8848725" y="3608388"/>
          <p14:tracePt t="91852" x="8840788" y="3633788"/>
          <p14:tracePt t="91869" x="8840788" y="3687763"/>
          <p14:tracePt t="91886" x="8840788" y="3724275"/>
          <p14:tracePt t="91902" x="8840788" y="3759200"/>
          <p14:tracePt t="91919" x="8840788" y="3786188"/>
          <p14:tracePt t="91936" x="8840788" y="3795713"/>
          <p14:tracePt t="91952" x="8840788" y="3813175"/>
          <p14:tracePt t="92020" x="8840788" y="3822700"/>
          <p14:tracePt t="92044" x="8840788" y="3830638"/>
          <p14:tracePt t="92052" x="8840788" y="3840163"/>
          <p14:tracePt t="92068" x="8840788" y="3848100"/>
          <p14:tracePt t="92076" x="8848725" y="3848100"/>
          <p14:tracePt t="92086" x="8848725" y="3857625"/>
          <p14:tracePt t="92103" x="8858250" y="3875088"/>
          <p14:tracePt t="92204" x="8867775" y="3875088"/>
          <p14:tracePt t="92220" x="8875713" y="3875088"/>
          <p14:tracePt t="92228" x="8885238" y="3857625"/>
          <p14:tracePt t="92236" x="8894763" y="3857625"/>
          <p14:tracePt t="92253" x="8902700" y="3830638"/>
          <p14:tracePt t="92269" x="8902700" y="3795713"/>
          <p14:tracePt t="92286" x="8902700" y="3768725"/>
          <p14:tracePt t="92303" x="8902700" y="3741738"/>
          <p14:tracePt t="92320" x="8902700" y="3705225"/>
          <p14:tracePt t="92336" x="8902700" y="3660775"/>
          <p14:tracePt t="92353" x="8894763" y="3625850"/>
          <p14:tracePt t="92370" x="8894763" y="3598863"/>
          <p14:tracePt t="92386" x="8894763" y="3589338"/>
          <p14:tracePt t="92403" x="8894763" y="3581400"/>
          <p14:tracePt t="92420" x="8894763" y="3571875"/>
          <p14:tracePt t="92644" x="8894763" y="3562350"/>
          <p14:tracePt t="92652" x="8894763" y="3554413"/>
          <p14:tracePt t="92660" x="8894763" y="3536950"/>
          <p14:tracePt t="92670" x="8885238" y="3527425"/>
          <p14:tracePt t="92686" x="8875713" y="3500438"/>
          <p14:tracePt t="92703" x="8875713" y="3482975"/>
          <p14:tracePt t="92720" x="8875713" y="3473450"/>
          <p14:tracePt t="92780" x="8867775" y="3473450"/>
          <p14:tracePt t="92812" x="8858250" y="3473450"/>
          <p14:tracePt t="92820" x="8848725" y="3473450"/>
          <p14:tracePt t="92844" x="8840788" y="3473450"/>
          <p14:tracePt t="92940" x="8840788" y="3482975"/>
          <p14:tracePt t="92948" x="8831263" y="3500438"/>
          <p14:tracePt t="92956" x="8823325" y="3500438"/>
          <p14:tracePt t="92970" x="8823325" y="3509963"/>
          <p14:tracePt t="92987" x="8823325" y="3527425"/>
          <p14:tracePt t="93003" x="8823325" y="3536950"/>
          <p14:tracePt t="93020" x="8813800" y="3581400"/>
          <p14:tracePt t="93037" x="8813800" y="3625850"/>
          <p14:tracePt t="93053" x="8813800" y="3652838"/>
          <p14:tracePt t="93070" x="8813800" y="3679825"/>
          <p14:tracePt t="93087" x="8813800" y="3697288"/>
          <p14:tracePt t="93103" x="8813800" y="3705225"/>
          <p14:tracePt t="93156" x="8823325" y="3714750"/>
          <p14:tracePt t="93180" x="8823325" y="3724275"/>
          <p14:tracePt t="93188" x="8823325" y="3732213"/>
          <p14:tracePt t="93221" x="8823325" y="3741738"/>
          <p14:tracePt t="93228" x="8823325" y="3751263"/>
          <p14:tracePt t="93237" x="8823325" y="3759200"/>
          <p14:tracePt t="93260" x="8823325" y="3768725"/>
          <p14:tracePt t="93276" x="8823325" y="3776663"/>
          <p14:tracePt t="93287" x="8823325" y="3786188"/>
          <p14:tracePt t="93308" x="8823325" y="3795713"/>
          <p14:tracePt t="93320" x="8823325" y="3803650"/>
          <p14:tracePt t="93356" x="8823325" y="3813175"/>
          <p14:tracePt t="93485" x="8831263" y="3813175"/>
          <p14:tracePt t="93493" x="8840788" y="3795713"/>
          <p14:tracePt t="93504" x="8840788" y="3776663"/>
          <p14:tracePt t="93521" x="8858250" y="3724275"/>
          <p14:tracePt t="93537" x="8885238" y="3652838"/>
          <p14:tracePt t="93554" x="8894763" y="3589338"/>
          <p14:tracePt t="93571" x="8912225" y="3527425"/>
          <p14:tracePt t="93587" x="8912225" y="3482975"/>
          <p14:tracePt t="93604" x="8912225" y="3465513"/>
          <p14:tracePt t="93749" x="8912225" y="3490913"/>
          <p14:tracePt t="93757" x="8912225" y="3500438"/>
          <p14:tracePt t="93765" x="8912225" y="3527425"/>
          <p14:tracePt t="93773" x="8912225" y="3554413"/>
          <p14:tracePt t="93788" x="8912225" y="3571875"/>
          <p14:tracePt t="93804" x="8947150" y="3687763"/>
          <p14:tracePt t="93821" x="8956675" y="3741738"/>
          <p14:tracePt t="93837" x="8983663" y="3776663"/>
          <p14:tracePt t="93854" x="8983663" y="3786188"/>
          <p14:tracePt t="94117" x="8983663" y="3759200"/>
          <p14:tracePt t="94125" x="8983663" y="3751263"/>
          <p14:tracePt t="94133" x="8956675" y="3732213"/>
          <p14:tracePt t="94141" x="8939213" y="3697288"/>
          <p14:tracePt t="94154" x="8920163" y="3670300"/>
          <p14:tracePt t="94171" x="8867775" y="3616325"/>
          <p14:tracePt t="94188" x="8840788" y="3589338"/>
          <p14:tracePt t="94204" x="8831263" y="3581400"/>
          <p14:tracePt t="94222" x="8823325" y="3571875"/>
          <p14:tracePt t="94238" x="8813800" y="3571875"/>
          <p14:tracePt t="94254" x="8804275" y="3571875"/>
          <p14:tracePt t="94271" x="8786813" y="3571875"/>
          <p14:tracePt t="94304" x="8769350" y="3571875"/>
          <p14:tracePt t="94338" x="8759825" y="3571875"/>
          <p14:tracePt t="94354" x="8751888" y="3571875"/>
          <p14:tracePt t="94371" x="8724900" y="3581400"/>
          <p14:tracePt t="94388" x="8697913" y="3581400"/>
          <p14:tracePt t="94404" x="8661400" y="3598863"/>
          <p14:tracePt t="94421" x="8643938" y="3598863"/>
          <p14:tracePt t="94565" x="8661400" y="3598863"/>
          <p14:tracePt t="94573" x="8661400" y="3589338"/>
          <p14:tracePt t="94581" x="8670925" y="3589338"/>
          <p14:tracePt t="94589" x="8705850" y="3571875"/>
          <p14:tracePt t="94606" x="8732838" y="3562350"/>
          <p14:tracePt t="94622" x="8769350" y="3554413"/>
          <p14:tracePt t="94638" x="8796338" y="3544888"/>
          <p14:tracePt t="94655" x="8804275" y="3544888"/>
          <p14:tracePt t="94725" x="8813800" y="3544888"/>
          <p14:tracePt t="94733" x="8823325" y="3544888"/>
          <p14:tracePt t="94757" x="8840788" y="3544888"/>
          <p14:tracePt t="94765" x="8858250" y="3544888"/>
          <p14:tracePt t="94781" x="8875713" y="3544888"/>
          <p14:tracePt t="94789" x="8894763" y="3536950"/>
          <p14:tracePt t="94805" x="8912225" y="3536950"/>
          <p14:tracePt t="94822" x="8929688" y="3536950"/>
          <p14:tracePt t="94838" x="8956675" y="3536950"/>
          <p14:tracePt t="94855" x="8974138" y="3536950"/>
          <p14:tracePt t="94872" x="9018588" y="3536950"/>
          <p14:tracePt t="94888" x="9055100" y="3536950"/>
          <p14:tracePt t="94905" x="9072563" y="3536950"/>
          <p14:tracePt t="94922" x="9090025" y="3536950"/>
          <p14:tracePt t="94955" x="9109075" y="3536950"/>
          <p14:tracePt t="94972" x="9117013" y="3536950"/>
          <p14:tracePt t="94989" x="9134475" y="3536950"/>
          <p14:tracePt t="95005" x="9161463" y="3536950"/>
          <p14:tracePt t="95022" x="9170988" y="3536950"/>
          <p14:tracePt t="95038" x="9188450" y="3536950"/>
          <p14:tracePt t="95055" x="9197975" y="3536950"/>
          <p14:tracePt t="95072" x="9224963" y="3536950"/>
          <p14:tracePt t="95089" x="9242425" y="3536950"/>
          <p14:tracePt t="95105" x="9259888" y="3536950"/>
          <p14:tracePt t="95122" x="9277350" y="3536950"/>
          <p14:tracePt t="95138" x="9286875" y="3536950"/>
          <p14:tracePt t="95574" x="9286875" y="3544888"/>
          <p14:tracePt t="95590" x="9286875" y="3554413"/>
          <p14:tracePt t="95597" x="9286875" y="3562350"/>
          <p14:tracePt t="95621" x="9277350" y="3581400"/>
          <p14:tracePt t="95637" x="9269413" y="3589338"/>
          <p14:tracePt t="95646" x="9269413" y="3598863"/>
          <p14:tracePt t="95656" x="9269413" y="3608388"/>
          <p14:tracePt t="95672" x="9251950" y="3625850"/>
          <p14:tracePt t="95689" x="9232900" y="3643313"/>
          <p14:tracePt t="95706" x="9215438" y="3670300"/>
          <p14:tracePt t="95722" x="9205913" y="3687763"/>
          <p14:tracePt t="95739" x="9188450" y="3714750"/>
          <p14:tracePt t="95756" x="9180513" y="3741738"/>
          <p14:tracePt t="95772" x="9153525" y="3795713"/>
          <p14:tracePt t="95789" x="9109075" y="3857625"/>
          <p14:tracePt t="95806" x="9090025" y="3884613"/>
          <p14:tracePt t="95823" x="9055100" y="3911600"/>
          <p14:tracePt t="95839" x="9018588" y="3929063"/>
          <p14:tracePt t="95856" x="8966200" y="3938588"/>
          <p14:tracePt t="95873" x="8939213" y="3938588"/>
          <p14:tracePt t="95889" x="8885238" y="3938588"/>
          <p14:tracePt t="95906" x="8840788" y="3938588"/>
          <p14:tracePt t="95923" x="8813800" y="3938588"/>
          <p14:tracePt t="95939" x="8804275" y="3938588"/>
          <p14:tracePt t="95972" x="8796338" y="3938588"/>
          <p14:tracePt t="95990" x="8769350" y="3938588"/>
          <p14:tracePt t="96006" x="8751888" y="3938588"/>
          <p14:tracePt t="96023" x="8724900" y="3938588"/>
          <p14:tracePt t="96039" x="8715375" y="3938588"/>
          <p14:tracePt t="96142" x="8705850" y="3938588"/>
          <p14:tracePt t="96174" x="8715375" y="3938588"/>
          <p14:tracePt t="96190" x="8724900" y="3938588"/>
          <p14:tracePt t="96214" x="8742363" y="3938588"/>
          <p14:tracePt t="96222" x="8751888" y="3938588"/>
          <p14:tracePt t="96238" x="8769350" y="3938588"/>
          <p14:tracePt t="96246" x="8777288" y="3938588"/>
          <p14:tracePt t="96256" x="8796338" y="3938588"/>
          <p14:tracePt t="96273" x="8823325" y="3938588"/>
          <p14:tracePt t="96290" x="8848725" y="3938588"/>
          <p14:tracePt t="96306" x="8894763" y="3929063"/>
          <p14:tracePt t="96323" x="8929688" y="3929063"/>
          <p14:tracePt t="96340" x="8956675" y="3929063"/>
          <p14:tracePt t="96356" x="8974138" y="3911600"/>
          <p14:tracePt t="96374" x="8991600" y="3911600"/>
          <p14:tracePt t="96390" x="9010650" y="3911600"/>
          <p14:tracePt t="96430" x="9018588" y="3911600"/>
          <p14:tracePt t="96446" x="9028113" y="3911600"/>
          <p14:tracePt t="96462" x="9037638" y="3911600"/>
          <p14:tracePt t="96486" x="9045575" y="3911600"/>
          <p14:tracePt t="96614" x="9055100" y="3911600"/>
          <p14:tracePt t="96622" x="9063038" y="3911600"/>
          <p14:tracePt t="96654" x="9072563" y="3902075"/>
          <p14:tracePt t="96670" x="9082088" y="3902075"/>
          <p14:tracePt t="97302" x="9090025" y="3902075"/>
          <p14:tracePt t="98007" x="9072563" y="3875088"/>
          <p14:tracePt t="98015" x="9045575" y="3840163"/>
          <p14:tracePt t="98025" x="8983663" y="3803650"/>
          <p14:tracePt t="98041" x="8902700" y="3759200"/>
          <p14:tracePt t="98058" x="8875713" y="3732213"/>
          <p14:tracePt t="98075" x="8875713" y="3697288"/>
          <p14:tracePt t="98091" x="8912225" y="3625850"/>
          <p14:tracePt t="98108" x="8983663" y="3544888"/>
          <p14:tracePt t="98124" x="9028113" y="3509963"/>
          <p14:tracePt t="98247" x="9037638" y="3509963"/>
          <p14:tracePt t="98255" x="9045575" y="3509963"/>
          <p14:tracePt t="98271" x="9055100" y="3517900"/>
          <p14:tracePt t="98279" x="9063038" y="3527425"/>
          <p14:tracePt t="98295" x="9072563" y="3536950"/>
          <p14:tracePt t="98311" x="9082088" y="3536950"/>
          <p14:tracePt t="98325" x="9099550" y="3536950"/>
          <p14:tracePt t="98341" x="9109075" y="3554413"/>
          <p14:tracePt t="98358" x="9117013" y="3554413"/>
          <p14:tracePt t="98375" x="9144000" y="3554413"/>
          <p14:tracePt t="98392" x="9170988" y="3554413"/>
          <p14:tracePt t="98408" x="9205913" y="3554413"/>
          <p14:tracePt t="98425" x="9251950" y="3554413"/>
          <p14:tracePt t="98441" x="9296400" y="3554413"/>
          <p14:tracePt t="98458" x="9304338" y="3544888"/>
          <p14:tracePt t="98475" x="9323388" y="3544888"/>
          <p14:tracePt t="98491" x="9340850" y="3527425"/>
          <p14:tracePt t="98508" x="9348788" y="3517900"/>
          <p14:tracePt t="98525" x="9367838" y="3509963"/>
          <p14:tracePt t="98559" x="9375775" y="3500438"/>
          <p14:tracePt t="98663" x="9375775" y="3490913"/>
          <p14:tracePt t="98679" x="9375775" y="3473450"/>
          <p14:tracePt t="98695" x="9375775" y="3465513"/>
          <p14:tracePt t="98703" x="9367838" y="3455988"/>
          <p14:tracePt t="98719" x="9358313" y="3446463"/>
          <p14:tracePt t="98799" x="9358313" y="3438525"/>
          <p14:tracePt t="98855" x="9358313" y="3429000"/>
          <p14:tracePt t="98975" x="9358313" y="3419475"/>
          <p14:tracePt t="99031" x="9348788" y="3419475"/>
          <p14:tracePt t="99047" x="9331325" y="3419475"/>
          <p14:tracePt t="99055" x="9331325" y="3429000"/>
          <p14:tracePt t="99063" x="9323388" y="3429000"/>
          <p14:tracePt t="99075" x="9323388" y="3438525"/>
          <p14:tracePt t="99092" x="9304338" y="3446463"/>
          <p14:tracePt t="99109" x="9296400" y="3465513"/>
          <p14:tracePt t="99126" x="9277350" y="3473450"/>
          <p14:tracePt t="99159" x="9277350" y="3482975"/>
          <p14:tracePt t="99199" x="9259888" y="3482975"/>
          <p14:tracePt t="99239" x="9251950" y="3482975"/>
          <p14:tracePt t="100456" x="9251950" y="3490913"/>
          <p14:tracePt t="100464" x="9251950" y="3509963"/>
          <p14:tracePt t="100472" x="9242425" y="3527425"/>
          <p14:tracePt t="100480" x="9242425" y="3554413"/>
          <p14:tracePt t="100493" x="9242425" y="3562350"/>
          <p14:tracePt t="100510" x="9232900" y="3598863"/>
          <p14:tracePt t="100526" x="9224963" y="3616325"/>
          <p14:tracePt t="100543" x="9224963" y="3643313"/>
          <p14:tracePt t="100560" x="9215438" y="3670300"/>
          <p14:tracePt t="100593" x="9215438" y="3687763"/>
          <p14:tracePt t="100610" x="9215438" y="3697288"/>
          <p14:tracePt t="100627" x="9215438" y="3705225"/>
          <p14:tracePt t="100744" x="9224963" y="3705225"/>
          <p14:tracePt t="100760" x="9224963" y="3679825"/>
          <p14:tracePt t="100768" x="9232900" y="3660775"/>
          <p14:tracePt t="100777" x="9242425" y="3643313"/>
          <p14:tracePt t="100794" x="9259888" y="3598863"/>
          <p14:tracePt t="100810" x="9269413" y="3562350"/>
          <p14:tracePt t="100827" x="9269413" y="3544888"/>
          <p14:tracePt t="100843" x="9269413" y="3536950"/>
          <p14:tracePt t="100877" x="9269413" y="3527425"/>
          <p14:tracePt t="101184" x="9269413" y="3536950"/>
          <p14:tracePt t="101193" x="9286875" y="3562350"/>
          <p14:tracePt t="101200" x="9296400" y="3589338"/>
          <p14:tracePt t="101210" x="9296400" y="3616325"/>
          <p14:tracePt t="101227" x="9323388" y="3670300"/>
          <p14:tracePt t="101244" x="9331325" y="3705225"/>
          <p14:tracePt t="101260" x="9340850" y="3732213"/>
          <p14:tracePt t="101277" x="9340850" y="3741738"/>
          <p14:tracePt t="101294" x="9340850" y="3759200"/>
          <p14:tracePt t="101310" x="9340850" y="3768725"/>
          <p14:tracePt t="101327" x="9340850" y="3776663"/>
          <p14:tracePt t="101344" x="9340850" y="3786188"/>
          <p14:tracePt t="101361" x="9340850" y="3803650"/>
          <p14:tracePt t="101377" x="9340850" y="3822700"/>
          <p14:tracePt t="101394" x="9340850" y="3840163"/>
          <p14:tracePt t="101411" x="9331325" y="3848100"/>
          <p14:tracePt t="101496" x="9331325" y="3875088"/>
          <p14:tracePt t="101504" x="9323388" y="3884613"/>
          <p14:tracePt t="101513" x="9286875" y="3911600"/>
          <p14:tracePt t="101528" x="9224963" y="3938588"/>
          <p14:tracePt t="101544" x="8902700" y="4027488"/>
          <p14:tracePt t="101561" x="8510588" y="4089400"/>
          <p14:tracePt t="101577" x="8134350" y="4133850"/>
          <p14:tracePt t="101594" x="7939088" y="4152900"/>
          <p14:tracePt t="101611" x="7840663" y="4160838"/>
          <p14:tracePt t="101644" x="7831138" y="4160838"/>
          <p14:tracePt t="101661" x="7840663" y="4116388"/>
          <p14:tracePt t="101678" x="7858125" y="4081463"/>
          <p14:tracePt t="101694" x="7867650" y="4044950"/>
          <p14:tracePt t="101711" x="7875588" y="3990975"/>
          <p14:tracePt t="101728" x="7875588" y="3956050"/>
          <p14:tracePt t="101744" x="7875588" y="3884613"/>
          <p14:tracePt t="101761" x="7875588" y="3830638"/>
          <p14:tracePt t="101778" x="7840663" y="3786188"/>
          <p14:tracePt t="101794" x="7786688" y="3768725"/>
          <p14:tracePt t="101811" x="7732713" y="3741738"/>
          <p14:tracePt t="101828" x="7680325" y="3705225"/>
          <p14:tracePt t="101844" x="7616825" y="3697288"/>
          <p14:tracePt t="101861" x="7581900" y="3670300"/>
          <p14:tracePt t="101878" x="7537450" y="3670300"/>
          <p14:tracePt t="101895" x="7483475" y="3660775"/>
          <p14:tracePt t="101911" x="7439025" y="3660775"/>
          <p14:tracePt t="101928" x="7412038" y="3660775"/>
          <p14:tracePt t="101944" x="7394575" y="3660775"/>
          <p14:tracePt t="102025" x="7385050" y="3670300"/>
          <p14:tracePt t="102033" x="7385050" y="3679825"/>
          <p14:tracePt t="102044" x="7385050" y="3697288"/>
          <p14:tracePt t="102061" x="7375525" y="3724275"/>
          <p14:tracePt t="102078" x="7358063" y="3786188"/>
          <p14:tracePt t="102095" x="7340600" y="3830638"/>
          <p14:tracePt t="102111" x="7304088" y="3894138"/>
          <p14:tracePt t="102128" x="7269163" y="3938588"/>
          <p14:tracePt t="102145" x="7259638" y="3946525"/>
          <p14:tracePt t="102249" x="7251700" y="3956050"/>
          <p14:tracePt t="102257" x="7205663" y="3956050"/>
          <p14:tracePt t="102265" x="7134225" y="3973513"/>
          <p14:tracePt t="102278" x="7037388" y="3973513"/>
          <p14:tracePt t="102295" x="6670675" y="3990975"/>
          <p14:tracePt t="102311" x="6180138" y="4010025"/>
          <p14:tracePt t="102328" x="5715000" y="4010025"/>
          <p14:tracePt t="102345" x="5394325" y="4010025"/>
          <p14:tracePt t="102361" x="5357813" y="4010025"/>
          <p14:tracePt t="102378" x="5348288" y="4010025"/>
          <p14:tracePt t="102395" x="5348288" y="4000500"/>
          <p14:tracePt t="102411" x="5348288" y="3973513"/>
          <p14:tracePt t="102428" x="5348288" y="3965575"/>
          <p14:tracePt t="102445" x="5348288" y="3938588"/>
          <p14:tracePt t="102461" x="5348288" y="3929063"/>
          <p14:tracePt t="102478" x="5348288" y="3911600"/>
          <p14:tracePt t="102495" x="5348288" y="3875088"/>
          <p14:tracePt t="102511" x="5313363" y="3830638"/>
          <p14:tracePt t="102529" x="5160963" y="3724275"/>
          <p14:tracePt t="102545" x="5054600" y="3660775"/>
          <p14:tracePt t="102561" x="4973638" y="3625850"/>
          <p14:tracePt t="102578" x="4911725" y="3598863"/>
          <p14:tracePt t="102595" x="4884738" y="3589338"/>
          <p14:tracePt t="102612" x="4867275" y="3571875"/>
          <p14:tracePt t="102645" x="4867275" y="3554413"/>
          <p14:tracePt t="102661" x="4867275" y="3544888"/>
          <p14:tracePt t="102695" x="4867275" y="3527425"/>
          <p14:tracePt t="102761" x="4867275" y="3517900"/>
          <p14:tracePt t="102785" x="4857750" y="3527425"/>
          <p14:tracePt t="102793" x="4857750" y="3554413"/>
          <p14:tracePt t="102801" x="4857750" y="3581400"/>
          <p14:tracePt t="102812" x="4840288" y="3598863"/>
          <p14:tracePt t="102828" x="4840288" y="3652838"/>
          <p14:tracePt t="102845" x="4840288" y="3705225"/>
          <p14:tracePt t="102862" x="4840288" y="3741738"/>
          <p14:tracePt t="102879" x="4840288" y="3776663"/>
          <p14:tracePt t="102896" x="4840288" y="3786188"/>
          <p14:tracePt t="102912" x="4840288" y="3803650"/>
          <p14:tracePt t="103058" x="4840288" y="3813175"/>
          <p14:tracePt t="103193" x="4867275" y="3813175"/>
          <p14:tracePt t="103201" x="4875213" y="3813175"/>
          <p14:tracePt t="103212" x="4884738" y="3803650"/>
          <p14:tracePt t="103229" x="4902200" y="3795713"/>
          <p14:tracePt t="103481" x="4902200" y="3786188"/>
          <p14:tracePt t="103505" x="4902200" y="3776663"/>
          <p14:tracePt t="103513" x="4902200" y="3768725"/>
          <p14:tracePt t="103673" x="4894263" y="3768725"/>
          <p14:tracePt t="103681" x="4884738" y="3768725"/>
          <p14:tracePt t="103689" x="4875213" y="3768725"/>
          <p14:tracePt t="103697" x="4848225" y="3768725"/>
          <p14:tracePt t="103712" x="4830763" y="3768725"/>
          <p14:tracePt t="103729" x="4633913" y="3768725"/>
          <p14:tracePt t="103746" x="4357688" y="3768725"/>
          <p14:tracePt t="103762" x="3919538" y="3768725"/>
          <p14:tracePt t="103779" x="3571875" y="3768725"/>
          <p14:tracePt t="103796" x="3205163" y="3768725"/>
          <p14:tracePt t="103813" x="2973388" y="3768725"/>
          <p14:tracePt t="103829" x="2840038" y="3768725"/>
          <p14:tracePt t="103846" x="2786063" y="3768725"/>
          <p14:tracePt t="104090" x="2786063" y="3751263"/>
          <p14:tracePt t="104105" x="2813050" y="3732213"/>
          <p14:tracePt t="104114" x="2813050" y="3724275"/>
          <p14:tracePt t="104121" x="2813050" y="3705225"/>
          <p14:tracePt t="104130" x="2813050" y="3697288"/>
          <p14:tracePt t="104146" x="2813050" y="3679825"/>
          <p14:tracePt t="104163" x="2813050" y="3660775"/>
          <p14:tracePt t="104180" x="2813050" y="3643313"/>
          <p14:tracePt t="104196" x="2813050" y="3625850"/>
          <p14:tracePt t="104213" x="2813050" y="3616325"/>
          <p14:tracePt t="104230" x="2813050" y="3608388"/>
          <p14:tracePt t="104246" x="2813050" y="3589338"/>
          <p14:tracePt t="104263" x="2803525" y="3581400"/>
          <p14:tracePt t="104280" x="2803525" y="3571875"/>
          <p14:tracePt t="104297" x="2803525" y="3562350"/>
          <p14:tracePt t="104330" x="2795588" y="3562350"/>
          <p14:tracePt t="104338" x="2776538" y="3562350"/>
          <p14:tracePt t="104346" x="2776538" y="3581400"/>
          <p14:tracePt t="104363" x="2768600" y="3670300"/>
          <p14:tracePt t="104380" x="2768600" y="3768725"/>
          <p14:tracePt t="104397" x="2768600" y="3803650"/>
          <p14:tracePt t="104413" x="2813050" y="3822700"/>
          <p14:tracePt t="104430" x="2857500" y="3822700"/>
          <p14:tracePt t="104446" x="2911475" y="3803650"/>
          <p14:tracePt t="104463" x="2955925" y="3751263"/>
          <p14:tracePt t="104480" x="2965450" y="3705225"/>
          <p14:tracePt t="104497" x="3009900" y="3625850"/>
          <p14:tracePt t="104514" x="3009900" y="3536950"/>
          <p14:tracePt t="104530" x="3000375" y="3482975"/>
          <p14:tracePt t="104547" x="2955925" y="3465513"/>
          <p14:tracePt t="104563" x="2911475" y="3438525"/>
          <p14:tracePt t="104580" x="2822575" y="3438525"/>
          <p14:tracePt t="104597" x="2724150" y="3438525"/>
          <p14:tracePt t="104613" x="2652713" y="3446463"/>
          <p14:tracePt t="104630" x="2589213" y="3500438"/>
          <p14:tracePt t="104647" x="2544763" y="3571875"/>
          <p14:tracePt t="104663" x="2536825" y="3679825"/>
          <p14:tracePt t="104680" x="2544763" y="3795713"/>
          <p14:tracePt t="104697" x="2608263" y="3911600"/>
          <p14:tracePt t="104699" x="2643188" y="3956050"/>
          <p14:tracePt t="104714" x="2714625" y="4017963"/>
          <p14:tracePt t="104730" x="2822575" y="4054475"/>
          <p14:tracePt t="104747" x="2928938" y="4062413"/>
          <p14:tracePt t="104763" x="3017838" y="4054475"/>
          <p14:tracePt t="104780" x="3108325" y="3990975"/>
          <p14:tracePt t="104797" x="3170238" y="3902075"/>
          <p14:tracePt t="104813" x="3179763" y="3822700"/>
          <p14:tracePt t="104830" x="3179763" y="3751263"/>
          <p14:tracePt t="104847" x="3116263" y="3660775"/>
          <p14:tracePt t="104863" x="3044825" y="3625850"/>
          <p14:tracePt t="104880" x="2955925" y="3608388"/>
          <p14:tracePt t="104898" x="2894013" y="3589338"/>
          <p14:tracePt t="104914" x="2867025" y="3598863"/>
          <p14:tracePt t="104930" x="2830513" y="3598863"/>
          <p14:tracePt t="104947" x="2830513" y="3616325"/>
          <p14:tracePt t="104964" x="2830513" y="3643313"/>
          <p14:tracePt t="104980" x="2847975" y="3687763"/>
          <p14:tracePt t="104997" x="2874963" y="3724275"/>
          <p14:tracePt t="105014" x="2894013" y="3741738"/>
          <p14:tracePt t="105030" x="2911475" y="3741738"/>
          <p14:tracePt t="105047" x="2928938" y="3741738"/>
          <p14:tracePt t="105064" x="2946400" y="3714750"/>
          <p14:tracePt t="105081" x="2946400" y="3598863"/>
          <p14:tracePt t="105097" x="2946400" y="3490913"/>
          <p14:tracePt t="105114" x="2894013" y="3348038"/>
          <p14:tracePt t="105130" x="2830513" y="3286125"/>
          <p14:tracePt t="105147" x="2768600" y="3259138"/>
          <p14:tracePt t="105164" x="2652713" y="3251200"/>
          <p14:tracePt t="105180" x="2509838" y="3251200"/>
          <p14:tracePt t="105197" x="2357438" y="3268663"/>
          <p14:tracePt t="105214" x="2224088" y="3348038"/>
          <p14:tracePt t="105231" x="2125663" y="3446463"/>
          <p14:tracePt t="105247" x="2098675" y="3536950"/>
          <p14:tracePt t="105264" x="2098675" y="3616325"/>
          <p14:tracePt t="105281" x="2179638" y="3732213"/>
          <p14:tracePt t="105298" x="2374900" y="3902075"/>
          <p14:tracePt t="105314" x="2509838" y="3956050"/>
          <p14:tracePt t="105331" x="2660650" y="3983038"/>
          <p14:tracePt t="105347" x="2803525" y="3983038"/>
          <p14:tracePt t="105364" x="2928938" y="3894138"/>
          <p14:tracePt t="105381" x="3027363" y="3776663"/>
          <p14:tracePt t="105398" x="3062288" y="3643313"/>
          <p14:tracePt t="105414" x="3062288" y="3517900"/>
          <p14:tracePt t="105431" x="3054350" y="3438525"/>
          <p14:tracePt t="105447" x="3009900" y="3367088"/>
          <p14:tracePt t="105464" x="2946400" y="3313113"/>
          <p14:tracePt t="105481" x="2867025" y="3286125"/>
          <p14:tracePt t="105497" x="2776538" y="3286125"/>
          <p14:tracePt t="105514" x="2625725" y="3303588"/>
          <p14:tracePt t="105531" x="2517775" y="3375025"/>
          <p14:tracePt t="105547" x="2482850" y="3446463"/>
          <p14:tracePt t="105564" x="2446338" y="3544888"/>
          <p14:tracePt t="105581" x="2446338" y="3608388"/>
          <p14:tracePt t="105598" x="2446338" y="3652838"/>
          <p14:tracePt t="105614" x="2490788" y="3714750"/>
          <p14:tracePt t="105631" x="2544763" y="3759200"/>
          <p14:tracePt t="105647" x="2608263" y="3768725"/>
          <p14:tracePt t="105664" x="2679700" y="3768725"/>
          <p14:tracePt t="105681" x="2759075" y="3751263"/>
          <p14:tracePt t="105697" x="2822575" y="3697288"/>
          <p14:tracePt t="105699" x="2840038" y="3679825"/>
          <p14:tracePt t="105714" x="2857500" y="3616325"/>
          <p14:tracePt t="105731" x="2857500" y="3544888"/>
          <p14:tracePt t="105748" x="2857500" y="3490913"/>
          <p14:tracePt t="105764" x="2813050" y="3446463"/>
          <p14:tracePt t="105781" x="2741613" y="3419475"/>
          <p14:tracePt t="105798" x="2589213" y="3411538"/>
          <p14:tracePt t="105814" x="2393950" y="3411538"/>
          <p14:tracePt t="105831" x="2232025" y="3446463"/>
          <p14:tracePt t="105848" x="2098675" y="3571875"/>
          <p14:tracePt t="105864" x="2054225" y="3697288"/>
          <p14:tracePt t="105881" x="2062163" y="3822700"/>
          <p14:tracePt t="105898" x="2330450" y="3938588"/>
          <p14:tracePt t="105914" x="2562225" y="3973513"/>
          <p14:tracePt t="105931" x="2840038" y="3973513"/>
          <p14:tracePt t="105948" x="3027363" y="3946525"/>
          <p14:tracePt t="105964" x="3125788" y="3875088"/>
          <p14:tracePt t="105981" x="3170238" y="3822700"/>
          <p14:tracePt t="105998" x="3170238" y="3732213"/>
          <p14:tracePt t="106014" x="3152775" y="3633788"/>
          <p14:tracePt t="106031" x="3054350" y="3544888"/>
          <p14:tracePt t="106048" x="2901950" y="3473450"/>
          <p14:tracePt t="106064" x="2759075" y="3429000"/>
          <p14:tracePt t="106081" x="2633663" y="3429000"/>
          <p14:tracePt t="106098" x="2517775" y="3446463"/>
          <p14:tracePt t="106115" x="2490788" y="3473450"/>
          <p14:tracePt t="106131" x="2455863" y="3544888"/>
          <p14:tracePt t="106148" x="2428875" y="3608388"/>
          <p14:tracePt t="106164" x="2419350" y="3652838"/>
          <p14:tracePt t="106181" x="2401888" y="3697288"/>
          <p14:tracePt t="106198" x="2401888" y="3714750"/>
          <p14:tracePt t="106215" x="2401888" y="3732213"/>
          <p14:tracePt t="106231" x="2419350" y="3741738"/>
          <p14:tracePt t="106248" x="2473325" y="3751263"/>
          <p14:tracePt t="106265" x="2598738" y="3751263"/>
          <p14:tracePt t="106282" x="2732088" y="3714750"/>
          <p14:tracePt t="106298" x="2874963" y="3598863"/>
          <p14:tracePt t="106315" x="2894013" y="3554413"/>
          <p14:tracePt t="106332" x="2894013" y="3500438"/>
          <p14:tracePt t="106348" x="2847975" y="3446463"/>
          <p14:tracePt t="106365" x="2732088" y="3411538"/>
          <p14:tracePt t="106381" x="2643188" y="3411538"/>
          <p14:tracePt t="106398" x="2562225" y="3411538"/>
          <p14:tracePt t="106415" x="2500313" y="3429000"/>
          <p14:tracePt t="106432" x="2500313" y="3509963"/>
          <p14:tracePt t="106448" x="2500313" y="3616325"/>
          <p14:tracePt t="106465" x="2562225" y="3741738"/>
          <p14:tracePt t="106482" x="2679700" y="3848100"/>
          <p14:tracePt t="106498" x="2982913" y="3911600"/>
          <p14:tracePt t="106515" x="3224213" y="3911600"/>
          <p14:tracePt t="106532" x="3429000" y="3857625"/>
          <p14:tracePt t="106548" x="3562350" y="3732213"/>
          <p14:tracePt t="106565" x="3581400" y="3625850"/>
          <p14:tracePt t="106582" x="3571875" y="3536950"/>
          <p14:tracePt t="106598" x="3500438" y="3455988"/>
          <p14:tracePt t="106615" x="3394075" y="3402013"/>
          <p14:tracePt t="106632" x="3313113" y="3402013"/>
          <p14:tracePt t="106648" x="3251200" y="3402013"/>
          <p14:tracePt t="106665" x="3205163" y="3402013"/>
          <p14:tracePt t="106682" x="3179763" y="3482975"/>
          <p14:tracePt t="106699" x="3081338" y="3679825"/>
          <p14:tracePt t="106715" x="3044825" y="3768725"/>
          <p14:tracePt t="106732" x="3036888" y="3803650"/>
          <p14:tracePt t="106748" x="3036888" y="3822700"/>
          <p14:tracePt t="106782" x="3108325" y="3822700"/>
          <p14:tracePt t="106799" x="3232150" y="3803650"/>
          <p14:tracePt t="106815" x="3340100" y="3751263"/>
          <p14:tracePt t="106832" x="3402013" y="3714750"/>
          <p14:tracePt t="106848" x="3419475" y="3697288"/>
          <p14:tracePt t="106907" x="3429000" y="3697288"/>
          <p14:tracePt t="106915" x="3455988" y="3697288"/>
          <p14:tracePt t="106923" x="3482975" y="3697288"/>
          <p14:tracePt t="106932" x="3554413" y="3705225"/>
          <p14:tracePt t="106949" x="3714750" y="3714750"/>
          <p14:tracePt t="106965" x="3929063" y="3732213"/>
          <p14:tracePt t="106982" x="4160838" y="3732213"/>
          <p14:tracePt t="106999" x="4411663" y="3732213"/>
          <p14:tracePt t="107015" x="4633913" y="3724275"/>
          <p14:tracePt t="107032" x="4848225" y="3724275"/>
          <p14:tracePt t="107049" x="5010150" y="3714750"/>
          <p14:tracePt t="107065" x="5089525" y="3697288"/>
          <p14:tracePt t="107082" x="5180013" y="3687763"/>
          <p14:tracePt t="107099" x="5214938" y="3670300"/>
          <p14:tracePt t="107115" x="5224463" y="3652838"/>
          <p14:tracePt t="107132" x="5232400" y="3652838"/>
          <p14:tracePt t="107149" x="5251450" y="3625850"/>
          <p14:tracePt t="107165" x="5268913" y="3608388"/>
          <p14:tracePt t="107182" x="5313363" y="3598863"/>
          <p14:tracePt t="107199" x="5348288" y="3571875"/>
          <p14:tracePt t="107215" x="5394325" y="3554413"/>
          <p14:tracePt t="107233" x="5419725" y="3527425"/>
          <p14:tracePt t="107249" x="5429250" y="3527425"/>
          <p14:tracePt t="107265" x="5429250" y="3517900"/>
          <p14:tracePt t="107282" x="5446713" y="3509963"/>
          <p14:tracePt t="107315" x="5465763" y="3509963"/>
          <p14:tracePt t="107332" x="5554663" y="3509963"/>
          <p14:tracePt t="107349" x="5759450" y="3527425"/>
          <p14:tracePt t="107365" x="6116638" y="3571875"/>
          <p14:tracePt t="107382" x="6581775" y="3571875"/>
          <p14:tracePt t="107399" x="6991350" y="3571875"/>
          <p14:tracePt t="107416" x="7251700" y="3571875"/>
          <p14:tracePt t="107433" x="7402513" y="3571875"/>
          <p14:tracePt t="107449" x="7466013" y="3544888"/>
          <p14:tracePt t="107466" x="7473950" y="3544888"/>
          <p14:tracePt t="107483" x="7483475" y="3536950"/>
          <p14:tracePt t="107499" x="7491413" y="3536950"/>
          <p14:tracePt t="107532" x="7500938" y="3536950"/>
          <p14:tracePt t="107587" x="7510463" y="3527425"/>
          <p14:tracePt t="107603" x="7510463" y="3517900"/>
          <p14:tracePt t="107627" x="7518400" y="3509963"/>
          <p14:tracePt t="107644" x="7518400" y="3500438"/>
          <p14:tracePt t="107659" x="7527925" y="3482975"/>
          <p14:tracePt t="107675" x="7527925" y="3473450"/>
          <p14:tracePt t="107787" x="7527925" y="3482975"/>
          <p14:tracePt t="107795" x="7554913" y="3490913"/>
          <p14:tracePt t="107803" x="7572375" y="3500438"/>
          <p14:tracePt t="107816" x="7616825" y="3509963"/>
          <p14:tracePt t="107833" x="7786688" y="3517900"/>
          <p14:tracePt t="107849" x="8010525" y="3517900"/>
          <p14:tracePt t="107866" x="8251825" y="3517900"/>
          <p14:tracePt t="107883" x="8545513" y="3517900"/>
          <p14:tracePt t="107900" x="8643938" y="3500438"/>
          <p14:tracePt t="107916" x="8697913" y="3490913"/>
          <p14:tracePt t="107933" x="8715375" y="3473450"/>
          <p14:tracePt t="107949" x="8732838" y="3473450"/>
          <p14:tracePt t="107966" x="8751888" y="3473450"/>
          <p14:tracePt t="107983" x="8777288" y="3473450"/>
          <p14:tracePt t="108076" x="8786813" y="3473450"/>
          <p14:tracePt t="108083" x="8804275" y="3473450"/>
          <p14:tracePt t="108091" x="8813800" y="3473450"/>
          <p14:tracePt t="108100" x="8848725" y="3473450"/>
          <p14:tracePt t="108116" x="8920163" y="3473450"/>
          <p14:tracePt t="108133" x="8983663" y="3473450"/>
          <p14:tracePt t="108150" x="9010650" y="3473450"/>
          <p14:tracePt t="108243" x="9018588" y="3473450"/>
          <p14:tracePt t="108267" x="9037638" y="3473450"/>
          <p14:tracePt t="108275" x="9045575" y="3473450"/>
          <p14:tracePt t="108291" x="9055100" y="3465513"/>
          <p14:tracePt t="108331" x="9055100" y="3455988"/>
          <p14:tracePt t="108339" x="9055100" y="3446463"/>
          <p14:tracePt t="108350" x="9063038" y="3438525"/>
          <p14:tracePt t="108366" x="9072563" y="3411538"/>
          <p14:tracePt t="108383" x="9082088" y="3375025"/>
          <p14:tracePt t="108400" x="9090025" y="3340100"/>
          <p14:tracePt t="108416" x="9109075" y="3295650"/>
          <p14:tracePt t="108433" x="9109075" y="3276600"/>
          <p14:tracePt t="108450" x="9109075" y="3259138"/>
          <p14:tracePt t="108483" x="9109075" y="3251200"/>
          <p14:tracePt t="108500" x="9099550" y="3251200"/>
          <p14:tracePt t="108517" x="9090025" y="3251200"/>
          <p14:tracePt t="108534" x="9072563" y="3251200"/>
          <p14:tracePt t="108550" x="9055100" y="3251200"/>
          <p14:tracePt t="108566" x="9010650" y="3259138"/>
          <p14:tracePt t="108583" x="8991600" y="3268663"/>
          <p14:tracePt t="108600" x="8974138" y="3276600"/>
          <p14:tracePt t="108617" x="8929688" y="3286125"/>
          <p14:tracePt t="108634" x="8885238" y="3303588"/>
          <p14:tracePt t="108650" x="8840788" y="3322638"/>
          <p14:tracePt t="108667" x="8823325" y="3330575"/>
          <p14:tracePt t="108683" x="8769350" y="3357563"/>
          <p14:tracePt t="108700" x="8715375" y="3394075"/>
          <p14:tracePt t="108717" x="8688388" y="3411538"/>
          <p14:tracePt t="108734" x="8661400" y="3438525"/>
          <p14:tracePt t="108750" x="8643938" y="3455988"/>
          <p14:tracePt t="108767" x="8616950" y="3473450"/>
          <p14:tracePt t="108784" x="8609013" y="3509963"/>
          <p14:tracePt t="108800" x="8589963" y="3544888"/>
          <p14:tracePt t="108817" x="8572500" y="3581400"/>
          <p14:tracePt t="108834" x="8572500" y="3608388"/>
          <p14:tracePt t="108850" x="8562975" y="3643313"/>
          <p14:tracePt t="108867" x="8562975" y="3679825"/>
          <p14:tracePt t="108884" x="8609013" y="3768725"/>
          <p14:tracePt t="108900" x="8634413" y="3840163"/>
          <p14:tracePt t="108917" x="8715375" y="3919538"/>
          <p14:tracePt t="108933" x="8831263" y="4017963"/>
          <p14:tracePt t="108950" x="9018588" y="4089400"/>
          <p14:tracePt t="108967" x="9232900" y="4108450"/>
          <p14:tracePt t="108984" x="9447213" y="4108450"/>
          <p14:tracePt t="109001" x="9582150" y="4054475"/>
          <p14:tracePt t="109017" x="9671050" y="3990975"/>
          <p14:tracePt t="109034" x="9688513" y="3946525"/>
          <p14:tracePt t="109050" x="9688513" y="3902075"/>
          <p14:tracePt t="109067" x="9688513" y="3867150"/>
          <p14:tracePt t="109084" x="9634538" y="3741738"/>
          <p14:tracePt t="109101" x="9590088" y="3652838"/>
          <p14:tracePt t="109117" x="9537700" y="3544888"/>
          <p14:tracePt t="109134" x="9491663" y="3465513"/>
          <p14:tracePt t="109150" x="9412288" y="3384550"/>
          <p14:tracePt t="109167" x="9348788" y="3348038"/>
          <p14:tracePt t="109184" x="9304338" y="3322638"/>
          <p14:tracePt t="109201" x="9259888" y="3295650"/>
          <p14:tracePt t="109217" x="9205913" y="3286125"/>
          <p14:tracePt t="109234" x="9170988" y="3286125"/>
          <p14:tracePt t="109251" x="9072563" y="3286125"/>
          <p14:tracePt t="109267" x="9018588" y="3286125"/>
          <p14:tracePt t="109284" x="8875713" y="3348038"/>
          <p14:tracePt t="109301" x="8786813" y="3419475"/>
          <p14:tracePt t="109317" x="8705850" y="3500438"/>
          <p14:tracePt t="109334" x="8634413" y="3598863"/>
          <p14:tracePt t="109351" x="8589963" y="3697288"/>
          <p14:tracePt t="109367" x="8572500" y="3741738"/>
          <p14:tracePt t="109384" x="8555038" y="3795713"/>
          <p14:tracePt t="109401" x="8545513" y="3830638"/>
          <p14:tracePt t="109417" x="8545513" y="3867150"/>
          <p14:tracePt t="109434" x="8545513" y="3911600"/>
          <p14:tracePt t="109451" x="8545513" y="3929063"/>
          <p14:tracePt t="109468" x="8634413" y="3990975"/>
          <p14:tracePt t="109484" x="8705850" y="4010025"/>
          <p14:tracePt t="109501" x="8769350" y="4010025"/>
          <p14:tracePt t="109517" x="8796338" y="4010025"/>
          <p14:tracePt t="109534" x="8813800" y="4010025"/>
          <p14:tracePt t="109580" x="8823325" y="4010025"/>
          <p14:tracePt t="109644" x="8840788" y="4000500"/>
          <p14:tracePt t="109660" x="8858250" y="3983038"/>
          <p14:tracePt t="109668" x="8875713" y="3965575"/>
          <p14:tracePt t="109676" x="8885238" y="3956050"/>
          <p14:tracePt t="109685" x="8902700" y="3919538"/>
          <p14:tracePt t="109701" x="8939213" y="3875088"/>
          <p14:tracePt t="109718" x="8956675" y="3822700"/>
          <p14:tracePt t="109735" x="8974138" y="3795713"/>
          <p14:tracePt t="109751" x="8974138" y="3768725"/>
          <p14:tracePt t="109785" x="8974138" y="3751263"/>
          <p14:tracePt t="109801" x="8974138" y="3741738"/>
          <p14:tracePt t="109820" x="8956675" y="3741738"/>
          <p14:tracePt t="109836" x="8947150" y="3741738"/>
          <p14:tracePt t="109852" x="8929688" y="3741738"/>
          <p14:tracePt t="109868" x="8902700" y="3768725"/>
          <p14:tracePt t="109885" x="8885238" y="3822700"/>
          <p14:tracePt t="109901" x="8875713" y="3875088"/>
          <p14:tracePt t="109918" x="8875713" y="3919538"/>
          <p14:tracePt t="109980" x="8885238" y="3911600"/>
          <p14:tracePt t="109988" x="8885238" y="3894138"/>
          <p14:tracePt t="109996" x="8885238" y="3875088"/>
          <p14:tracePt t="110004" x="8848725" y="3822700"/>
          <p14:tracePt t="110018" x="8848725" y="3813175"/>
          <p14:tracePt t="110034" x="8840788" y="3776663"/>
          <p14:tracePt t="110051" x="8823325" y="3751263"/>
          <p14:tracePt t="110148" x="8840788" y="3759200"/>
          <p14:tracePt t="110156" x="8848725" y="3768725"/>
          <p14:tracePt t="110168" x="8858250" y="3786188"/>
          <p14:tracePt t="110185" x="8885238" y="3822700"/>
          <p14:tracePt t="110260" x="8885238" y="3813175"/>
          <p14:tracePt t="110268" x="8885238" y="3795713"/>
          <p14:tracePt t="110276" x="8885238" y="3786188"/>
          <p14:tracePt t="110285" x="8885238" y="3759200"/>
          <p14:tracePt t="110302" x="8885238" y="3714750"/>
          <p14:tracePt t="110318" x="8885238" y="3679825"/>
          <p14:tracePt t="110335" x="8885238" y="3643313"/>
          <p14:tracePt t="110351" x="8885238" y="3598863"/>
          <p14:tracePt t="110368" x="8885238" y="3562350"/>
          <p14:tracePt t="110385" x="8885238" y="3527425"/>
          <p14:tracePt t="110402" x="8885238" y="3509963"/>
          <p14:tracePt t="110418" x="8885238" y="3500438"/>
          <p14:tracePt t="110435" x="8885238" y="3490913"/>
          <p14:tracePt t="110452" x="8885238" y="3482975"/>
          <p14:tracePt t="110493" x="8885238" y="3473450"/>
          <p14:tracePt t="110548" x="8885238" y="3455988"/>
          <p14:tracePt t="110580" x="8885238" y="3446463"/>
          <p14:tracePt t="110597" x="8894763" y="3419475"/>
          <p14:tracePt t="110605" x="8894763" y="3411538"/>
          <p14:tracePt t="110613" x="8894763" y="3394075"/>
          <p14:tracePt t="110621" x="8902700" y="3357563"/>
          <p14:tracePt t="110635" x="8902700" y="3348038"/>
          <p14:tracePt t="110652" x="8920163" y="3313113"/>
          <p14:tracePt t="110668" x="8920163" y="3295650"/>
          <p14:tracePt t="110733" x="8920163" y="3303588"/>
          <p14:tracePt t="110741" x="8920163" y="3322638"/>
          <p14:tracePt t="110752" x="8912225" y="3348038"/>
          <p14:tracePt t="110768" x="8902700" y="3402013"/>
          <p14:tracePt t="110785" x="8902700" y="3455988"/>
          <p14:tracePt t="110802" x="8902700" y="3482975"/>
          <p14:tracePt t="110818" x="8894763" y="3517900"/>
          <p14:tracePt t="110835" x="8894763" y="3571875"/>
          <p14:tracePt t="110852" x="8894763" y="3616325"/>
          <p14:tracePt t="110869" x="8894763" y="3714750"/>
          <p14:tracePt t="110885" x="8894763" y="3768725"/>
          <p14:tracePt t="110902" x="8894763" y="3803650"/>
          <p14:tracePt t="110919" x="8912225" y="3822700"/>
          <p14:tracePt t="110936" x="8920163" y="3830638"/>
          <p14:tracePt t="110952" x="8920163" y="3840163"/>
          <p14:tracePt t="110986" x="8920163" y="3848100"/>
          <p14:tracePt t="111013" x="8920163" y="3857625"/>
          <p14:tracePt t="111021" x="8920163" y="3867150"/>
          <p14:tracePt t="111035" x="8939213" y="3884613"/>
          <p14:tracePt t="111052" x="8939213" y="3894138"/>
          <p14:tracePt t="111069" x="8939213" y="3911600"/>
          <p14:tracePt t="111157" x="8939213" y="3919538"/>
          <p14:tracePt t="111213" x="8947150" y="3894138"/>
          <p14:tracePt t="111221" x="8947150" y="3875088"/>
          <p14:tracePt t="111229" x="8947150" y="3857625"/>
          <p14:tracePt t="111237" x="8947150" y="3830638"/>
          <p14:tracePt t="111253" x="8947150" y="3776663"/>
          <p14:tracePt t="111269" x="8947150" y="3705225"/>
          <p14:tracePt t="111286" x="8947150" y="3660775"/>
          <p14:tracePt t="111303" x="8947150" y="3616325"/>
          <p14:tracePt t="111319" x="8947150" y="3562350"/>
          <p14:tracePt t="111336" x="8939213" y="3517900"/>
          <p14:tracePt t="111352" x="8939213" y="3490913"/>
          <p14:tracePt t="111369" x="8939213" y="3465513"/>
          <p14:tracePt t="111386" x="8939213" y="3446463"/>
          <p14:tracePt t="111597" x="8939213" y="3455988"/>
          <p14:tracePt t="111605" x="8939213" y="3490913"/>
          <p14:tracePt t="111613" x="8939213" y="3527425"/>
          <p14:tracePt t="111621" x="8947150" y="3581400"/>
          <p14:tracePt t="111636" x="8947150" y="3633788"/>
          <p14:tracePt t="111653" x="9010650" y="3786188"/>
          <p14:tracePt t="111669" x="9028113" y="3867150"/>
          <p14:tracePt t="111686" x="9055100" y="3875088"/>
          <p14:tracePt t="111703" x="9063038" y="3894138"/>
          <p14:tracePt t="111837" x="9063038" y="3875088"/>
          <p14:tracePt t="111845" x="9063038" y="3840163"/>
          <p14:tracePt t="111853" x="9072563" y="3822700"/>
          <p14:tracePt t="111869" x="9072563" y="3751263"/>
          <p14:tracePt t="111886" x="9072563" y="3697288"/>
          <p14:tracePt t="111903" x="9072563" y="3652838"/>
          <p14:tracePt t="111920" x="9072563" y="3625850"/>
          <p14:tracePt t="111936" x="9072563" y="3608388"/>
          <p14:tracePt t="112086" x="9072563" y="3598863"/>
          <p14:tracePt t="112269" x="9063038" y="3598863"/>
          <p14:tracePt t="112486" x="9063038" y="3608388"/>
          <p14:tracePt t="112493" x="9134475" y="3608388"/>
          <p14:tracePt t="112503" x="9224963" y="3625850"/>
          <p14:tracePt t="112520" x="9429750" y="3652838"/>
          <p14:tracePt t="112537" x="9777413" y="3660775"/>
          <p14:tracePt t="112553" x="10260013" y="3660775"/>
          <p14:tracePt t="112570" x="10725150" y="3660775"/>
          <p14:tracePt t="112587" x="11287125" y="3660775"/>
          <p14:tracePt t="112604" x="11590338" y="3652838"/>
          <p14:tracePt t="112620" x="11769725" y="3625850"/>
          <p14:tracePt t="112637" x="12028488" y="3562350"/>
          <p14:tracePt t="112653" x="12153900" y="3527425"/>
          <p14:tracePt t="112670" x="12188825" y="3490913"/>
          <p14:tracePt t="112687" x="12188825" y="3455988"/>
          <p14:tracePt t="112704" x="12188825" y="3446463"/>
          <p14:tracePt t="112720" x="12188825" y="3411538"/>
          <p14:tracePt t="112737" x="12188825" y="3402013"/>
          <p14:tracePt t="112754" x="12188825" y="3367088"/>
          <p14:tracePt t="112770" x="12188825" y="3348038"/>
          <p14:tracePt t="112787" x="12188825" y="3303588"/>
          <p14:tracePt t="112804" x="12188825" y="3259138"/>
          <p14:tracePt t="112820" x="12188825" y="3232150"/>
          <p14:tracePt t="112837" x="12188825" y="3187700"/>
          <p14:tracePt t="112854" x="12171363" y="3160713"/>
          <p14:tracePt t="112870" x="12144375" y="3125788"/>
          <p14:tracePt t="112887" x="12109450" y="3098800"/>
          <p14:tracePt t="112904" x="12055475" y="3081338"/>
          <p14:tracePt t="112920" x="12011025" y="3062288"/>
          <p14:tracePt t="112937" x="11939588" y="3044825"/>
          <p14:tracePt t="112954" x="11903075" y="3027363"/>
          <p14:tracePt t="112970" x="11868150" y="3027363"/>
          <p14:tracePt t="112987" x="11823700" y="2990850"/>
          <p14:tracePt t="113004" x="11760200" y="2982913"/>
          <p14:tracePt t="113020" x="11698288" y="2946400"/>
          <p14:tracePt t="113038" x="11617325" y="2911475"/>
          <p14:tracePt t="113054" x="11518900" y="2874963"/>
          <p14:tracePt t="113070" x="11466513" y="2867025"/>
          <p14:tracePt t="113087" x="11376025" y="2867025"/>
          <p14:tracePt t="113104" x="11277600" y="2857500"/>
          <p14:tracePt t="113121" x="11180763" y="2857500"/>
          <p14:tracePt t="113138" x="11082338" y="2857500"/>
          <p14:tracePt t="113154" x="11010900" y="2857500"/>
          <p14:tracePt t="113170" x="10974388" y="2857500"/>
          <p14:tracePt t="113187" x="10966450" y="2857500"/>
          <p14:tracePt t="113204" x="10947400" y="2857500"/>
          <p14:tracePt t="113206" x="10939463" y="2857500"/>
          <p14:tracePt t="113220" x="10920413" y="2874963"/>
          <p14:tracePt t="113238" x="10875963" y="2894013"/>
          <p14:tracePt t="113254" x="10841038" y="2919413"/>
          <p14:tracePt t="113271" x="10777538" y="2938463"/>
          <p14:tracePt t="113287" x="10733088" y="2955925"/>
          <p14:tracePt t="113304" x="10671175" y="2973388"/>
          <p14:tracePt t="113321" x="10599738" y="3000375"/>
          <p14:tracePt t="113337" x="10572750" y="3017838"/>
          <p14:tracePt t="113354" x="10501313" y="3036888"/>
          <p14:tracePt t="113371" x="10447338" y="3054350"/>
          <p14:tracePt t="113387" x="10420350" y="3062288"/>
          <p14:tracePt t="113404" x="10394950" y="3071813"/>
          <p14:tracePt t="113421" x="10394950" y="3081338"/>
          <p14:tracePt t="113438" x="10385425" y="3081338"/>
          <p14:tracePt t="113751" x="10375900" y="3089275"/>
          <p14:tracePt t="115496" x="10375900" y="3098800"/>
          <p14:tracePt t="115503" x="10385425" y="3098800"/>
          <p14:tracePt t="115511" x="10394950" y="3098800"/>
          <p14:tracePt t="115523" x="10412413" y="3098800"/>
          <p14:tracePt t="115539" x="10429875" y="3108325"/>
          <p14:tracePt t="115556" x="10439400" y="3108325"/>
          <p14:tracePt t="115572" x="10447338" y="3116263"/>
          <p14:tracePt t="115951" x="10456863" y="3116263"/>
          <p14:tracePt t="115983" x="10466388" y="3116263"/>
          <p14:tracePt t="116191" x="10474325" y="3116263"/>
          <p14:tracePt t="116303" x="10483850" y="3116263"/>
          <p14:tracePt t="116343" x="10491788" y="3116263"/>
          <p14:tracePt t="116399" x="10501313" y="3116263"/>
          <p14:tracePt t="116431" x="10510838" y="3116263"/>
          <p14:tracePt t="116448" x="10518775" y="3116263"/>
          <p14:tracePt t="116463" x="10528300" y="3116263"/>
          <p14:tracePt t="116471" x="10537825" y="3116263"/>
          <p14:tracePt t="116488" x="10545763" y="3116263"/>
          <p14:tracePt t="116495" x="10555288" y="3116263"/>
          <p14:tracePt t="116519" x="10572750" y="3116263"/>
          <p14:tracePt t="117400" x="10582275" y="3116263"/>
          <p14:tracePt t="117408" x="10599738" y="3116263"/>
          <p14:tracePt t="117416" x="10617200" y="3116263"/>
          <p14:tracePt t="117424" x="10661650" y="3133725"/>
          <p14:tracePt t="117441" x="10715625" y="3133725"/>
          <p14:tracePt t="117457" x="10796588" y="3143250"/>
          <p14:tracePt t="117474" x="10868025" y="3152775"/>
          <p14:tracePt t="117491" x="10947400" y="3170238"/>
          <p14:tracePt t="117508" x="11001375" y="3170238"/>
          <p14:tracePt t="117524" x="11072813" y="3179763"/>
          <p14:tracePt t="117541" x="11144250" y="3187700"/>
          <p14:tracePt t="117558" x="11215688" y="3214688"/>
          <p14:tracePt t="117574" x="11277600" y="3214688"/>
          <p14:tracePt t="117591" x="11323638" y="3214688"/>
          <p14:tracePt t="117608" x="11376025" y="3224213"/>
          <p14:tracePt t="117624" x="11403013" y="3232150"/>
          <p14:tracePt t="117641" x="11412538" y="3232150"/>
          <p14:tracePt t="117658" x="11420475" y="3232150"/>
          <p14:tracePt t="117674" x="11430000" y="3232150"/>
          <p14:tracePt t="117708" x="11439525" y="3232150"/>
          <p14:tracePt t="117728" x="11447463" y="3232150"/>
          <p14:tracePt t="117760" x="11456988" y="3232150"/>
          <p14:tracePt t="117840" x="11466513" y="3232150"/>
          <p14:tracePt t="118008" x="11483975" y="3232150"/>
          <p14:tracePt t="118040" x="11483975" y="3241675"/>
          <p14:tracePt t="118064" x="11491913" y="3241675"/>
          <p14:tracePt t="118080" x="11501438" y="3251200"/>
          <p14:tracePt t="118088" x="11510963" y="3251200"/>
          <p14:tracePt t="118096" x="11518900" y="3259138"/>
          <p14:tracePt t="118108" x="11518900" y="3268663"/>
          <p14:tracePt t="118125" x="11528425" y="3268663"/>
          <p14:tracePt t="118141" x="11528425" y="3286125"/>
          <p14:tracePt t="118158" x="11537950" y="3295650"/>
          <p14:tracePt t="118175" x="11537950" y="3313113"/>
          <p14:tracePt t="118192" x="11537950" y="3348038"/>
          <p14:tracePt t="118208" x="11545888" y="3375025"/>
          <p14:tracePt t="118225" x="11555413" y="3384550"/>
          <p14:tracePt t="118242" x="11555413" y="3394075"/>
          <p14:tracePt t="118258" x="11555413" y="3402013"/>
          <p14:tracePt t="118275" x="11555413" y="3419475"/>
          <p14:tracePt t="118292" x="11555413" y="3455988"/>
          <p14:tracePt t="118309" x="11555413" y="3490913"/>
          <p14:tracePt t="118325" x="11537950" y="3527425"/>
          <p14:tracePt t="118342" x="11510963" y="3562350"/>
          <p14:tracePt t="118358" x="11483975" y="3589338"/>
          <p14:tracePt t="118375" x="11447463" y="3608388"/>
          <p14:tracePt t="118392" x="11430000" y="3625850"/>
          <p14:tracePt t="118409" x="11420475" y="3633788"/>
          <p14:tracePt t="118425" x="11403013" y="3643313"/>
          <p14:tracePt t="118442" x="11395075" y="3652838"/>
          <p14:tracePt t="118458" x="11376025" y="3660775"/>
          <p14:tracePt t="118475" x="11368088" y="3679825"/>
          <p14:tracePt t="118492" x="11358563" y="3687763"/>
          <p14:tracePt t="118509" x="11349038" y="3687763"/>
          <p14:tracePt t="118525" x="11331575" y="3705225"/>
          <p14:tracePt t="118542" x="11323638" y="3705225"/>
          <p14:tracePt t="118558" x="11314113" y="3714750"/>
          <p14:tracePt t="118575" x="11304588" y="3724275"/>
          <p14:tracePt t="118592" x="11269663" y="3724275"/>
          <p14:tracePt t="118609" x="11242675" y="3724275"/>
          <p14:tracePt t="118625" x="11225213" y="3724275"/>
          <p14:tracePt t="118642" x="11215688" y="3724275"/>
          <p14:tracePt t="118680" x="11206163" y="3724275"/>
          <p14:tracePt t="118696" x="11198225" y="3724275"/>
          <p14:tracePt t="118709" x="11188700" y="3724275"/>
          <p14:tracePt t="118736" x="11180763" y="3724275"/>
          <p14:tracePt t="118752" x="11171238" y="3724275"/>
          <p14:tracePt t="118961" x="11171238" y="3714750"/>
          <p14:tracePt t="118976" x="11171238" y="3705225"/>
          <p14:tracePt t="118993" x="11171238" y="3687763"/>
          <p14:tracePt t="119000" x="11171238" y="3679825"/>
          <p14:tracePt t="119009" x="11161713" y="3679825"/>
          <p14:tracePt t="119026" x="11153775" y="3660775"/>
          <p14:tracePt t="119048" x="11153775" y="3652838"/>
          <p14:tracePt t="119072" x="11153775" y="3633788"/>
          <p14:tracePt t="119080" x="11144250" y="3633788"/>
          <p14:tracePt t="119092" x="11144250" y="3625850"/>
          <p14:tracePt t="119128" x="11144250" y="3616325"/>
          <p14:tracePt t="119169" x="11144250" y="3608388"/>
          <p14:tracePt t="119201" x="11144250" y="3598863"/>
          <p14:tracePt t="119232" x="11144250" y="3589338"/>
          <p14:tracePt t="119240" x="11144250" y="3581400"/>
          <p14:tracePt t="120345" x="11153775" y="3581400"/>
          <p14:tracePt t="120353" x="11188700" y="3598863"/>
          <p14:tracePt t="120361" x="11252200" y="3643313"/>
          <p14:tracePt t="120377" x="11395075" y="3687763"/>
          <p14:tracePt t="120394" x="11491913" y="3705225"/>
          <p14:tracePt t="120410" x="11599863" y="3714750"/>
          <p14:tracePt t="120427" x="11653838" y="3714750"/>
          <p14:tracePt t="120443" x="11671300" y="3714750"/>
          <p14:tracePt t="120460" x="11671300" y="3697288"/>
          <p14:tracePt t="120477" x="11671300" y="3679825"/>
          <p14:tracePt t="120494" x="11671300" y="3660775"/>
          <p14:tracePt t="120537" x="11671300" y="3652838"/>
          <p14:tracePt t="120625" x="11653838" y="3652838"/>
          <p14:tracePt t="120633" x="11634788" y="3652838"/>
          <p14:tracePt t="120644" x="11626850" y="3652838"/>
          <p14:tracePt t="120660" x="11599863" y="3652838"/>
          <p14:tracePt t="120677" x="11563350" y="3652838"/>
          <p14:tracePt t="120694" x="11528425" y="3652838"/>
          <p14:tracePt t="120710" x="11491913" y="3652838"/>
          <p14:tracePt t="120727" x="11439525" y="3652838"/>
          <p14:tracePt t="120744" x="11385550" y="3652838"/>
          <p14:tracePt t="120760" x="11331575" y="3652838"/>
          <p14:tracePt t="120777" x="11296650" y="3652838"/>
          <p14:tracePt t="120794" x="11260138" y="3652838"/>
          <p14:tracePt t="120810" x="11242675" y="3652838"/>
          <p14:tracePt t="120827" x="11233150" y="3652838"/>
          <p14:tracePt t="121114" x="11225213" y="3643313"/>
          <p14:tracePt t="121121" x="11225213" y="3633788"/>
          <p14:tracePt t="121129" x="11225213" y="3625850"/>
          <p14:tracePt t="121144" x="11233150" y="3608388"/>
          <p14:tracePt t="121161" x="11260138" y="3544888"/>
          <p14:tracePt t="121178" x="11341100" y="3322638"/>
          <p14:tracePt t="121194" x="11368088" y="3116263"/>
          <p14:tracePt t="121211" x="11368088" y="2884488"/>
          <p14:tracePt t="121227" x="11277600" y="2714625"/>
          <p14:tracePt t="121244" x="11188700" y="2598738"/>
          <p14:tracePt t="121261" x="11037888" y="2527300"/>
          <p14:tracePt t="121277" x="10848975" y="2500313"/>
          <p14:tracePt t="121294" x="10698163" y="2500313"/>
          <p14:tracePt t="121311" x="10537825" y="2517775"/>
          <p14:tracePt t="121327" x="10429875" y="2581275"/>
          <p14:tracePt t="121344" x="10331450" y="2670175"/>
          <p14:tracePt t="121361" x="10233025" y="2776538"/>
          <p14:tracePt t="121377" x="10144125" y="2965450"/>
          <p14:tracePt t="121395" x="10082213" y="3116263"/>
          <p14:tracePt t="121411" x="10028238" y="3295650"/>
          <p14:tracePt t="121428" x="10010775" y="3509963"/>
          <p14:tracePt t="121445" x="10010775" y="3759200"/>
          <p14:tracePt t="121461" x="10055225" y="4000500"/>
          <p14:tracePt t="121477" x="10134600" y="4251325"/>
          <p14:tracePt t="121494" x="10206038" y="4446588"/>
          <p14:tracePt t="121511" x="10296525" y="4643438"/>
          <p14:tracePt t="121528" x="10375900" y="4830763"/>
          <p14:tracePt t="121545" x="10466388" y="5000625"/>
          <p14:tracePt t="121561" x="10572750" y="5170488"/>
          <p14:tracePt t="121578" x="10752138" y="5340350"/>
          <p14:tracePt t="121595" x="10875963" y="5419725"/>
          <p14:tracePt t="121611" x="11010900" y="5473700"/>
          <p14:tracePt t="121628" x="11188700" y="5500688"/>
          <p14:tracePt t="121645" x="11430000" y="5500688"/>
          <p14:tracePt t="121661" x="11715750" y="5419725"/>
          <p14:tracePt t="121678" x="12018963" y="5251450"/>
          <p14:tracePt t="121695" x="12188825" y="5018088"/>
          <p14:tracePt t="121711" x="12188825" y="4875213"/>
          <p14:tracePt t="121728" x="12188825" y="4670425"/>
          <p14:tracePt t="121745" x="12188825" y="4419600"/>
          <p14:tracePt t="121761" x="12117388" y="4010025"/>
          <p14:tracePt t="121778" x="11984038" y="3768725"/>
          <p14:tracePt t="121795" x="11868150" y="3589338"/>
          <p14:tracePt t="121811" x="11752263" y="3465513"/>
          <p14:tracePt t="121828" x="11634788" y="3375025"/>
          <p14:tracePt t="121845" x="11518900" y="3303588"/>
          <p14:tracePt t="121861" x="11376025" y="3224213"/>
          <p14:tracePt t="121878" x="11242675" y="3205163"/>
          <p14:tracePt t="121895" x="11082338" y="3187700"/>
          <p14:tracePt t="121912" x="10920413" y="3187700"/>
          <p14:tracePt t="121928" x="10777538" y="3187700"/>
          <p14:tracePt t="121945" x="10653713" y="3187700"/>
          <p14:tracePt t="121962" x="10412413" y="3251200"/>
          <p14:tracePt t="121978" x="10252075" y="3348038"/>
          <p14:tracePt t="121995" x="10109200" y="3500438"/>
          <p14:tracePt t="122013" x="9983788" y="3652838"/>
          <p14:tracePt t="122028" x="9902825" y="3813175"/>
          <p14:tracePt t="122045" x="9840913" y="4010025"/>
          <p14:tracePt t="122061" x="9831388" y="4187825"/>
          <p14:tracePt t="122078" x="9831388" y="4348163"/>
          <p14:tracePt t="122095" x="9912350" y="4537075"/>
          <p14:tracePt t="122111" x="10010775" y="4687888"/>
          <p14:tracePt t="122128" x="10161588" y="4813300"/>
          <p14:tracePt t="122145" x="10340975" y="4894263"/>
          <p14:tracePt t="122162" x="10698163" y="4965700"/>
          <p14:tracePt t="122178" x="10974388" y="4973638"/>
          <p14:tracePt t="122195" x="11233150" y="4973638"/>
          <p14:tracePt t="122212" x="11491913" y="4919663"/>
          <p14:tracePt t="122228" x="11661775" y="4759325"/>
          <p14:tracePt t="122245" x="11787188" y="4581525"/>
          <p14:tracePt t="122262" x="11849100" y="4367213"/>
          <p14:tracePt t="122278" x="11858625" y="4160838"/>
          <p14:tracePt t="122295" x="11858625" y="3946525"/>
          <p14:tracePt t="122312" x="11769725" y="3768725"/>
          <p14:tracePt t="122328" x="11671300" y="3608388"/>
          <p14:tracePt t="122345" x="11572875" y="3482975"/>
          <p14:tracePt t="122362" x="11412538" y="3367088"/>
          <p14:tracePt t="122378" x="11341100" y="3348038"/>
          <p14:tracePt t="122396" x="11260138" y="3330575"/>
          <p14:tracePt t="122412" x="11198225" y="3330575"/>
          <p14:tracePt t="122428" x="11144250" y="3330575"/>
          <p14:tracePt t="122445" x="11090275" y="3330575"/>
          <p14:tracePt t="122462" x="11045825" y="3340100"/>
          <p14:tracePt t="122478" x="11010900" y="3367088"/>
          <p14:tracePt t="122495" x="10974388" y="3384550"/>
          <p14:tracePt t="122512" x="10966450" y="3394075"/>
          <p14:tracePt t="124507" x="11001375" y="3429000"/>
          <p14:tracePt t="124515" x="11082338" y="3438525"/>
          <p14:tracePt t="124523" x="11188700" y="3446463"/>
          <p14:tracePt t="124531" x="11296650" y="3465513"/>
          <p14:tracePt t="124547" x="11420475" y="3482975"/>
          <p14:tracePt t="124564" x="11501438" y="3482975"/>
          <p14:tracePt t="124580" x="11545888" y="3482975"/>
          <p14:tracePt t="124597" x="11563350" y="3482975"/>
          <p14:tracePt t="124614" x="11599863" y="3473450"/>
          <p14:tracePt t="124630" x="11617325" y="3438525"/>
          <p14:tracePt t="124647" x="11634788" y="3375025"/>
          <p14:tracePt t="124664" x="11661775" y="3303588"/>
          <p14:tracePt t="124680" x="11661775" y="3268663"/>
          <p14:tracePt t="124697" x="11661775" y="3224213"/>
          <p14:tracePt t="124714" x="11634788" y="3152775"/>
          <p14:tracePt t="124715" x="11599863" y="3108325"/>
          <p14:tracePt t="124731" x="11537950" y="3062288"/>
          <p14:tracePt t="124747" x="11341100" y="2919413"/>
          <p14:tracePt t="124764" x="11242675" y="2867025"/>
          <p14:tracePt t="124780" x="11171238" y="2840038"/>
          <p14:tracePt t="124797" x="11099800" y="2822575"/>
          <p14:tracePt t="124814" x="11090275" y="2822575"/>
          <p14:tracePt t="124830" x="11072813" y="2822575"/>
          <p14:tracePt t="124867" x="11063288" y="2822575"/>
          <p14:tracePt t="124883" x="11045825" y="2822575"/>
          <p14:tracePt t="124899" x="11037888" y="2822575"/>
          <p14:tracePt t="124914" x="11010900" y="2822575"/>
          <p14:tracePt t="124931" x="10983913" y="2840038"/>
          <p14:tracePt t="124948" x="10974388" y="2847975"/>
          <p14:tracePt t="124980" x="10966450" y="2857500"/>
          <p14:tracePt t="124997" x="10956925" y="2874963"/>
          <p14:tracePt t="125031" x="10956925" y="2884488"/>
          <p14:tracePt t="125048" x="10956925" y="2894013"/>
          <p14:tracePt t="125064" x="10956925" y="2901950"/>
          <p14:tracePt t="125081" x="10956925" y="2911475"/>
          <p14:tracePt t="125097" x="10956925" y="2919413"/>
          <p14:tracePt t="125123" x="10956925" y="2938463"/>
          <p14:tracePt t="125131" x="10956925" y="2946400"/>
          <p14:tracePt t="125148" x="10956925" y="2965450"/>
          <p14:tracePt t="125164" x="10956925" y="2990850"/>
          <p14:tracePt t="125181" x="10983913" y="3027363"/>
          <p14:tracePt t="125198" x="11001375" y="3062288"/>
          <p14:tracePt t="125214" x="11028363" y="3116263"/>
          <p14:tracePt t="125231" x="11072813" y="3187700"/>
          <p14:tracePt t="125248" x="11126788" y="3276600"/>
          <p14:tracePt t="125264" x="11171238" y="3322638"/>
          <p14:tracePt t="125281" x="11206163" y="3384550"/>
          <p14:tracePt t="125298" x="11215688" y="3402013"/>
          <p14:tracePt t="125314" x="11233150" y="3429000"/>
          <p14:tracePt t="125331" x="11242675" y="3438525"/>
          <p14:tracePt t="125348" x="11252200" y="3446463"/>
          <p14:tracePt t="125364" x="11269663" y="3465513"/>
          <p14:tracePt t="125381" x="11269663" y="3473450"/>
          <p14:tracePt t="125398" x="11277600" y="3473450"/>
          <p14:tracePt t="125415" x="11287125" y="3482975"/>
          <p14:tracePt t="128213" x="11296650" y="3482975"/>
          <p14:tracePt t="128221" x="11304588" y="3482975"/>
          <p14:tracePt t="128233" x="11314113" y="3465513"/>
          <p14:tracePt t="128250" x="11323638" y="3455988"/>
          <p14:tracePt t="128267" x="11349038" y="3429000"/>
          <p14:tracePt t="128283" x="11358563" y="3402013"/>
          <p14:tracePt t="128301" x="11376025" y="3348038"/>
          <p14:tracePt t="128317" x="11395075" y="3322638"/>
          <p14:tracePt t="128333" x="11420475" y="3276600"/>
          <p14:tracePt t="128350" x="11420475" y="3251200"/>
          <p14:tracePt t="128367" x="11430000" y="3232150"/>
          <p14:tracePt t="128383" x="11447463" y="3205163"/>
          <p14:tracePt t="128400" x="11456988" y="3197225"/>
          <p14:tracePt t="128417" x="11456988" y="3179763"/>
          <p14:tracePt t="128433" x="11456988" y="3152775"/>
          <p14:tracePt t="128450" x="11456988" y="3133725"/>
          <p14:tracePt t="128467" x="11456988" y="3125788"/>
          <p14:tracePt t="128484" x="11456988" y="3098800"/>
          <p14:tracePt t="128501" x="11456988" y="3081338"/>
          <p14:tracePt t="128517" x="11456988" y="3071813"/>
          <p14:tracePt t="128565" x="11456988" y="3062288"/>
          <p14:tracePt t="128581" x="11456988" y="3054350"/>
          <p14:tracePt t="128597" x="11447463" y="3044825"/>
          <p14:tracePt t="128621" x="11439525" y="3036888"/>
          <p14:tracePt t="128629" x="11430000" y="3036888"/>
          <p14:tracePt t="128637" x="11420475" y="3027363"/>
          <p14:tracePt t="128653" x="11412538" y="3017838"/>
          <p14:tracePt t="128667" x="11403013" y="3017838"/>
          <p14:tracePt t="128684" x="11395075" y="3017838"/>
          <p14:tracePt t="128701" x="11385550" y="3017838"/>
          <p14:tracePt t="129149" x="11385550" y="3027363"/>
          <p14:tracePt t="129157" x="11403013" y="3036888"/>
          <p14:tracePt t="129167" x="11430000" y="3062288"/>
          <p14:tracePt t="129184" x="11466513" y="3089275"/>
          <p14:tracePt t="129201" x="11483975" y="3133725"/>
          <p14:tracePt t="129218" x="11545888" y="3197225"/>
          <p14:tracePt t="129234" x="11572875" y="3241675"/>
          <p14:tracePt t="129251" x="11599863" y="3286125"/>
          <p14:tracePt t="129268" x="11634788" y="3348038"/>
          <p14:tracePt t="129284" x="11653838" y="3411538"/>
          <p14:tracePt t="129301" x="11680825" y="3482975"/>
          <p14:tracePt t="129318" x="11688763" y="3536950"/>
          <p14:tracePt t="129334" x="11698288" y="3581400"/>
          <p14:tracePt t="129351" x="11698288" y="3625850"/>
          <p14:tracePt t="129368" x="11698288" y="3652838"/>
          <p14:tracePt t="129384" x="11698288" y="3679825"/>
          <p14:tracePt t="129401" x="11698288" y="3705225"/>
          <p14:tracePt t="129418" x="11698288" y="3741738"/>
          <p14:tracePt t="129434" x="11671300" y="3776663"/>
          <p14:tracePt t="129451" x="11653838" y="3803650"/>
          <p14:tracePt t="129468" x="11634788" y="3803650"/>
          <p14:tracePt t="129484" x="11609388" y="3822700"/>
          <p14:tracePt t="129501" x="11572875" y="3830638"/>
          <p14:tracePt t="129518" x="11537950" y="3857625"/>
          <p14:tracePt t="129534" x="11501438" y="3867150"/>
          <p14:tracePt t="129551" x="11474450" y="3867150"/>
          <p14:tracePt t="129568" x="11466513" y="3884613"/>
          <p14:tracePt t="129584" x="11447463" y="3884613"/>
          <p14:tracePt t="129601" x="11420475" y="3884613"/>
          <p14:tracePt t="129618" x="11395075" y="3884613"/>
          <p14:tracePt t="129635" x="11358563" y="3875088"/>
          <p14:tracePt t="129651" x="11341100" y="3867150"/>
          <p14:tracePt t="129668" x="11323638" y="3848100"/>
          <p14:tracePt t="129685" x="11304588" y="3848100"/>
          <p14:tracePt t="129702" x="11296650" y="3830638"/>
          <p14:tracePt t="129741" x="11287125" y="3830638"/>
          <p14:tracePt t="129758" x="11277600" y="3830638"/>
          <p14:tracePt t="129789" x="11269663" y="3830638"/>
          <p14:tracePt t="129854" x="11269663" y="3822700"/>
          <p14:tracePt t="129878" x="11277600" y="3803650"/>
          <p14:tracePt t="129894" x="11296650" y="3795713"/>
          <p14:tracePt t="129901" x="11314113" y="3795713"/>
          <p14:tracePt t="129973" x="11304588" y="3786188"/>
          <p14:tracePt t="129990" x="11287125" y="3786188"/>
          <p14:tracePt t="129997" x="11277600" y="3786188"/>
          <p14:tracePt t="130030" x="11269663" y="3786188"/>
          <p14:tracePt t="130086" x="11277600" y="3776663"/>
          <p14:tracePt t="130134" x="11277600" y="3768725"/>
          <p14:tracePt t="130142" x="11277600" y="3751263"/>
          <p14:tracePt t="130158" x="11277600" y="3732213"/>
          <p14:tracePt t="130168" x="11287125" y="3714750"/>
          <p14:tracePt t="130185" x="11287125" y="3705225"/>
          <p14:tracePt t="130202" x="11287125" y="3687763"/>
          <p14:tracePt t="130219" x="11260138" y="3660775"/>
          <p14:tracePt t="130235" x="11215688" y="3633788"/>
          <p14:tracePt t="130252" x="11090275" y="3598863"/>
          <p14:tracePt t="130268" x="10947400" y="3571875"/>
          <p14:tracePt t="130285" x="10823575" y="3571875"/>
          <p14:tracePt t="130302" x="10671175" y="3571875"/>
          <p14:tracePt t="130319" x="10590213" y="3616325"/>
          <p14:tracePt t="130335" x="10537825" y="3652838"/>
          <p14:tracePt t="130352" x="10510838" y="3679825"/>
          <p14:tracePt t="130368" x="10491788" y="3687763"/>
          <p14:tracePt t="130385" x="10466388" y="3697288"/>
          <p14:tracePt t="130402" x="10456863" y="3705225"/>
          <p14:tracePt t="130462" x="10456863" y="3714750"/>
          <p14:tracePt t="130478" x="10456863" y="3732213"/>
          <p14:tracePt t="130486" x="10456863" y="3741738"/>
          <p14:tracePt t="130494" x="10466388" y="3751263"/>
          <p14:tracePt t="130502" x="10474325" y="3751263"/>
          <p14:tracePt t="130519" x="10518775" y="3768725"/>
          <p14:tracePt t="130535" x="10572750" y="3768725"/>
          <p14:tracePt t="130552" x="10617200" y="3768725"/>
          <p14:tracePt t="130569" x="10653713" y="3768725"/>
          <p14:tracePt t="130585" x="10661650" y="3768725"/>
          <p14:tracePt t="130603" x="10680700" y="3768725"/>
          <p14:tracePt t="130654" x="10680700" y="3759200"/>
          <p14:tracePt t="130670" x="10688638" y="3751263"/>
          <p14:tracePt t="130694" x="10688638" y="3741738"/>
          <p14:tracePt t="130718" x="10688638" y="3724275"/>
          <p14:tracePt t="130742" x="10698163" y="3714750"/>
          <p14:tracePt t="130766" x="10706100" y="3705225"/>
          <p14:tracePt t="130774" x="10706100" y="3687763"/>
          <p14:tracePt t="130790" x="10706100" y="3670300"/>
          <p14:tracePt t="130802" x="10706100" y="3660775"/>
          <p14:tracePt t="130819" x="10715625" y="3625850"/>
          <p14:tracePt t="130836" x="10715625" y="3571875"/>
          <p14:tracePt t="130852" x="10715625" y="3517900"/>
          <p14:tracePt t="130869" x="10715625" y="3446463"/>
          <p14:tracePt t="130886" x="10715625" y="3348038"/>
          <p14:tracePt t="130902" x="10715625" y="3295650"/>
          <p14:tracePt t="130920" x="10715625" y="3251200"/>
          <p14:tracePt t="130936" x="10715625" y="3232150"/>
          <p14:tracePt t="130952" x="10715625" y="3224213"/>
          <p14:tracePt t="130969" x="10715625" y="3214688"/>
          <p14:tracePt t="130986" x="10715625" y="3197225"/>
          <p14:tracePt t="131020" x="10715625" y="3170238"/>
          <p14:tracePt t="131036" x="10715625" y="3160713"/>
          <p14:tracePt t="131053" x="10715625" y="3143250"/>
          <p14:tracePt t="131069" x="10715625" y="3116263"/>
          <p14:tracePt t="131086" x="10715625" y="3081338"/>
          <p14:tracePt t="131103" x="10715625" y="3036888"/>
          <p14:tracePt t="131119" x="10715625" y="3017838"/>
          <p14:tracePt t="131136" x="10715625" y="2990850"/>
          <p14:tracePt t="131406" x="10715625" y="2982913"/>
          <p14:tracePt t="131422" x="10725150" y="2990850"/>
          <p14:tracePt t="131430" x="10725150" y="3036888"/>
          <p14:tracePt t="131438" x="10733088" y="3071813"/>
          <p14:tracePt t="131453" x="10742613" y="3116263"/>
          <p14:tracePt t="131469" x="10752138" y="3205163"/>
          <p14:tracePt t="131486" x="10796588" y="3357563"/>
          <p14:tracePt t="131503" x="10814050" y="3429000"/>
          <p14:tracePt t="131519" x="10831513" y="3482975"/>
          <p14:tracePt t="131536" x="10841038" y="3527425"/>
          <p14:tracePt t="131553" x="10841038" y="3571875"/>
          <p14:tracePt t="131570" x="10841038" y="3616325"/>
          <p14:tracePt t="131586" x="10841038" y="3660775"/>
          <p14:tracePt t="131603" x="10841038" y="3705225"/>
          <p14:tracePt t="131620" x="10868025" y="3768725"/>
          <p14:tracePt t="131636" x="10875963" y="3848100"/>
          <p14:tracePt t="131653" x="10885488" y="3884613"/>
          <p14:tracePt t="131670" x="10912475" y="3938588"/>
          <p14:tracePt t="131686" x="10920413" y="3990975"/>
          <p14:tracePt t="131703" x="10939463" y="4037013"/>
          <p14:tracePt t="131720" x="10947400" y="4071938"/>
          <p14:tracePt t="131736" x="10947400" y="4081463"/>
          <p14:tracePt t="131831" x="10947400" y="4071938"/>
          <p14:tracePt t="131846" x="10956925" y="4054475"/>
          <p14:tracePt t="131878" x="10956925" y="4044950"/>
          <p14:tracePt t="131886" x="10956925" y="4037013"/>
          <p14:tracePt t="131894" x="10966450" y="4017963"/>
          <p14:tracePt t="131903" x="10966450" y="4000500"/>
          <p14:tracePt t="131920" x="10966450" y="3938588"/>
          <p14:tracePt t="131937" x="10966450" y="3857625"/>
          <p14:tracePt t="131953" x="10966450" y="3776663"/>
          <p14:tracePt t="131970" x="10966450" y="3687763"/>
          <p14:tracePt t="131986" x="10966450" y="3608388"/>
          <p14:tracePt t="132003" x="10956925" y="3509963"/>
          <p14:tracePt t="132020" x="10956925" y="3419475"/>
          <p14:tracePt t="132037" x="10947400" y="3340100"/>
          <p14:tracePt t="132053" x="10939463" y="3276600"/>
          <p14:tracePt t="132070" x="10939463" y="3241675"/>
          <p14:tracePt t="132087" x="10939463" y="3214688"/>
          <p14:tracePt t="132104" x="10939463" y="3187700"/>
          <p14:tracePt t="132120" x="10939463" y="3179763"/>
          <p14:tracePt t="132137" x="10939463" y="3152775"/>
          <p14:tracePt t="132153" x="10939463" y="3133725"/>
          <p14:tracePt t="132170" x="10939463" y="3108325"/>
          <p14:tracePt t="132187" x="10939463" y="3098800"/>
          <p14:tracePt t="132203" x="10929938" y="3098800"/>
          <p14:tracePt t="132263" x="10929938" y="3089275"/>
          <p14:tracePt t="132279" x="10929938" y="3081338"/>
          <p14:tracePt t="132303" x="10929938" y="3071813"/>
          <p14:tracePt t="132431" x="10929938" y="3081338"/>
          <p14:tracePt t="132439" x="10929938" y="3116263"/>
          <p14:tracePt t="132447" x="10929938" y="3179763"/>
          <p14:tracePt t="132455" x="10939463" y="3241675"/>
          <p14:tracePt t="132471" x="11018838" y="3411538"/>
          <p14:tracePt t="132487" x="11063288" y="3562350"/>
          <p14:tracePt t="132504" x="11117263" y="3679825"/>
          <p14:tracePt t="132520" x="11153775" y="3751263"/>
          <p14:tracePt t="132537" x="11161713" y="3768725"/>
          <p14:tracePt t="132554" x="11161713" y="3786188"/>
          <p14:tracePt t="132587" x="11161713" y="3795713"/>
          <p14:tracePt t="132615" x="11161713" y="3803650"/>
          <p14:tracePt t="132679" x="11161713" y="3813175"/>
          <p14:tracePt t="132687" x="11161713" y="3822700"/>
          <p14:tracePt t="132695" x="11161713" y="3830638"/>
          <p14:tracePt t="132704" x="11161713" y="3840163"/>
          <p14:tracePt t="132720" x="11161713" y="3857625"/>
          <p14:tracePt t="132737" x="11161713" y="3875088"/>
          <p14:tracePt t="133135" x="11171238" y="3875088"/>
          <p14:tracePt t="133151" x="11171238" y="3867150"/>
          <p14:tracePt t="133159" x="11180763" y="3867150"/>
          <p14:tracePt t="133199" x="11198225" y="3857625"/>
          <p14:tracePt t="133287" x="11198225" y="3848100"/>
          <p14:tracePt t="133295" x="11206163" y="3848100"/>
          <p14:tracePt t="133311" x="11206163" y="3840163"/>
          <p14:tracePt t="133327" x="11225213" y="3822700"/>
          <p14:tracePt t="133343" x="11233150" y="3813175"/>
          <p14:tracePt t="133359" x="11233150" y="3803650"/>
          <p14:tracePt t="133371" x="11233150" y="3795713"/>
          <p14:tracePt t="133388" x="11233150" y="3776663"/>
          <p14:tracePt t="133405" x="11233150" y="3759200"/>
          <p14:tracePt t="133421" x="11233150" y="3741738"/>
          <p14:tracePt t="133438" x="11233150" y="3732213"/>
          <p14:tracePt t="133455" x="11225213" y="3714750"/>
          <p14:tracePt t="133471" x="11215688" y="3714750"/>
          <p14:tracePt t="133488" x="11215688" y="3705225"/>
          <p14:tracePt t="133504" x="11198225" y="3697288"/>
          <p14:tracePt t="133521" x="11180763" y="3687763"/>
          <p14:tracePt t="133538" x="11161713" y="3679825"/>
          <p14:tracePt t="133555" x="11144250" y="3660775"/>
          <p14:tracePt t="133571" x="11109325" y="3652838"/>
          <p14:tracePt t="133588" x="11082338" y="3633788"/>
          <p14:tracePt t="133605" x="11055350" y="3633788"/>
          <p14:tracePt t="133621" x="11037888" y="3616325"/>
          <p14:tracePt t="133638" x="11018838" y="3598863"/>
          <p14:tracePt t="133655" x="10974388" y="3571875"/>
          <p14:tracePt t="133671" x="10939463" y="3554413"/>
          <p14:tracePt t="133688" x="10902950" y="3536950"/>
          <p14:tracePt t="133705" x="10885488" y="3536950"/>
          <p14:tracePt t="133723" x="10858500" y="3536950"/>
          <p14:tracePt t="133738" x="10831513" y="3536950"/>
          <p14:tracePt t="133755" x="10823575" y="3527425"/>
          <p14:tracePt t="133855" x="10814050" y="3527425"/>
          <p14:tracePt t="133863" x="10814050" y="3509963"/>
          <p14:tracePt t="133879" x="10814050" y="3490913"/>
          <p14:tracePt t="133888" x="10814050" y="3482975"/>
          <p14:tracePt t="133905" x="10823575" y="3482975"/>
          <p14:tracePt t="133922" x="10823575" y="3465513"/>
          <p14:tracePt t="133938" x="10831513" y="3465513"/>
          <p14:tracePt t="133959" x="10841038" y="3465513"/>
          <p14:tracePt t="133983" x="10848975" y="3465513"/>
          <p14:tracePt t="134008" x="10868025" y="3465513"/>
          <p14:tracePt t="134047" x="10875963" y="3473450"/>
          <p14:tracePt t="134055" x="10875963" y="3490913"/>
          <p14:tracePt t="134063" x="10875963" y="3509963"/>
          <p14:tracePt t="134072" x="10875963" y="3517900"/>
          <p14:tracePt t="134088" x="10885488" y="3554413"/>
          <p14:tracePt t="134105" x="10902950" y="3589338"/>
          <p14:tracePt t="134122" x="10929938" y="3633788"/>
          <p14:tracePt t="134138" x="10974388" y="3660775"/>
          <p14:tracePt t="134155" x="11010900" y="3679825"/>
          <p14:tracePt t="134172" x="11045825" y="3687763"/>
          <p14:tracePt t="134188" x="11099800" y="3687763"/>
          <p14:tracePt t="134205" x="11126788" y="3687763"/>
          <p14:tracePt t="134222" x="11134725" y="3679825"/>
          <p14:tracePt t="134224" x="11144250" y="3679825"/>
          <p14:tracePt t="134238" x="11153775" y="3679825"/>
          <p14:tracePt t="134352" x="11161713" y="3679825"/>
          <p14:tracePt t="134576" x="11180763" y="3679825"/>
          <p14:tracePt t="134584" x="11188700" y="3679825"/>
          <p14:tracePt t="134592" x="11206163" y="3679825"/>
          <p14:tracePt t="134606" x="11215688" y="3679825"/>
          <p14:tracePt t="134623" x="11242675" y="3670300"/>
          <p14:tracePt t="134688" x="11252200" y="3670300"/>
          <p14:tracePt t="134840" x="11269663" y="3670300"/>
          <p14:tracePt t="134848" x="11296650" y="3670300"/>
          <p14:tracePt t="134856" x="11314113" y="3660775"/>
          <p14:tracePt t="134872" x="11331575" y="3660775"/>
          <p14:tracePt t="134889" x="11341100" y="3660775"/>
          <p14:tracePt t="134976" x="11331575" y="3660775"/>
          <p14:tracePt t="135072" x="11323638" y="3652838"/>
          <p14:tracePt t="135088" x="11323638" y="3643313"/>
          <p14:tracePt t="135280" x="11331575" y="3643313"/>
          <p14:tracePt t="135288" x="11331575" y="3633788"/>
          <p14:tracePt t="135296" x="11341100" y="3625850"/>
          <p14:tracePt t="135312" x="11349038" y="3616325"/>
          <p14:tracePt t="135323" x="11358563" y="3616325"/>
          <p14:tracePt t="135440" x="11341100" y="3616325"/>
          <p14:tracePt t="135448" x="11296650" y="3625850"/>
          <p14:tracePt t="135456" x="11242675" y="3633788"/>
          <p14:tracePt t="135473" x="11117263" y="3643313"/>
          <p14:tracePt t="135489" x="11001375" y="3643313"/>
          <p14:tracePt t="135506" x="10939463" y="3643313"/>
          <p14:tracePt t="135523" x="10929938" y="3643313"/>
          <p14:tracePt t="135713" x="10929938" y="3652838"/>
          <p14:tracePt t="135728" x="10920413" y="3660775"/>
          <p14:tracePt t="135736" x="10912475" y="3660775"/>
          <p14:tracePt t="135744" x="10902950" y="3660775"/>
          <p14:tracePt t="135757" x="10895013" y="3660775"/>
          <p14:tracePt t="135773" x="10875963" y="3660775"/>
          <p14:tracePt t="135790" x="10868025" y="3660775"/>
          <p14:tracePt t="135840" x="10858500" y="3660775"/>
          <p14:tracePt t="135905" x="10868025" y="3660775"/>
          <p14:tracePt t="135912" x="10875963" y="3660775"/>
          <p14:tracePt t="135928" x="10885488" y="3660775"/>
          <p14:tracePt t="135976" x="10895013" y="3660775"/>
          <p14:tracePt t="136016" x="10902950" y="3660775"/>
          <p14:tracePt t="136024" x="10920413" y="3660775"/>
          <p14:tracePt t="136032" x="10947400" y="3660775"/>
          <p14:tracePt t="136040" x="10966450" y="3660775"/>
          <p14:tracePt t="136057" x="11028363" y="3660775"/>
          <p14:tracePt t="136073" x="11126788" y="3660775"/>
          <p14:tracePt t="136090" x="11206163" y="3660775"/>
          <p14:tracePt t="136107" x="11269663" y="3660775"/>
          <p14:tracePt t="136124" x="11287125" y="3660775"/>
          <p14:tracePt t="137121" x="11296650" y="3652838"/>
          <p14:tracePt t="137145" x="11314113" y="3643313"/>
          <p14:tracePt t="137161" x="11323638" y="3643313"/>
          <p14:tracePt t="137169" x="11341100" y="3633788"/>
          <p14:tracePt t="137185" x="11349038" y="3633788"/>
          <p14:tracePt t="137193" x="11358563" y="3625850"/>
          <p14:tracePt t="137208" x="11368088" y="3625850"/>
          <p14:tracePt t="137225" x="11385550" y="3625850"/>
          <p14:tracePt t="137241" x="11403013" y="3625850"/>
          <p14:tracePt t="137258" x="11430000" y="3625850"/>
          <p14:tracePt t="137274" x="11439525" y="3625850"/>
          <p14:tracePt t="137681" x="11420475" y="3625850"/>
          <p14:tracePt t="137697" x="11403013" y="3625850"/>
          <p14:tracePt t="137705" x="11395075" y="3625850"/>
          <p14:tracePt t="137713" x="11358563" y="3633788"/>
          <p14:tracePt t="137729" x="11349038" y="3633788"/>
          <p14:tracePt t="137741" x="11341100" y="3633788"/>
          <p14:tracePt t="137758" x="11331575" y="3633788"/>
          <p14:tracePt t="137793" x="11323638" y="3633788"/>
          <p14:tracePt t="137809" x="11314113" y="3633788"/>
          <p14:tracePt t="137833" x="11304588" y="3633788"/>
          <p14:tracePt t="137849" x="11296650" y="3633788"/>
          <p14:tracePt t="137857" x="11287125" y="3633788"/>
          <p14:tracePt t="137889" x="11287125" y="3625850"/>
          <p14:tracePt t="137906" x="11277600" y="3625850"/>
          <p14:tracePt t="137913" x="11277600" y="3616325"/>
          <p14:tracePt t="137937" x="11277600" y="3608388"/>
          <p14:tracePt t="137945" x="11277600" y="3598863"/>
          <p14:tracePt t="138033" x="11277600" y="3589338"/>
          <p14:tracePt t="138169" x="11269663" y="3589338"/>
          <p14:tracePt t="138281" x="11260138" y="3589338"/>
          <p14:tracePt t="138313" x="11260138" y="3608388"/>
          <p14:tracePt t="138329" x="11260138" y="3616325"/>
          <p14:tracePt t="138394" x="11252200" y="3625850"/>
          <p14:tracePt t="138465" x="11252200" y="3616325"/>
          <p14:tracePt t="138578" x="11252200" y="3625850"/>
          <p14:tracePt t="138585" x="11260138" y="3633788"/>
          <p14:tracePt t="138594" x="11260138" y="3643313"/>
          <p14:tracePt t="138609" x="11269663" y="3652838"/>
          <p14:tracePt t="138626" x="11269663" y="3660775"/>
          <p14:tracePt t="138666" x="11277600" y="3660775"/>
          <p14:tracePt t="138674" x="11277600" y="3652838"/>
          <p14:tracePt t="138682" x="11277600" y="3643313"/>
          <p14:tracePt t="138692" x="11277600" y="3625850"/>
          <p14:tracePt t="138709" x="11277600" y="3616325"/>
          <p14:tracePt t="138726" x="11277600" y="3608388"/>
          <p14:tracePt t="138922" x="11277600" y="3598863"/>
          <p14:tracePt t="139218" x="11287125" y="3598863"/>
          <p14:tracePt t="139226" x="11296650" y="3598863"/>
          <p14:tracePt t="139234" x="11323638" y="3616325"/>
          <p14:tracePt t="139243" x="11331575" y="3616325"/>
          <p14:tracePt t="139260" x="11349038" y="3625850"/>
          <p14:tracePt t="139276" x="11385550" y="3652838"/>
          <p14:tracePt t="139293" x="11420475" y="3687763"/>
          <p14:tracePt t="139310" x="11491913" y="3759200"/>
          <p14:tracePt t="139326" x="11563350" y="3822700"/>
          <p14:tracePt t="139343" x="11634788" y="3894138"/>
          <p14:tracePt t="139359" x="11680825" y="3956050"/>
          <p14:tracePt t="139376" x="11706225" y="3990975"/>
          <p14:tracePt t="139393" x="11706225" y="4017963"/>
          <p14:tracePt t="139410" x="11706225" y="4089400"/>
          <p14:tracePt t="139426" x="11671300" y="4125913"/>
          <p14:tracePt t="139443" x="11617325" y="4187825"/>
          <p14:tracePt t="139460" x="11555413" y="4224338"/>
          <p14:tracePt t="139476" x="11501438" y="4251325"/>
          <p14:tracePt t="139493" x="11466513" y="4268788"/>
          <p14:tracePt t="139510" x="11430000" y="4286250"/>
          <p14:tracePt t="139526" x="11358563" y="4313238"/>
          <p14:tracePt t="139543" x="11269663" y="4340225"/>
          <p14:tracePt t="139560" x="11188700" y="4348163"/>
          <p14:tracePt t="139576" x="11072813" y="4357688"/>
          <p14:tracePt t="139593" x="10966450" y="4384675"/>
          <p14:tracePt t="139610" x="10875963" y="4402138"/>
          <p14:tracePt t="139627" x="10858500" y="4402138"/>
          <p14:tracePt t="139698" x="10848975" y="4402138"/>
          <p14:tracePt t="139706" x="10841038" y="4402138"/>
          <p14:tracePt t="139714" x="10831513" y="4402138"/>
          <p14:tracePt t="139727" x="10823575" y="4402138"/>
          <p14:tracePt t="139743" x="10804525" y="4402138"/>
          <p14:tracePt t="139760" x="10760075" y="4402138"/>
          <p14:tracePt t="139777" x="10733088" y="4402138"/>
          <p14:tracePt t="139793" x="10706100" y="4402138"/>
          <p14:tracePt t="139810" x="10680700" y="4402138"/>
          <p14:tracePt t="139843" x="10671175" y="4402138"/>
          <p14:tracePt t="139930" x="10653713" y="4402138"/>
          <p14:tracePt t="139954" x="10644188" y="4402138"/>
          <p14:tracePt t="139986" x="10626725" y="4402138"/>
          <p14:tracePt t="140115" x="10626725" y="4394200"/>
          <p14:tracePt t="140234" x="10634663" y="4394200"/>
          <p14:tracePt t="140258" x="10644188" y="4384675"/>
          <p14:tracePt t="140266" x="10653713" y="4375150"/>
          <p14:tracePt t="140277" x="10661650" y="4375150"/>
          <p14:tracePt t="140294" x="10706100" y="4367213"/>
          <p14:tracePt t="140310" x="10742613" y="4357688"/>
          <p14:tracePt t="140327" x="10777538" y="4357688"/>
          <p14:tracePt t="140344" x="10804525" y="4330700"/>
          <p14:tracePt t="140361" x="10841038" y="4330700"/>
          <p14:tracePt t="140377" x="10848975" y="4330700"/>
          <p14:tracePt t="140394" x="10868025" y="4330700"/>
          <p14:tracePt t="140410" x="10895013" y="4330700"/>
          <p14:tracePt t="140427" x="10939463" y="4322763"/>
          <p14:tracePt t="140444" x="10974388" y="4322763"/>
          <p14:tracePt t="140460" x="11001375" y="4313238"/>
          <p14:tracePt t="140477" x="11018838" y="4313238"/>
          <p14:tracePt t="140494" x="11037888" y="4313238"/>
          <p14:tracePt t="140511" x="11055350" y="4313238"/>
          <p14:tracePt t="140527" x="11072813" y="4313238"/>
          <p14:tracePt t="140544" x="11090275" y="4313238"/>
          <p14:tracePt t="140561" x="11109325" y="4313238"/>
          <p14:tracePt t="140577" x="11117263" y="4313238"/>
          <p14:tracePt t="140594" x="11126788" y="4313238"/>
          <p14:tracePt t="140611" x="11153775" y="4313238"/>
          <p14:tracePt t="140628" x="11161713" y="4313238"/>
          <p14:tracePt t="140644" x="11171238" y="4313238"/>
          <p14:tracePt t="140677" x="11180763" y="4313238"/>
          <p14:tracePt t="140694" x="11188700" y="4313238"/>
          <p14:tracePt t="140711" x="11198225" y="4313238"/>
          <p14:tracePt t="140728" x="11206163" y="4313238"/>
          <p14:tracePt t="140744" x="11215688" y="4313238"/>
          <p14:tracePt t="140761" x="11225213" y="4313238"/>
          <p14:tracePt t="141067" x="11233150" y="4313238"/>
          <p14:tracePt t="141075" x="11242675" y="4313238"/>
          <p14:tracePt t="141083" x="11252200" y="4313238"/>
          <p14:tracePt t="141099" x="11269663" y="4313238"/>
          <p14:tracePt t="141111" x="11277600" y="4313238"/>
          <p14:tracePt t="141128" x="11287125" y="4313238"/>
          <p14:tracePt t="141451" x="11277600" y="4313238"/>
          <p14:tracePt t="141459" x="11242675" y="4303713"/>
          <p14:tracePt t="141467" x="11215688" y="4303713"/>
          <p14:tracePt t="141478" x="11206163" y="4295775"/>
          <p14:tracePt t="141495" x="11188700" y="4295775"/>
          <p14:tracePt t="141547" x="11188700" y="4286250"/>
          <p14:tracePt t="141755" x="11198225" y="4286250"/>
          <p14:tracePt t="141828" x="11206163" y="4286250"/>
          <p14:tracePt t="141955" x="11215688" y="4303713"/>
          <p14:tracePt t="142075" x="11225213" y="4303713"/>
          <p14:tracePt t="142620" x="11206163" y="4330700"/>
          <p14:tracePt t="142628" x="11188700" y="4348163"/>
          <p14:tracePt t="142635" x="11161713" y="4367213"/>
          <p14:tracePt t="142646" x="11134725" y="4384675"/>
          <p14:tracePt t="142662" x="11090275" y="4411663"/>
          <p14:tracePt t="142679" x="11045825" y="4446588"/>
          <p14:tracePt t="142696" x="11010900" y="4483100"/>
          <p14:tracePt t="142712" x="10983913" y="4510088"/>
          <p14:tracePt t="142729" x="10956925" y="4545013"/>
          <p14:tracePt t="142746" x="10939463" y="4572000"/>
          <p14:tracePt t="142763" x="10929938" y="4581525"/>
          <p14:tracePt t="142779" x="10912475" y="4598988"/>
          <p14:tracePt t="142796" x="10902950" y="4608513"/>
          <p14:tracePt t="142812" x="10885488" y="4608513"/>
          <p14:tracePt t="142829" x="10875963" y="4625975"/>
          <p14:tracePt t="142846" x="10868025" y="4625975"/>
          <p14:tracePt t="142863" x="10868025" y="4633913"/>
          <p14:tracePt t="142879" x="10929938" y="4652963"/>
          <p14:tracePt t="142896" x="11117263" y="4660900"/>
          <p14:tracePt t="142913" x="11323638" y="4660900"/>
          <p14:tracePt t="142929" x="11501438" y="4660900"/>
          <p14:tracePt t="142946" x="11617325" y="4660900"/>
          <p14:tracePt t="142963" x="11644313" y="4660900"/>
          <p14:tracePt t="143116" x="11653838" y="4660900"/>
          <p14:tracePt t="143140" x="11653838" y="4652963"/>
          <p14:tracePt t="143156" x="11634788" y="4652963"/>
          <p14:tracePt t="143164" x="11626850" y="4652963"/>
          <p14:tracePt t="143172" x="11609388" y="4652963"/>
          <p14:tracePt t="143276" x="11599863" y="4652963"/>
          <p14:tracePt t="143300" x="11563350" y="4652963"/>
          <p14:tracePt t="143308" x="11501438" y="4652963"/>
          <p14:tracePt t="143316" x="11430000" y="4652963"/>
          <p14:tracePt t="143330" x="11314113" y="4687888"/>
          <p14:tracePt t="143346" x="10974388" y="4822825"/>
          <p14:tracePt t="143363" x="10537825" y="5099050"/>
          <p14:tracePt t="143380" x="10491788" y="5170488"/>
          <p14:tracePt t="143396" x="10466388" y="5187950"/>
          <p14:tracePt t="143556" x="10474325" y="5187950"/>
          <p14:tracePt t="143564" x="10510838" y="5187950"/>
          <p14:tracePt t="143572" x="10545763" y="5187950"/>
          <p14:tracePt t="143580" x="10626725" y="5187950"/>
          <p14:tracePt t="143596" x="10814050" y="5187950"/>
          <p14:tracePt t="143613" x="11063288" y="5187950"/>
          <p14:tracePt t="143630" x="11314113" y="5187950"/>
          <p14:tracePt t="143646" x="11501438" y="5187950"/>
          <p14:tracePt t="143664" x="11582400" y="5187950"/>
          <p14:tracePt t="143732" x="11590338" y="5187950"/>
          <p14:tracePt t="143876" x="11582400" y="5187950"/>
          <p14:tracePt t="143908" x="11572875" y="5187950"/>
          <p14:tracePt t="143940" x="11572875" y="5180013"/>
          <p14:tracePt t="144124" x="11572875" y="5170488"/>
          <p14:tracePt t="144156" x="11572875" y="5160963"/>
          <p14:tracePt t="144188" x="11563350" y="5153025"/>
          <p14:tracePt t="144196" x="11545888" y="5153025"/>
          <p14:tracePt t="144213" x="11528425" y="5143500"/>
          <p14:tracePt t="144228" x="11501438" y="5126038"/>
          <p14:tracePt t="144236" x="11474450" y="5116513"/>
          <p14:tracePt t="144247" x="11456988" y="5108575"/>
          <p14:tracePt t="144264" x="11376025" y="5045075"/>
          <p14:tracePt t="144280" x="11304588" y="4991100"/>
          <p14:tracePt t="144297" x="11225213" y="4946650"/>
          <p14:tracePt t="144314" x="11180763" y="4902200"/>
          <p14:tracePt t="144331" x="11126788" y="4857750"/>
          <p14:tracePt t="144347" x="11109325" y="4840288"/>
          <p14:tracePt t="144364" x="11082338" y="4822825"/>
          <p14:tracePt t="144380" x="11082338" y="4813300"/>
          <p14:tracePt t="144397" x="11072813" y="4813300"/>
          <p14:tracePt t="144414" x="11055350" y="4803775"/>
          <p14:tracePt t="144431" x="11045825" y="4795838"/>
          <p14:tracePt t="144447" x="11037888" y="4795838"/>
          <p14:tracePt t="144464" x="11028363" y="4786313"/>
          <p14:tracePt t="144480" x="11028363" y="4776788"/>
          <p14:tracePt t="144497" x="11018838" y="4768850"/>
          <p14:tracePt t="144514" x="11010900" y="4768850"/>
          <p14:tracePt t="144531" x="11010900" y="4751388"/>
          <p14:tracePt t="144547" x="11001375" y="4741863"/>
          <p14:tracePt t="144588" x="11001375" y="4732338"/>
          <p14:tracePt t="144604" x="10991850" y="4724400"/>
          <p14:tracePt t="144620" x="10991850" y="4714875"/>
          <p14:tracePt t="144631" x="10974388" y="4714875"/>
          <p14:tracePt t="144647" x="10974388" y="4705350"/>
          <p14:tracePt t="144664" x="10974388" y="4697413"/>
          <p14:tracePt t="144681" x="10966450" y="4687888"/>
          <p14:tracePt t="144697" x="10966450" y="4679950"/>
          <p14:tracePt t="144714" x="10966450" y="4670425"/>
          <p14:tracePt t="144813" x="10956925" y="4670425"/>
          <p14:tracePt t="144836" x="10947400" y="4670425"/>
          <p14:tracePt t="144844" x="10939463" y="4670425"/>
          <p14:tracePt t="144852" x="10920413" y="4670425"/>
          <p14:tracePt t="144864" x="10912475" y="4670425"/>
          <p14:tracePt t="144881" x="10895013" y="4670425"/>
          <p14:tracePt t="144898" x="10885488" y="4670425"/>
          <p14:tracePt t="144914" x="10875963" y="4670425"/>
          <p14:tracePt t="144947" x="10868025" y="4660900"/>
          <p14:tracePt t="144964" x="10831513" y="4598988"/>
          <p14:tracePt t="144981" x="10796588" y="4518025"/>
          <p14:tracePt t="144997" x="10733088" y="4411663"/>
          <p14:tracePt t="145014" x="10688638" y="4286250"/>
          <p14:tracePt t="145031" x="10626725" y="4108450"/>
          <p14:tracePt t="145048" x="10555288" y="3938588"/>
          <p14:tracePt t="145064" x="10483850" y="3751263"/>
          <p14:tracePt t="145081" x="10412413" y="3562350"/>
          <p14:tracePt t="145098" x="10287000" y="3375025"/>
          <p14:tracePt t="145114" x="10072688" y="3143250"/>
          <p14:tracePt t="145131" x="9661525" y="2894013"/>
          <p14:tracePt t="145148" x="9082088" y="2643188"/>
          <p14:tracePt t="145165" x="8081963" y="2322513"/>
          <p14:tracePt t="145181" x="7358063" y="2224088"/>
          <p14:tracePt t="145198" x="6599238" y="2205038"/>
          <p14:tracePt t="145215" x="5894388" y="2224088"/>
          <p14:tracePt t="145231" x="5143500" y="2322513"/>
          <p14:tracePt t="145248" x="4419600" y="2527300"/>
          <p14:tracePt t="145265" x="3776663" y="2759075"/>
          <p14:tracePt t="145281" x="3170238" y="3054350"/>
          <p14:tracePt t="145298" x="2652713" y="3465513"/>
          <p14:tracePt t="145315" x="2276475" y="3840163"/>
          <p14:tracePt t="145331" x="1982788" y="4214813"/>
          <p14:tracePt t="145348" x="1822450" y="4510088"/>
          <p14:tracePt t="145365" x="1776413" y="4875213"/>
          <p14:tracePt t="145381" x="1803400" y="5099050"/>
          <p14:tracePt t="145398" x="1901825" y="5340350"/>
          <p14:tracePt t="145415" x="2036763" y="5589588"/>
          <p14:tracePt t="145432" x="2187575" y="5830888"/>
          <p14:tracePt t="145448" x="2527300" y="6180138"/>
          <p14:tracePt t="145465" x="3036888" y="6554788"/>
          <p14:tracePt t="145481" x="3768725" y="6848475"/>
          <p14:tracePt t="145498" x="4705350" y="6848475"/>
          <p14:tracePt t="145515" x="5697538" y="6848475"/>
          <p14:tracePt t="145532" x="6537325" y="6786563"/>
          <p14:tracePt t="145548" x="7456488" y="6483350"/>
          <p14:tracePt t="145565" x="8429625" y="5840413"/>
          <p14:tracePt t="145582" x="8813800" y="5473700"/>
          <p14:tracePt t="145598" x="9117013" y="5133975"/>
          <p14:tracePt t="145615" x="9286875" y="4768850"/>
          <p14:tracePt t="145632" x="9420225" y="4375150"/>
          <p14:tracePt t="145648" x="9483725" y="3983038"/>
          <p14:tracePt t="145665" x="9491663" y="3608388"/>
          <p14:tracePt t="145682" x="9474200" y="3205163"/>
          <p14:tracePt t="145698" x="9313863" y="2776538"/>
          <p14:tracePt t="145715" x="9082088" y="2419350"/>
          <p14:tracePt t="145732" x="8813800" y="2170113"/>
          <p14:tracePt t="145734" x="8599488" y="2062163"/>
          <p14:tracePt t="145748" x="8402638" y="1982788"/>
          <p14:tracePt t="145765" x="7705725" y="1830388"/>
          <p14:tracePt t="145782" x="7188200" y="1822450"/>
          <p14:tracePt t="145798" x="6537325" y="1822450"/>
          <p14:tracePt t="145815" x="5813425" y="1893888"/>
          <p14:tracePt t="145832" x="5089525" y="1990725"/>
          <p14:tracePt t="145848" x="4438650" y="2179638"/>
          <p14:tracePt t="145865" x="3830638" y="2347913"/>
          <p14:tracePt t="145882" x="3214688" y="2571750"/>
          <p14:tracePt t="145898" x="2724150" y="2847975"/>
          <p14:tracePt t="145915" x="2339975" y="3224213"/>
          <p14:tracePt t="145932" x="2108200" y="3714750"/>
          <p14:tracePt t="145949" x="1955800" y="4581525"/>
          <p14:tracePt t="145966" x="1955800" y="5045075"/>
          <p14:tracePt t="145982" x="1973263" y="5446713"/>
          <p14:tracePt t="145998" x="2062163" y="5768975"/>
          <p14:tracePt t="146015" x="2143125" y="5965825"/>
          <p14:tracePt t="146032" x="2197100" y="6099175"/>
          <p14:tracePt t="146049" x="2286000" y="6205538"/>
          <p14:tracePt t="146066" x="2401888" y="6323013"/>
          <p14:tracePt t="146082" x="2571750" y="6438900"/>
          <p14:tracePt t="146099" x="2724150" y="6500813"/>
          <p14:tracePt t="146115" x="2847975" y="6554788"/>
          <p14:tracePt t="146132" x="2946400" y="6554788"/>
          <p14:tracePt t="146148" x="2965450" y="6554788"/>
          <p14:tracePt t="146197" x="2973388" y="6554788"/>
        </p14:tracePtLst>
      </p14:laserTrace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768958" y="296214"/>
            <a:ext cx="7212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 err="1" smtClean="0"/>
              <a:t>Verb</a:t>
            </a:r>
            <a:r>
              <a:rPr lang="pt-PT" sz="3200" b="1" dirty="0" smtClean="0"/>
              <a:t>: </a:t>
            </a:r>
            <a:r>
              <a:rPr lang="pt-PT" sz="3200" b="1" dirty="0" err="1" smtClean="0"/>
              <a:t>Konjugation</a:t>
            </a:r>
            <a:endParaRPr lang="pt-PT" sz="32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3567448" y="1390918"/>
            <a:ext cx="6555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/>
              <a:t> </a:t>
            </a:r>
            <a:r>
              <a:rPr lang="pt-PT" sz="2000" b="1" dirty="0" smtClean="0"/>
              <a:t>   </a:t>
            </a:r>
            <a:endParaRPr lang="pt-PT" sz="20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2091476" y="1957589"/>
            <a:ext cx="7361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6" name="CaixaDeTexto 5"/>
          <p:cNvSpPr txBox="1"/>
          <p:nvPr/>
        </p:nvSpPr>
        <p:spPr>
          <a:xfrm>
            <a:off x="2091476" y="4572000"/>
            <a:ext cx="8125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8958" y="1300766"/>
            <a:ext cx="6465730" cy="4838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tângulo 7"/>
          <p:cNvSpPr/>
          <p:nvPr/>
        </p:nvSpPr>
        <p:spPr>
          <a:xfrm>
            <a:off x="4535309" y="1791028"/>
            <a:ext cx="3103809" cy="7976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CaixaDeTexto 8"/>
          <p:cNvSpPr txBox="1"/>
          <p:nvPr/>
        </p:nvSpPr>
        <p:spPr>
          <a:xfrm>
            <a:off x="4868213" y="2047741"/>
            <a:ext cx="2279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b="1" dirty="0" err="1" smtClean="0"/>
              <a:t>fahren</a:t>
            </a:r>
            <a:endParaRPr lang="pt-PT" sz="3600" b="1" dirty="0"/>
          </a:p>
        </p:txBody>
      </p:sp>
      <p:pic>
        <p:nvPicPr>
          <p:cNvPr id="10" name="Á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123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033"/>
    </mc:Choice>
    <mc:Fallback>
      <p:transition spd="slow" advTm="310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900" x="2982913" y="6500813"/>
          <p14:tracePt t="908" x="2973388" y="6340475"/>
          <p14:tracePt t="917" x="2955925" y="6108700"/>
          <p14:tracePt t="933" x="2884488" y="5527675"/>
          <p14:tracePt t="950" x="2705100" y="5054600"/>
          <p14:tracePt t="967" x="2544763" y="4732338"/>
          <p14:tracePt t="984" x="2357438" y="4402138"/>
          <p14:tracePt t="1000" x="2187575" y="4098925"/>
          <p14:tracePt t="1017" x="2116138" y="3911600"/>
          <p14:tracePt t="1033" x="2054225" y="3795713"/>
          <p14:tracePt t="1050" x="2027238" y="3732213"/>
          <p14:tracePt t="1340" x="2027238" y="3751263"/>
          <p14:tracePt t="1348" x="2027238" y="3990975"/>
          <p14:tracePt t="1356" x="2027238" y="4348163"/>
          <p14:tracePt t="1367" x="2027238" y="4670425"/>
          <p14:tracePt t="1384" x="2027238" y="5108575"/>
          <p14:tracePt t="1401" x="2044700" y="5197475"/>
          <p14:tracePt t="1417" x="2197100" y="5197475"/>
          <p14:tracePt t="1434" x="2384425" y="5197475"/>
          <p14:tracePt t="1451" x="2509838" y="5197475"/>
          <p14:tracePt t="1467" x="2751138" y="5133975"/>
          <p14:tracePt t="1484" x="3411538" y="5089525"/>
          <p14:tracePt t="1501" x="3902075" y="5251450"/>
          <p14:tracePt t="1517" x="4322763" y="5456238"/>
          <p14:tracePt t="1534" x="4643438" y="5768975"/>
          <p14:tracePt t="1551" x="4929188" y="6224588"/>
          <p14:tracePt t="1567" x="5133975" y="6562725"/>
          <p14:tracePt t="1584" x="5232400" y="6688138"/>
          <p14:tracePt t="1601" x="5303838" y="6705600"/>
          <p14:tracePt t="1617" x="5357813" y="6705600"/>
          <p14:tracePt t="1634" x="5394325" y="6634163"/>
          <p14:tracePt t="1651" x="5429250" y="6456363"/>
          <p14:tracePt t="1668" x="5500688" y="5938838"/>
          <p14:tracePt t="1684" x="5545138" y="5589588"/>
          <p14:tracePt t="1701" x="5626100" y="5259388"/>
          <p14:tracePt t="1717" x="5661025" y="4946650"/>
          <p14:tracePt t="1734" x="5680075" y="4660900"/>
          <p14:tracePt t="1751" x="5680075" y="4384675"/>
          <p14:tracePt t="1767" x="5661025" y="4125913"/>
          <p14:tracePt t="1784" x="5608638" y="3894138"/>
          <p14:tracePt t="1801" x="5527675" y="3660775"/>
          <p14:tracePt t="1818" x="5483225" y="3419475"/>
          <p14:tracePt t="1834" x="5419725" y="3214688"/>
          <p14:tracePt t="1851" x="5330825" y="3071813"/>
          <p14:tracePt t="1868" x="5251450" y="2990850"/>
          <p14:tracePt t="1884" x="5224463" y="2982913"/>
          <p14:tracePt t="1901" x="5187950" y="2973388"/>
          <p14:tracePt t="1918" x="5143500" y="2973388"/>
          <p14:tracePt t="1934" x="5133975" y="2973388"/>
          <p14:tracePt t="1996" x="5126038" y="2973388"/>
          <p14:tracePt t="2004" x="5126038" y="2965450"/>
          <p14:tracePt t="2012" x="5126038" y="2955925"/>
          <p14:tracePt t="2020" x="5126038" y="2938463"/>
          <p14:tracePt t="2034" x="5153025" y="2919413"/>
          <p14:tracePt t="2051" x="5224463" y="2894013"/>
          <p14:tracePt t="2068" x="5402263" y="2840038"/>
          <p14:tracePt t="2085" x="5724525" y="2679700"/>
          <p14:tracePt t="2101" x="6081713" y="2536825"/>
          <p14:tracePt t="2118" x="6473825" y="2401888"/>
          <p14:tracePt t="2134" x="6777038" y="2295525"/>
          <p14:tracePt t="2151" x="6991350" y="2205038"/>
          <p14:tracePt t="2168" x="7108825" y="2143125"/>
          <p14:tracePt t="2185" x="7116763" y="2143125"/>
          <p14:tracePt t="2244" x="7099300" y="2143125"/>
          <p14:tracePt t="2252" x="7081838" y="2143125"/>
          <p14:tracePt t="2261" x="7062788" y="2152650"/>
          <p14:tracePt t="2268" x="7054850" y="2160588"/>
          <p14:tracePt t="2285" x="7027863" y="2170113"/>
          <p14:tracePt t="2301" x="7000875" y="2187575"/>
          <p14:tracePt t="2318" x="6929438" y="2224088"/>
          <p14:tracePt t="2335" x="6840538" y="2251075"/>
          <p14:tracePt t="2351" x="6742113" y="2312988"/>
          <p14:tracePt t="2368" x="6670675" y="2393950"/>
          <p14:tracePt t="2385" x="6634163" y="2490788"/>
          <p14:tracePt t="2401" x="6599238" y="2616200"/>
          <p14:tracePt t="2418" x="6554788" y="2786063"/>
          <p14:tracePt t="2435" x="6554788" y="2946400"/>
          <p14:tracePt t="2451" x="6554788" y="3125788"/>
          <p14:tracePt t="2468" x="6545263" y="3348038"/>
          <p14:tracePt t="2485" x="6608763" y="3500438"/>
          <p14:tracePt t="2502" x="6680200" y="3687763"/>
          <p14:tracePt t="2518" x="6732588" y="3751263"/>
          <p14:tracePt t="2573" x="6742113" y="3759200"/>
          <p14:tracePt t="5879" x="6724650" y="3759200"/>
          <p14:tracePt t="5886" x="6705600" y="3759200"/>
          <p14:tracePt t="5894" x="6688138" y="3759200"/>
          <p14:tracePt t="5910" x="6670675" y="3759200"/>
          <p14:tracePt t="5921" x="6653213" y="3759200"/>
          <p14:tracePt t="5938" x="6616700" y="3741738"/>
          <p14:tracePt t="5954" x="6581775" y="3732213"/>
          <p14:tracePt t="5971" x="6562725" y="3724275"/>
          <p14:tracePt t="5988" x="6554788" y="3714750"/>
          <p14:tracePt t="6038" x="6545263" y="3705225"/>
          <p14:tracePt t="6046" x="6537325" y="3705225"/>
          <p14:tracePt t="6054" x="6518275" y="3697288"/>
          <p14:tracePt t="6071" x="6500813" y="3687763"/>
          <p14:tracePt t="6088" x="6500813" y="3670300"/>
          <p14:tracePt t="6105" x="6491288" y="3670300"/>
          <p14:tracePt t="6121" x="6483350" y="3660775"/>
          <p14:tracePt t="6138" x="6465888" y="3652838"/>
          <p14:tracePt t="6155" x="6419850" y="3625850"/>
          <p14:tracePt t="6171" x="6348413" y="3589338"/>
          <p14:tracePt t="6188" x="6224588" y="3544888"/>
          <p14:tracePt t="6205" x="6108700" y="3490913"/>
          <p14:tracePt t="6206" x="6054725" y="3473450"/>
          <p14:tracePt t="6222" x="5956300" y="3438525"/>
          <p14:tracePt t="6238" x="5919788" y="3429000"/>
          <p14:tracePt t="6566" x="5911850" y="3438525"/>
          <p14:tracePt t="6574" x="5911850" y="3446463"/>
          <p14:tracePt t="6582" x="5929313" y="3482975"/>
          <p14:tracePt t="6591" x="5946775" y="3517900"/>
          <p14:tracePt t="6605" x="5973763" y="3554413"/>
          <p14:tracePt t="6623" x="6045200" y="3633788"/>
          <p14:tracePt t="6639" x="6108700" y="3652838"/>
          <p14:tracePt t="6655" x="6153150" y="3679825"/>
          <p14:tracePt t="6672" x="6197600" y="3705225"/>
          <p14:tracePt t="6688" x="6242050" y="3732213"/>
          <p14:tracePt t="6705" x="6269038" y="3759200"/>
          <p14:tracePt t="6722" x="6323013" y="3786188"/>
          <p14:tracePt t="6739" x="6367463" y="3822700"/>
          <p14:tracePt t="6755" x="6411913" y="3857625"/>
          <p14:tracePt t="6772" x="6446838" y="3884613"/>
          <p14:tracePt t="6788" x="6473825" y="3911600"/>
          <p14:tracePt t="6805" x="6510338" y="3929063"/>
          <p14:tracePt t="6822" x="6572250" y="3956050"/>
          <p14:tracePt t="6839" x="6589713" y="3983038"/>
          <p14:tracePt t="6927" x="6589713" y="3990975"/>
          <p14:tracePt t="6935" x="6589713" y="4010025"/>
          <p14:tracePt t="6943" x="6599238" y="4017963"/>
          <p14:tracePt t="6955" x="6608763" y="4027488"/>
          <p14:tracePt t="6972" x="6608763" y="4037013"/>
          <p14:tracePt t="7447" x="6599238" y="4017963"/>
          <p14:tracePt t="7455" x="6572250" y="4010025"/>
          <p14:tracePt t="7463" x="6554788" y="3990975"/>
          <p14:tracePt t="7472" x="6537325" y="3973513"/>
          <p14:tracePt t="7489" x="6465888" y="3929063"/>
          <p14:tracePt t="7506" x="6411913" y="3902075"/>
          <p14:tracePt t="7522" x="6357938" y="3867150"/>
          <p14:tracePt t="7539" x="6323013" y="3840163"/>
          <p14:tracePt t="7556" x="6276975" y="3803650"/>
          <p14:tracePt t="7572" x="6232525" y="3768725"/>
          <p14:tracePt t="7589" x="6215063" y="3751263"/>
          <p14:tracePt t="7606" x="6197600" y="3751263"/>
          <p14:tracePt t="7624" x="6180138" y="3751263"/>
          <p14:tracePt t="7639" x="6170613" y="3741738"/>
          <p14:tracePt t="7656" x="6161088" y="3732213"/>
          <p14:tracePt t="7672" x="6134100" y="3724275"/>
          <p14:tracePt t="7689" x="6116638" y="3714750"/>
          <p14:tracePt t="7706" x="6081713" y="3705225"/>
          <p14:tracePt t="7723" x="6045200" y="3679825"/>
          <p14:tracePt t="7740" x="6018213" y="3670300"/>
          <p14:tracePt t="7756" x="5983288" y="3660775"/>
          <p14:tracePt t="7789" x="5973763" y="3660775"/>
          <p14:tracePt t="7927" x="5973763" y="3652838"/>
          <p14:tracePt t="7943" x="5973763" y="3643313"/>
          <p14:tracePt t="7951" x="5965825" y="3633788"/>
          <p14:tracePt t="7975" x="5965825" y="3625850"/>
          <p14:tracePt t="7983" x="5965825" y="3616325"/>
          <p14:tracePt t="7991" x="5965825" y="3608388"/>
          <p14:tracePt t="8007" x="5965825" y="3598863"/>
          <p14:tracePt t="8376" x="5973763" y="3598863"/>
          <p14:tracePt t="8383" x="6010275" y="3598863"/>
          <p14:tracePt t="8391" x="6054725" y="3625850"/>
          <p14:tracePt t="8406" x="6108700" y="3652838"/>
          <p14:tracePt t="8424" x="6296025" y="3776663"/>
          <p14:tracePt t="8440" x="6446838" y="3857625"/>
          <p14:tracePt t="8457" x="6562725" y="3911600"/>
          <p14:tracePt t="8473" x="6626225" y="3938588"/>
          <p14:tracePt t="8490" x="6643688" y="3938588"/>
          <p14:tracePt t="8535" x="6643688" y="3946525"/>
          <p14:tracePt t="8648" x="6634163" y="3956050"/>
          <p14:tracePt t="8656" x="6634163" y="3965575"/>
          <p14:tracePt t="8672" x="6634163" y="3983038"/>
          <p14:tracePt t="8703" x="6634163" y="3990975"/>
          <p14:tracePt t="8800" x="6634163" y="4000500"/>
          <p14:tracePt t="8840" x="6634163" y="4010025"/>
          <p14:tracePt t="9040" x="6626225" y="4010025"/>
          <p14:tracePt t="9048" x="6616700" y="3990975"/>
          <p14:tracePt t="9057" x="6589713" y="3973513"/>
          <p14:tracePt t="9074" x="6545263" y="3919538"/>
          <p14:tracePt t="9090" x="6456363" y="3848100"/>
          <p14:tracePt t="9107" x="6394450" y="3813175"/>
          <p14:tracePt t="9124" x="6330950" y="3776663"/>
          <p14:tracePt t="9141" x="6276975" y="3751263"/>
          <p14:tracePt t="9158" x="6242050" y="3741738"/>
          <p14:tracePt t="9174" x="6224588" y="3724275"/>
          <p14:tracePt t="9191" x="6215063" y="3714750"/>
          <p14:tracePt t="9208" x="6188075" y="3697288"/>
          <p14:tracePt t="9224" x="6170613" y="3679825"/>
          <p14:tracePt t="9241" x="6143625" y="3670300"/>
          <p14:tracePt t="9257" x="6126163" y="3660775"/>
          <p14:tracePt t="9274" x="6116638" y="3652838"/>
          <p14:tracePt t="9291" x="6099175" y="3633788"/>
          <p14:tracePt t="9307" x="6072188" y="3633788"/>
          <p14:tracePt t="9324" x="6045200" y="3608388"/>
          <p14:tracePt t="9341" x="6027738" y="3589338"/>
          <p14:tracePt t="9357" x="6018213" y="3581400"/>
          <p14:tracePt t="9391" x="6010275" y="3571875"/>
          <p14:tracePt t="9432" x="6000750" y="3562350"/>
          <p14:tracePt t="9552" x="6010275" y="3571875"/>
          <p14:tracePt t="9560" x="6037263" y="3598863"/>
          <p14:tracePt t="9568" x="6037263" y="3608388"/>
          <p14:tracePt t="9576" x="6045200" y="3616325"/>
          <p14:tracePt t="9591" x="6072188" y="3625850"/>
          <p14:tracePt t="9608" x="6143625" y="3660775"/>
          <p14:tracePt t="9624" x="6170613" y="3679825"/>
          <p14:tracePt t="9641" x="6215063" y="3697288"/>
          <p14:tracePt t="9658" x="6232525" y="3705225"/>
          <p14:tracePt t="9674" x="6242050" y="3714750"/>
          <p14:tracePt t="9691" x="6269038" y="3732213"/>
          <p14:tracePt t="9708" x="6313488" y="3803650"/>
          <p14:tracePt t="9724" x="6384925" y="3884613"/>
          <p14:tracePt t="9741" x="6438900" y="3956050"/>
          <p14:tracePt t="9758" x="6500813" y="4000500"/>
          <p14:tracePt t="9774" x="6510338" y="4010025"/>
          <p14:tracePt t="9791" x="6518275" y="4017963"/>
          <p14:tracePt t="10032" x="6518275" y="4000500"/>
          <p14:tracePt t="10040" x="6510338" y="3990975"/>
          <p14:tracePt t="10048" x="6500813" y="3973513"/>
          <p14:tracePt t="10058" x="6483350" y="3965575"/>
          <p14:tracePt t="10075" x="6438900" y="3919538"/>
          <p14:tracePt t="10091" x="6367463" y="3875088"/>
          <p14:tracePt t="10108" x="6296025" y="3840163"/>
          <p14:tracePt t="10125" x="6242050" y="3830638"/>
          <p14:tracePt t="10141" x="6180138" y="3803650"/>
          <p14:tracePt t="10158" x="6134100" y="3795713"/>
          <p14:tracePt t="10175" x="6099175" y="3776663"/>
          <p14:tracePt t="10191" x="6062663" y="3768725"/>
          <p14:tracePt t="10208" x="5991225" y="3732213"/>
          <p14:tracePt t="10225" x="5965825" y="3724275"/>
          <p14:tracePt t="10241" x="5911850" y="3697288"/>
          <p14:tracePt t="10258" x="5867400" y="3697288"/>
          <p14:tracePt t="10275" x="5830888" y="3670300"/>
          <p14:tracePt t="10291" x="5786438" y="3643313"/>
          <p14:tracePt t="10308" x="5768975" y="3633788"/>
          <p14:tracePt t="10325" x="5732463" y="3608388"/>
          <p14:tracePt t="10341" x="5697538" y="3571875"/>
          <p14:tracePt t="10358" x="5661025" y="3527425"/>
          <p14:tracePt t="10375" x="5626100" y="3482975"/>
          <p14:tracePt t="10391" x="5581650" y="3446463"/>
          <p14:tracePt t="10408" x="5537200" y="3419475"/>
          <p14:tracePt t="10425" x="5518150" y="3402013"/>
          <p14:tracePt t="10441" x="5510213" y="3375025"/>
          <p14:tracePt t="10458" x="5500688" y="3357563"/>
          <p14:tracePt t="10475" x="5483225" y="3313113"/>
          <p14:tracePt t="10492" x="5465763" y="3286125"/>
          <p14:tracePt t="10508" x="5446713" y="3259138"/>
          <p14:tracePt t="10525" x="5429250" y="3232150"/>
          <p14:tracePt t="10542" x="5411788" y="3214688"/>
          <p14:tracePt t="10558" x="5411788" y="3205163"/>
          <p14:tracePt t="10575" x="5384800" y="3179763"/>
          <p14:tracePt t="10592" x="5384800" y="3170238"/>
          <p14:tracePt t="10673" x="5402263" y="3152775"/>
          <p14:tracePt t="10680" x="5446713" y="3143250"/>
          <p14:tracePt t="10692" x="5465763" y="3133725"/>
          <p14:tracePt t="10708" x="5527675" y="3133725"/>
          <p14:tracePt t="10725" x="5581650" y="3116263"/>
          <p14:tracePt t="10742" x="5616575" y="3116263"/>
          <p14:tracePt t="10759" x="5661025" y="3108325"/>
          <p14:tracePt t="10775" x="5697538" y="3089275"/>
          <p14:tracePt t="10792" x="5759450" y="3081338"/>
          <p14:tracePt t="10809" x="5795963" y="3081338"/>
          <p14:tracePt t="10825" x="5848350" y="3081338"/>
          <p14:tracePt t="10842" x="5911850" y="3081338"/>
          <p14:tracePt t="10859" x="5965825" y="3081338"/>
          <p14:tracePt t="10875" x="6062663" y="3081338"/>
          <p14:tracePt t="10892" x="6153150" y="3081338"/>
          <p14:tracePt t="10909" x="6215063" y="3081338"/>
          <p14:tracePt t="10925" x="6286500" y="3081338"/>
          <p14:tracePt t="10942" x="6330950" y="3081338"/>
          <p14:tracePt t="10959" x="6367463" y="3081338"/>
          <p14:tracePt t="10975" x="6402388" y="3089275"/>
          <p14:tracePt t="10992" x="6429375" y="3098800"/>
          <p14:tracePt t="11009" x="6438900" y="3098800"/>
          <p14:tracePt t="11025" x="6446838" y="3098800"/>
          <p14:tracePt t="11064" x="6465888" y="3108325"/>
          <p14:tracePt t="11081" x="6483350" y="3116263"/>
          <p14:tracePt t="11096" x="6510338" y="3125788"/>
          <p14:tracePt t="11109" x="6545263" y="3133725"/>
          <p14:tracePt t="11125" x="6616700" y="3143250"/>
          <p14:tracePt t="11142" x="6680200" y="3160713"/>
          <p14:tracePt t="11159" x="6715125" y="3160713"/>
          <p14:tracePt t="11176" x="6724650" y="3170238"/>
          <p14:tracePt t="11425" x="6732588" y="3170238"/>
          <p14:tracePt t="12105" x="6732588" y="3179763"/>
          <p14:tracePt t="12113" x="6732588" y="3187700"/>
          <p14:tracePt t="12121" x="6724650" y="3205163"/>
          <p14:tracePt t="12129" x="6680200" y="3232150"/>
          <p14:tracePt t="12143" x="6661150" y="3259138"/>
          <p14:tracePt t="12160" x="6589713" y="3313113"/>
          <p14:tracePt t="12177" x="6429375" y="3446463"/>
          <p14:tracePt t="12193" x="6340475" y="3500438"/>
          <p14:tracePt t="12210" x="6215063" y="3554413"/>
          <p14:tracePt t="12226" x="6099175" y="3598863"/>
          <p14:tracePt t="12243" x="6000750" y="3633788"/>
          <p14:tracePt t="12260" x="5894388" y="3643313"/>
          <p14:tracePt t="12276" x="5830888" y="3660775"/>
          <p14:tracePt t="12293" x="5776913" y="3660775"/>
          <p14:tracePt t="12310" x="5759450" y="3660775"/>
          <p14:tracePt t="12326" x="5751513" y="3660775"/>
          <p14:tracePt t="12360" x="5732463" y="3660775"/>
          <p14:tracePt t="12377" x="5715000" y="3660775"/>
          <p14:tracePt t="12393" x="5697538" y="3660775"/>
          <p14:tracePt t="12410" x="5653088" y="3660775"/>
          <p14:tracePt t="12427" x="5616575" y="3670300"/>
          <p14:tracePt t="12443" x="5608638" y="3670300"/>
          <p14:tracePt t="12460" x="5581650" y="3679825"/>
          <p14:tracePt t="12785" x="5589588" y="3679825"/>
          <p14:tracePt t="12801" x="5608638" y="3679825"/>
          <p14:tracePt t="12817" x="5634038" y="3679825"/>
          <p14:tracePt t="12825" x="5653088" y="3679825"/>
          <p14:tracePt t="12834" x="5688013" y="3679825"/>
          <p14:tracePt t="12844" x="5724525" y="3679825"/>
          <p14:tracePt t="12860" x="5822950" y="3679825"/>
          <p14:tracePt t="12877" x="5938838" y="3679825"/>
          <p14:tracePt t="12894" x="6037263" y="3679825"/>
          <p14:tracePt t="12910" x="6116638" y="3679825"/>
          <p14:tracePt t="12927" x="6161088" y="3679825"/>
          <p14:tracePt t="12944" x="6188075" y="3670300"/>
          <p14:tracePt t="12960" x="6197600" y="3670300"/>
          <p14:tracePt t="12977" x="6232525" y="3670300"/>
          <p14:tracePt t="12994" x="6269038" y="3670300"/>
          <p14:tracePt t="13011" x="6330950" y="3670300"/>
          <p14:tracePt t="13027" x="6402388" y="3670300"/>
          <p14:tracePt t="13044" x="6456363" y="3670300"/>
          <p14:tracePt t="13060" x="6500813" y="3670300"/>
          <p14:tracePt t="13077" x="6572250" y="3670300"/>
          <p14:tracePt t="13094" x="6608763" y="3670300"/>
          <p14:tracePt t="13111" x="6634163" y="3670300"/>
          <p14:tracePt t="13127" x="6643688" y="3670300"/>
          <p14:tracePt t="13810" x="6643688" y="3679825"/>
          <p14:tracePt t="13818" x="6643688" y="3697288"/>
          <p14:tracePt t="13828" x="6616700" y="3705225"/>
          <p14:tracePt t="13844" x="6545263" y="3751263"/>
          <p14:tracePt t="13861" x="6483350" y="3776663"/>
          <p14:tracePt t="13878" x="6375400" y="3857625"/>
          <p14:tracePt t="13894" x="6242050" y="3965575"/>
          <p14:tracePt t="13911" x="6099175" y="4062413"/>
          <p14:tracePt t="13928" x="5919788" y="4187825"/>
          <p14:tracePt t="13945" x="5830888" y="4232275"/>
          <p14:tracePt t="13962" x="5759450" y="4276725"/>
          <p14:tracePt t="14067" x="5751513" y="4286250"/>
          <p14:tracePt t="14106" x="5741988" y="4286250"/>
          <p14:tracePt t="14122" x="5732463" y="4286250"/>
          <p14:tracePt t="14170" x="5724525" y="4286250"/>
          <p14:tracePt t="14210" x="5705475" y="4286250"/>
          <p14:tracePt t="14258" x="5697538" y="4286250"/>
          <p14:tracePt t="14283" x="5697538" y="4276725"/>
          <p14:tracePt t="14290" x="5697538" y="4268788"/>
          <p14:tracePt t="14298" x="5715000" y="4259263"/>
          <p14:tracePt t="14312" x="5759450" y="4241800"/>
          <p14:tracePt t="14328" x="5813425" y="4205288"/>
          <p14:tracePt t="14345" x="5894388" y="4197350"/>
          <p14:tracePt t="14362" x="5973763" y="4187825"/>
          <p14:tracePt t="14378" x="6000750" y="4187825"/>
          <p14:tracePt t="14395" x="6018213" y="4179888"/>
          <p14:tracePt t="14412" x="6054725" y="4160838"/>
          <p14:tracePt t="14428" x="6081713" y="4143375"/>
          <p14:tracePt t="14445" x="6116638" y="4133850"/>
          <p14:tracePt t="14462" x="6134100" y="4133850"/>
          <p14:tracePt t="14478" x="6170613" y="4116388"/>
          <p14:tracePt t="14495" x="6188075" y="4116388"/>
          <p14:tracePt t="14512" x="6215063" y="4116388"/>
          <p14:tracePt t="14528" x="6232525" y="4108450"/>
          <p14:tracePt t="14545" x="6259513" y="4108450"/>
          <p14:tracePt t="14562" x="6313488" y="4108450"/>
          <p14:tracePt t="14595" x="6323013" y="4108450"/>
          <p14:tracePt t="14642" x="6330950" y="4108450"/>
          <p14:tracePt t="14658" x="6340475" y="4108450"/>
          <p14:tracePt t="14666" x="6348413" y="4108450"/>
          <p14:tracePt t="14678" x="6357938" y="4108450"/>
          <p14:tracePt t="14695" x="6367463" y="4108450"/>
          <p14:tracePt t="14712" x="6384925" y="4108450"/>
          <p14:tracePt t="14728" x="6419850" y="4108450"/>
          <p14:tracePt t="14745" x="6500813" y="4108450"/>
          <p14:tracePt t="14762" x="6608763" y="4108450"/>
          <p14:tracePt t="14779" x="6680200" y="4116388"/>
          <p14:tracePt t="14795" x="6751638" y="4116388"/>
          <p14:tracePt t="14812" x="6769100" y="4116388"/>
          <p14:tracePt t="14954" x="6777038" y="4116388"/>
          <p14:tracePt t="14971" x="6786563" y="4116388"/>
          <p14:tracePt t="14978" x="6796088" y="4125913"/>
          <p14:tracePt t="14987" x="6813550" y="4143375"/>
          <p14:tracePt t="14995" x="6823075" y="4143375"/>
          <p14:tracePt t="15012" x="6858000" y="4152900"/>
          <p14:tracePt t="15029" x="6902450" y="4160838"/>
          <p14:tracePt t="15045" x="6965950" y="4179888"/>
          <p14:tracePt t="15062" x="7010400" y="4205288"/>
          <p14:tracePt t="15079" x="7054850" y="4224338"/>
          <p14:tracePt t="15095" x="7072313" y="4241800"/>
          <p14:tracePt t="15112" x="7081838" y="4241800"/>
          <p14:tracePt t="15987" x="7089775" y="4251325"/>
          <p14:tracePt t="16019" x="7081838" y="4268788"/>
          <p14:tracePt t="16027" x="7062788" y="4276725"/>
          <p14:tracePt t="16035" x="7037388" y="4286250"/>
          <p14:tracePt t="16046" x="7018338" y="4295775"/>
          <p14:tracePt t="16063" x="6929438" y="4348163"/>
          <p14:tracePt t="16080" x="6823075" y="4411663"/>
          <p14:tracePt t="16096" x="6705600" y="4483100"/>
          <p14:tracePt t="16113" x="6599238" y="4545013"/>
          <p14:tracePt t="16130" x="6527800" y="4589463"/>
          <p14:tracePt t="16147" x="6446838" y="4633913"/>
          <p14:tracePt t="16163" x="6394450" y="4670425"/>
          <p14:tracePt t="16180" x="6313488" y="4697413"/>
          <p14:tracePt t="16196" x="6224588" y="4732338"/>
          <p14:tracePt t="16213" x="6153150" y="4759325"/>
          <p14:tracePt t="16230" x="6108700" y="4759325"/>
          <p14:tracePt t="16246" x="6072188" y="4759325"/>
          <p14:tracePt t="16263" x="6037263" y="4759325"/>
          <p14:tracePt t="16280" x="6010275" y="4759325"/>
          <p14:tracePt t="16296" x="5956300" y="4759325"/>
          <p14:tracePt t="16313" x="5911850" y="4759325"/>
          <p14:tracePt t="16330" x="5875338" y="4759325"/>
          <p14:tracePt t="16347" x="5830888" y="4741863"/>
          <p14:tracePt t="16363" x="5803900" y="4724400"/>
          <p14:tracePt t="16380" x="5776913" y="4697413"/>
          <p14:tracePt t="16397" x="5741988" y="4679950"/>
          <p14:tracePt t="16413" x="5724525" y="4660900"/>
          <p14:tracePt t="16430" x="5715000" y="4660900"/>
          <p14:tracePt t="16447" x="5705475" y="4652963"/>
          <p14:tracePt t="16531" x="5697538" y="4652963"/>
          <p14:tracePt t="16555" x="5697538" y="4643438"/>
          <p14:tracePt t="16579" x="5688013" y="4633913"/>
          <p14:tracePt t="16587" x="5680075" y="4633913"/>
          <p14:tracePt t="16635" x="5670550" y="4633913"/>
          <p14:tracePt t="16651" x="5661025" y="4633913"/>
          <p14:tracePt t="16659" x="5643563" y="4633913"/>
          <p14:tracePt t="16667" x="5643563" y="4625975"/>
          <p14:tracePt t="16692" x="5626100" y="4625975"/>
          <p14:tracePt t="16803" x="5643563" y="4616450"/>
          <p14:tracePt t="16811" x="5653088" y="4616450"/>
          <p14:tracePt t="16819" x="5680075" y="4616450"/>
          <p14:tracePt t="16830" x="5715000" y="4608513"/>
          <p14:tracePt t="16847" x="5751513" y="4608513"/>
          <p14:tracePt t="16864" x="5776913" y="4598988"/>
          <p14:tracePt t="16880" x="5786438" y="4598988"/>
          <p14:tracePt t="16914" x="5803900" y="4598988"/>
          <p14:tracePt t="16930" x="5840413" y="4598988"/>
          <p14:tracePt t="16947" x="5973763" y="4598988"/>
          <p14:tracePt t="16964" x="6054725" y="4598988"/>
          <p14:tracePt t="16980" x="6161088" y="4616450"/>
          <p14:tracePt t="16997" x="6259513" y="4625975"/>
          <p14:tracePt t="17014" x="6348413" y="4625975"/>
          <p14:tracePt t="17030" x="6394450" y="4625975"/>
          <p14:tracePt t="17047" x="6429375" y="4625975"/>
          <p14:tracePt t="17371" x="6429375" y="4633913"/>
          <p14:tracePt t="17380" x="6429375" y="4643438"/>
          <p14:tracePt t="17388" x="6429375" y="4652963"/>
          <p14:tracePt t="17397" x="6419850" y="4652963"/>
          <p14:tracePt t="17414" x="6375400" y="4652963"/>
          <p14:tracePt t="17431" x="6330950" y="4652963"/>
          <p14:tracePt t="17447" x="6276975" y="4652963"/>
          <p14:tracePt t="17464" x="6215063" y="4652963"/>
          <p14:tracePt t="17481" x="6161088" y="4652963"/>
          <p14:tracePt t="17497" x="6126163" y="4652963"/>
          <p14:tracePt t="17604" x="6180138" y="4652963"/>
          <p14:tracePt t="17612" x="6242050" y="4652963"/>
          <p14:tracePt t="17620" x="6303963" y="4652963"/>
          <p14:tracePt t="17631" x="6367463" y="4652963"/>
          <p14:tracePt t="17648" x="6456363" y="4652963"/>
          <p14:tracePt t="17664" x="6537325" y="4652963"/>
          <p14:tracePt t="17681" x="6562725" y="4652963"/>
          <p14:tracePt t="17698" x="6599238" y="4652963"/>
          <p14:tracePt t="17699" x="6608763" y="4652963"/>
          <p14:tracePt t="17714" x="6616700" y="4652963"/>
          <p14:tracePt t="17731" x="6626225" y="4652963"/>
          <p14:tracePt t="17748" x="6634163" y="4652963"/>
          <p14:tracePt t="18076" x="6634163" y="4660900"/>
          <p14:tracePt t="18084" x="6634163" y="4670425"/>
          <p14:tracePt t="18100" x="6634163" y="4679950"/>
          <p14:tracePt t="18124" x="6626225" y="4705350"/>
          <p14:tracePt t="18132" x="6616700" y="4714875"/>
          <p14:tracePt t="18140" x="6599238" y="4741863"/>
          <p14:tracePt t="18148" x="6572250" y="4776788"/>
          <p14:tracePt t="18165" x="6500813" y="4867275"/>
          <p14:tracePt t="18181" x="6419850" y="4919663"/>
          <p14:tracePt t="18198" x="6340475" y="4983163"/>
          <p14:tracePt t="18215" x="6276975" y="5018088"/>
          <p14:tracePt t="18231" x="6205538" y="5037138"/>
          <p14:tracePt t="18248" x="6126163" y="5037138"/>
          <p14:tracePt t="18265" x="6027738" y="5037138"/>
          <p14:tracePt t="18282" x="5946775" y="5037138"/>
          <p14:tracePt t="18298" x="5884863" y="5037138"/>
          <p14:tracePt t="18315" x="5867400" y="5037138"/>
          <p14:tracePt t="18332" x="5830888" y="5054600"/>
          <p14:tracePt t="18365" x="5822950" y="5054600"/>
          <p14:tracePt t="18382" x="5813425" y="5062538"/>
          <p14:tracePt t="18500" x="5848350" y="5062538"/>
          <p14:tracePt t="18508" x="5902325" y="5062538"/>
          <p14:tracePt t="18516" x="5965825" y="5062538"/>
          <p14:tracePt t="18532" x="6054725" y="5062538"/>
          <p14:tracePt t="18548" x="6134100" y="5089525"/>
          <p14:tracePt t="18565" x="6224588" y="5089525"/>
          <p14:tracePt t="18582" x="6286500" y="5089525"/>
          <p14:tracePt t="18598" x="6357938" y="5089525"/>
          <p14:tracePt t="18615" x="6419850" y="5089525"/>
          <p14:tracePt t="18632" x="6465888" y="5089525"/>
          <p14:tracePt t="18649" x="6500813" y="5089525"/>
          <p14:tracePt t="18665" x="6518275" y="5089525"/>
          <p14:tracePt t="18699" x="6527800" y="5089525"/>
          <p14:tracePt t="19045" x="6527800" y="5099050"/>
          <p14:tracePt t="19052" x="6483350" y="5108575"/>
          <p14:tracePt t="19060" x="6456363" y="5126038"/>
          <p14:tracePt t="19068" x="6402388" y="5133975"/>
          <p14:tracePt t="19082" x="6367463" y="5143500"/>
          <p14:tracePt t="19099" x="6269038" y="5170488"/>
          <p14:tracePt t="19116" x="6126163" y="5205413"/>
          <p14:tracePt t="19132" x="6037263" y="5232400"/>
          <p14:tracePt t="19149" x="5983288" y="5268913"/>
          <p14:tracePt t="19166" x="5857875" y="5322888"/>
          <p14:tracePt t="19182" x="5715000" y="5384800"/>
          <p14:tracePt t="19199" x="5554663" y="5429250"/>
          <p14:tracePt t="19216" x="5375275" y="5483225"/>
          <p14:tracePt t="19232" x="5205413" y="5500688"/>
          <p14:tracePt t="19249" x="5054600" y="5527675"/>
          <p14:tracePt t="19266" x="4956175" y="5545138"/>
          <p14:tracePt t="19282" x="4911725" y="5562600"/>
          <p14:tracePt t="19396" x="4902200" y="5572125"/>
          <p14:tracePt t="19437" x="4929188" y="5572125"/>
          <p14:tracePt t="19444" x="4965700" y="5572125"/>
          <p14:tracePt t="19452" x="5000625" y="5572125"/>
          <p14:tracePt t="19466" x="5045075" y="5572125"/>
          <p14:tracePt t="19483" x="5153025" y="5572125"/>
          <p14:tracePt t="19499" x="5259388" y="5581650"/>
          <p14:tracePt t="19516" x="5419725" y="5608638"/>
          <p14:tracePt t="19533" x="5465763" y="5608638"/>
          <p14:tracePt t="19549" x="5518150" y="5616575"/>
          <p14:tracePt t="19566" x="5554663" y="5616575"/>
          <p14:tracePt t="19583" x="5589588" y="5616575"/>
          <p14:tracePt t="19599" x="5626100" y="5634038"/>
          <p14:tracePt t="19616" x="5705475" y="5634038"/>
          <p14:tracePt t="19633" x="5776913" y="5643563"/>
          <p14:tracePt t="19649" x="5848350" y="5643563"/>
          <p14:tracePt t="19666" x="5902325" y="5653088"/>
          <p14:tracePt t="19683" x="5946775" y="5653088"/>
          <p14:tracePt t="19699" x="6000750" y="5670550"/>
          <p14:tracePt t="19701" x="6018213" y="5680075"/>
          <p14:tracePt t="19716" x="6089650" y="5680075"/>
          <p14:tracePt t="19733" x="6180138" y="5697538"/>
          <p14:tracePt t="19749" x="6269038" y="5705475"/>
          <p14:tracePt t="19766" x="6357938" y="5705475"/>
          <p14:tracePt t="19783" x="6411913" y="5705475"/>
          <p14:tracePt t="19800" x="6429375" y="5705475"/>
          <p14:tracePt t="19816" x="6446838" y="5705475"/>
          <p14:tracePt t="19853" x="6456363" y="5705475"/>
          <p14:tracePt t="19885" x="6473825" y="5705475"/>
          <p14:tracePt t="19901" x="6483350" y="5705475"/>
          <p14:tracePt t="19933" x="6491288" y="5705475"/>
          <p14:tracePt t="19940" x="6500813" y="5705475"/>
          <p14:tracePt t="19950" x="6510338" y="5705475"/>
          <p14:tracePt t="19966" x="6545263" y="5705475"/>
          <p14:tracePt t="19983" x="6572250" y="5705475"/>
          <p14:tracePt t="20000" x="6616700" y="5705475"/>
          <p14:tracePt t="20016" x="6653213" y="5705475"/>
          <p14:tracePt t="20033" x="6661150" y="5697538"/>
          <p14:tracePt t="20050" x="6680200" y="5697538"/>
          <p14:tracePt t="20083" x="6688138" y="5697538"/>
          <p14:tracePt t="20125" x="6697663" y="5688013"/>
          <p14:tracePt t="20957" x="6705600" y="5688013"/>
          <p14:tracePt t="20973" x="6724650" y="5688013"/>
          <p14:tracePt t="20981" x="6742113" y="5688013"/>
          <p14:tracePt t="20997" x="6759575" y="5688013"/>
          <p14:tracePt t="21005" x="6769100" y="5688013"/>
          <p14:tracePt t="21017" x="6777038" y="5688013"/>
          <p14:tracePt t="21034" x="6796088" y="5680075"/>
          <p14:tracePt t="21051" x="6823075" y="5680075"/>
          <p14:tracePt t="21067" x="6831013" y="5680075"/>
          <p14:tracePt t="21084" x="6848475" y="5680075"/>
          <p14:tracePt t="21101" x="6894513" y="5680075"/>
          <p14:tracePt t="21117" x="6938963" y="5680075"/>
          <p14:tracePt t="21134" x="7010400" y="5653088"/>
          <p14:tracePt t="21151" x="7099300" y="5643563"/>
          <p14:tracePt t="21167" x="7197725" y="5634038"/>
          <p14:tracePt t="21184" x="7259638" y="5608638"/>
          <p14:tracePt t="21201" x="7340600" y="5572125"/>
          <p14:tracePt t="21217" x="7402513" y="5537200"/>
          <p14:tracePt t="21234" x="7419975" y="5510213"/>
          <p14:tracePt t="21251" x="7466013" y="5456238"/>
          <p14:tracePt t="21267" x="7483475" y="5367338"/>
          <p14:tracePt t="21284" x="7510463" y="5259388"/>
          <p14:tracePt t="21301" x="7572375" y="5062538"/>
          <p14:tracePt t="21318" x="7608888" y="4867275"/>
          <p14:tracePt t="21334" x="7608888" y="4714875"/>
          <p14:tracePt t="21351" x="7608888" y="4518025"/>
          <p14:tracePt t="21368" x="7608888" y="4251325"/>
          <p14:tracePt t="21384" x="7562850" y="4000500"/>
          <p14:tracePt t="21401" x="7439025" y="3714750"/>
          <p14:tracePt t="21418" x="7269163" y="3429000"/>
          <p14:tracePt t="21434" x="7170738" y="3224213"/>
          <p14:tracePt t="21451" x="7081838" y="3036888"/>
          <p14:tracePt t="21468" x="7027863" y="2901950"/>
          <p14:tracePt t="21484" x="6983413" y="2786063"/>
          <p14:tracePt t="21501" x="6911975" y="2625725"/>
          <p14:tracePt t="21518" x="6840538" y="2500313"/>
          <p14:tracePt t="21534" x="6724650" y="2366963"/>
          <p14:tracePt t="21551" x="6581775" y="2276475"/>
          <p14:tracePt t="21568" x="6429375" y="2224088"/>
          <p14:tracePt t="21584" x="6232525" y="2152650"/>
          <p14:tracePt t="21601" x="6054725" y="2125663"/>
          <p14:tracePt t="21618" x="5919788" y="2098675"/>
          <p14:tracePt t="21634" x="5786438" y="2098675"/>
          <p14:tracePt t="21651" x="5670550" y="2098675"/>
          <p14:tracePt t="21668" x="5527675" y="2143125"/>
          <p14:tracePt t="21684" x="5384800" y="2232025"/>
          <p14:tracePt t="21701" x="5143500" y="2411413"/>
          <p14:tracePt t="21718" x="4973638" y="2536825"/>
          <p14:tracePt t="21734" x="4822825" y="2679700"/>
          <p14:tracePt t="21751" x="4660900" y="2847975"/>
          <p14:tracePt t="21768" x="4500563" y="3116263"/>
          <p14:tracePt t="21785" x="4411663" y="3330575"/>
          <p14:tracePt t="21801" x="4348163" y="3562350"/>
          <p14:tracePt t="21818" x="4340225" y="3795713"/>
          <p14:tracePt t="21835" x="4340225" y="4010025"/>
          <p14:tracePt t="21851" x="4384675" y="4259263"/>
          <p14:tracePt t="21868" x="4518025" y="4545013"/>
          <p14:tracePt t="21885" x="4768850" y="4956175"/>
          <p14:tracePt t="21902" x="5394325" y="5688013"/>
          <p14:tracePt t="21918" x="5848350" y="6081713"/>
          <p14:tracePt t="21935" x="6429375" y="6473825"/>
          <p14:tracePt t="21951" x="7010400" y="6742113"/>
          <p14:tracePt t="21968" x="7537450" y="6848475"/>
          <p14:tracePt t="21985" x="7947025" y="6848475"/>
          <p14:tracePt t="22001" x="8385175" y="6848475"/>
          <p14:tracePt t="22018" x="8983663" y="6724650"/>
          <p14:tracePt t="22035" x="9572625" y="6402388"/>
          <p14:tracePt t="22051" x="10063163" y="6045200"/>
          <p14:tracePt t="22068" x="10331450" y="5786438"/>
          <p14:tracePt t="22085" x="10439400" y="5589588"/>
          <p14:tracePt t="22102" x="10429875" y="5205413"/>
          <p14:tracePt t="22118" x="10198100" y="4741863"/>
          <p14:tracePt t="22135" x="9875838" y="4232275"/>
          <p14:tracePt t="22152" x="9501188" y="3803650"/>
          <p14:tracePt t="22168" x="9251950" y="3509963"/>
          <p14:tracePt t="22185" x="9072563" y="3322638"/>
          <p14:tracePt t="22202" x="8939213" y="3170238"/>
          <p14:tracePt t="22218" x="8823325" y="3009900"/>
          <p14:tracePt t="22235" x="8705850" y="2857500"/>
          <p14:tracePt t="22252" x="8582025" y="2714625"/>
          <p14:tracePt t="22269" x="8420100" y="2598738"/>
          <p14:tracePt t="22285" x="8205788" y="2482850"/>
          <p14:tracePt t="22302" x="7858125" y="2374900"/>
          <p14:tracePt t="22318" x="7581900" y="2322513"/>
          <p14:tracePt t="22335" x="7232650" y="2286000"/>
          <p14:tracePt t="22352" x="6902450" y="2268538"/>
          <p14:tracePt t="22368" x="6626225" y="2268538"/>
          <p14:tracePt t="22385" x="6394450" y="2276475"/>
          <p14:tracePt t="22402" x="6108700" y="2347913"/>
          <p14:tracePt t="22418" x="5983288" y="2428875"/>
          <p14:tracePt t="22435" x="5759450" y="2581275"/>
          <p14:tracePt t="22452" x="5537200" y="2768600"/>
          <p14:tracePt t="22469" x="5367338" y="2919413"/>
          <p14:tracePt t="22485" x="5153025" y="3098800"/>
          <p14:tracePt t="22502" x="4956175" y="3295650"/>
          <p14:tracePt t="22519" x="4848225" y="3438525"/>
          <p14:tracePt t="22535" x="4803775" y="3571875"/>
          <p14:tracePt t="22552" x="4786313" y="3803650"/>
          <p14:tracePt t="22569" x="4813300" y="4152900"/>
          <p14:tracePt t="22585" x="4902200" y="4562475"/>
          <p14:tracePt t="22602" x="5045075" y="4894263"/>
          <p14:tracePt t="22619" x="5170488" y="5153025"/>
          <p14:tracePt t="22635" x="5367338" y="5367338"/>
          <p14:tracePt t="22652" x="5680075" y="5634038"/>
          <p14:tracePt t="22669" x="6232525" y="5946775"/>
          <p14:tracePt t="22686" x="7394575" y="6589713"/>
          <p14:tracePt t="22702" x="8170863" y="6848475"/>
          <p14:tracePt t="22719" x="8902700" y="6848475"/>
          <p14:tracePt t="22735" x="9385300" y="6848475"/>
          <p14:tracePt t="22752" x="9599613" y="6848475"/>
          <p14:tracePt t="22769" x="9661525" y="6796088"/>
          <p14:tracePt t="22785" x="9671050" y="6786563"/>
          <p14:tracePt t="27544" x="9661525" y="6786563"/>
          <p14:tracePt t="27552" x="9626600" y="6786563"/>
          <p14:tracePt t="27560" x="9599613" y="6786563"/>
          <p14:tracePt t="27573" x="9590088" y="6786563"/>
          <p14:tracePt t="27589" x="9555163" y="6786563"/>
          <p14:tracePt t="27606" x="9545638" y="6759575"/>
          <p14:tracePt t="27623" x="9545638" y="6724650"/>
          <p14:tracePt t="27639" x="9545638" y="6697663"/>
          <p14:tracePt t="27656" x="9537700" y="6661150"/>
          <p14:tracePt t="27673" x="9537700" y="6653213"/>
          <p14:tracePt t="27690" x="9537700" y="6643688"/>
          <p14:tracePt t="27706" x="9528175" y="6599238"/>
          <p14:tracePt t="27723" x="9483725" y="6510338"/>
          <p14:tracePt t="27739" x="9402763" y="6394450"/>
          <p14:tracePt t="27756" x="9313863" y="6259513"/>
          <p14:tracePt t="27773" x="9215438" y="6134100"/>
          <p14:tracePt t="27790" x="9144000" y="6027738"/>
          <p14:tracePt t="27806" x="9072563" y="5946775"/>
          <p14:tracePt t="27823" x="9001125" y="5902325"/>
          <p14:tracePt t="27840" x="8867775" y="5848350"/>
          <p14:tracePt t="27856" x="8715375" y="5786438"/>
          <p14:tracePt t="27873" x="8528050" y="5680075"/>
          <p14:tracePt t="27890" x="8304213" y="5554663"/>
          <p14:tracePt t="27906" x="7858125" y="5286375"/>
          <p14:tracePt t="27923" x="7412038" y="5062538"/>
          <p14:tracePt t="27940" x="6973888" y="4867275"/>
          <p14:tracePt t="27956" x="6680200" y="4732338"/>
          <p14:tracePt t="27973" x="6483350" y="4633913"/>
          <p14:tracePt t="27990" x="6367463" y="4572000"/>
          <p14:tracePt t="28006" x="6303963" y="4527550"/>
          <p14:tracePt t="28023" x="6251575" y="4483100"/>
          <p14:tracePt t="28040" x="6205538" y="4465638"/>
          <p14:tracePt t="28057" x="6143625" y="4438650"/>
          <p14:tracePt t="28073" x="6126163" y="4429125"/>
          <p14:tracePt t="28090" x="6108700" y="4429125"/>
          <p14:tracePt t="28107" x="6089650" y="4419600"/>
          <p14:tracePt t="28123" x="6081713" y="4411663"/>
          <p14:tracePt t="28140" x="6018213" y="4367213"/>
          <p14:tracePt t="28157" x="5973763" y="4295775"/>
          <p14:tracePt t="28173" x="5929313" y="4170363"/>
          <p14:tracePt t="28190" x="5894388" y="4037013"/>
          <p14:tracePt t="28207" x="5848350" y="3911600"/>
          <p14:tracePt t="28208" x="5830888" y="3867150"/>
          <p14:tracePt t="28224" x="5830888" y="3830638"/>
          <p14:tracePt t="28240" x="5822950" y="3741738"/>
          <p14:tracePt t="28257" x="5822950" y="3705225"/>
          <p14:tracePt t="28273" x="5822950" y="3679825"/>
          <p14:tracePt t="28290" x="5822950" y="3660775"/>
          <p14:tracePt t="28307" x="5822950" y="3652838"/>
          <p14:tracePt t="28324" x="5830888" y="3643313"/>
          <p14:tracePt t="28340" x="5867400" y="3625850"/>
          <p14:tracePt t="28357" x="5946775" y="3589338"/>
          <p14:tracePt t="28374" x="5991225" y="3571875"/>
          <p14:tracePt t="28390" x="6018213" y="3562350"/>
          <p14:tracePt t="28424" x="6018213" y="3554413"/>
          <p14:tracePt t="28593" x="6018213" y="3544888"/>
          <p14:tracePt t="28609" x="6010275" y="3554413"/>
          <p14:tracePt t="28617" x="6010275" y="3562350"/>
          <p14:tracePt t="28633" x="6000750" y="3581400"/>
          <p14:tracePt t="28641" x="5991225" y="3581400"/>
          <p14:tracePt t="28657" x="5983288" y="3581400"/>
          <p14:tracePt t="28761" x="5983288" y="3589338"/>
          <p14:tracePt t="28769" x="6000750" y="3608388"/>
          <p14:tracePt t="28777" x="6072188" y="3616325"/>
          <p14:tracePt t="28790" x="6134100" y="3625850"/>
          <p14:tracePt t="28807" x="6313488" y="3652838"/>
          <p14:tracePt t="28824" x="6473825" y="3670300"/>
          <p14:tracePt t="28841" x="6483350" y="3670300"/>
          <p14:tracePt t="28905" x="6465888" y="3670300"/>
          <p14:tracePt t="28913" x="6456363" y="3670300"/>
          <p14:tracePt t="28924" x="6429375" y="3670300"/>
          <p14:tracePt t="28941" x="6402388" y="3679825"/>
          <p14:tracePt t="28957" x="6384925" y="3687763"/>
          <p14:tracePt t="29001" x="6384925" y="3697288"/>
          <p14:tracePt t="29009" x="6394450" y="3705225"/>
          <p14:tracePt t="29024" x="6429375" y="3705225"/>
          <p14:tracePt t="29041" x="6545263" y="3732213"/>
          <p14:tracePt t="29057" x="6589713" y="3732213"/>
          <p14:tracePt t="29074" x="6616700" y="3732213"/>
          <p14:tracePt t="29121" x="6608763" y="3732213"/>
          <p14:tracePt t="29129" x="6572250" y="3732213"/>
          <p14:tracePt t="29141" x="6537325" y="3732213"/>
          <p14:tracePt t="29157" x="6402388" y="3732213"/>
          <p14:tracePt t="29174" x="6286500" y="3732213"/>
          <p14:tracePt t="29191" x="6215063" y="3732213"/>
          <p14:tracePt t="29225" x="6259513" y="3759200"/>
          <p14:tracePt t="29241" x="6491288" y="3786188"/>
          <p14:tracePt t="29258" x="6751638" y="3795713"/>
          <p14:tracePt t="29274" x="6884988" y="3803650"/>
          <p14:tracePt t="29291" x="6902450" y="3813175"/>
          <p14:tracePt t="29324" x="6848475" y="3813175"/>
          <p14:tracePt t="29341" x="6742113" y="3813175"/>
          <p14:tracePt t="29358" x="6608763" y="3813175"/>
          <p14:tracePt t="29374" x="6438900" y="3795713"/>
          <p14:tracePt t="29391" x="6375400" y="3786188"/>
          <p14:tracePt t="29408" x="6367463" y="3786188"/>
          <p14:tracePt t="29473" x="6375400" y="3776663"/>
          <p14:tracePt t="29481" x="6394450" y="3776663"/>
          <p14:tracePt t="29497" x="6411913" y="3768725"/>
          <p14:tracePt t="29513" x="6429375" y="3759200"/>
          <p14:tracePt t="29537" x="6438900" y="3741738"/>
          <p14:tracePt t="29553" x="6446838" y="3741738"/>
          <p14:tracePt t="29569" x="6456363" y="3732213"/>
          <p14:tracePt t="29593" x="6456363" y="3724275"/>
          <p14:tracePt t="29609" x="6456363" y="3714750"/>
          <p14:tracePt t="29625" x="6446838" y="3705225"/>
          <p14:tracePt t="29641" x="6429375" y="3705225"/>
          <p14:tracePt t="29649" x="6419850" y="3705225"/>
          <p14:tracePt t="29658" x="6394450" y="3705225"/>
          <p14:tracePt t="29753" x="6411913" y="3705225"/>
          <p14:tracePt t="29761" x="6419850" y="3705225"/>
          <p14:tracePt t="29769" x="6429375" y="3705225"/>
          <p14:tracePt t="29777" x="6456363" y="3705225"/>
          <p14:tracePt t="29793" x="6465888" y="3705225"/>
          <p14:tracePt t="29809" x="6483350" y="3714750"/>
          <p14:tracePt t="29825" x="6483350" y="3724275"/>
          <p14:tracePt t="29842" x="6500813" y="3732213"/>
          <p14:tracePt t="29858" x="6518275" y="3768725"/>
          <p14:tracePt t="29875" x="6581775" y="3857625"/>
          <p14:tracePt t="29892" x="6653213" y="3956050"/>
          <p14:tracePt t="29908" x="6732588" y="4062413"/>
          <p14:tracePt t="29925" x="6796088" y="4143375"/>
          <p14:tracePt t="29941" x="6813550" y="4160838"/>
        </p14:tracePtLst>
      </p14:laserTraceLst>
    </p:ext>
  </p:extLs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1641</TotalTime>
  <Words>24</Words>
  <Application>Microsoft Office PowerPoint</Application>
  <PresentationFormat>Ecrã Panorâmico</PresentationFormat>
  <Paragraphs>14</Paragraphs>
  <Slides>9</Slides>
  <Notes>0</Notes>
  <HiddenSlides>0</HiddenSlides>
  <MMClips>9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Kátia Susana Farias Dourado</dc:creator>
  <cp:lastModifiedBy>Kátia Susana Farias Dourado</cp:lastModifiedBy>
  <cp:revision>27</cp:revision>
  <dcterms:created xsi:type="dcterms:W3CDTF">2017-01-23T17:35:08Z</dcterms:created>
  <dcterms:modified xsi:type="dcterms:W3CDTF">2017-01-27T14:44:21Z</dcterms:modified>
</cp:coreProperties>
</file>