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4A-5243-4DDF-B380-BE3F09843B5C}" type="datetimeFigureOut">
              <a:rPr lang="pt-PT" smtClean="0"/>
              <a:t>31-01-2018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E975-72D9-4453-918F-01AAD8ED0C1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096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4A-5243-4DDF-B380-BE3F09843B5C}" type="datetimeFigureOut">
              <a:rPr lang="pt-PT" smtClean="0"/>
              <a:t>31-01-2018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E975-72D9-4453-918F-01AAD8ED0C1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822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4A-5243-4DDF-B380-BE3F09843B5C}" type="datetimeFigureOut">
              <a:rPr lang="pt-PT" smtClean="0"/>
              <a:t>31-01-2018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E975-72D9-4453-918F-01AAD8ED0C1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192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4A-5243-4DDF-B380-BE3F09843B5C}" type="datetimeFigureOut">
              <a:rPr lang="pt-PT" smtClean="0"/>
              <a:t>31-01-2018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E975-72D9-4453-918F-01AAD8ED0C1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610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4A-5243-4DDF-B380-BE3F09843B5C}" type="datetimeFigureOut">
              <a:rPr lang="pt-PT" smtClean="0"/>
              <a:t>31-01-2018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E975-72D9-4453-918F-01AAD8ED0C1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702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4A-5243-4DDF-B380-BE3F09843B5C}" type="datetimeFigureOut">
              <a:rPr lang="pt-PT" smtClean="0"/>
              <a:t>31-01-2018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E975-72D9-4453-918F-01AAD8ED0C1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156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4A-5243-4DDF-B380-BE3F09843B5C}" type="datetimeFigureOut">
              <a:rPr lang="pt-PT" smtClean="0"/>
              <a:t>31-01-2018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E975-72D9-4453-918F-01AAD8ED0C1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325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4A-5243-4DDF-B380-BE3F09843B5C}" type="datetimeFigureOut">
              <a:rPr lang="pt-PT" smtClean="0"/>
              <a:t>31-01-2018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E975-72D9-4453-918F-01AAD8ED0C1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2792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4A-5243-4DDF-B380-BE3F09843B5C}" type="datetimeFigureOut">
              <a:rPr lang="pt-PT" smtClean="0"/>
              <a:t>31-01-2018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E975-72D9-4453-918F-01AAD8ED0C1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047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4A-5243-4DDF-B380-BE3F09843B5C}" type="datetimeFigureOut">
              <a:rPr lang="pt-PT" smtClean="0"/>
              <a:t>31-01-2018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E975-72D9-4453-918F-01AAD8ED0C1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176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0A4A-5243-4DDF-B380-BE3F09843B5C}" type="datetimeFigureOut">
              <a:rPr lang="pt-PT" smtClean="0"/>
              <a:t>31-01-2018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E975-72D9-4453-918F-01AAD8ED0C1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655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0A4A-5243-4DDF-B380-BE3F09843B5C}" type="datetimeFigureOut">
              <a:rPr lang="pt-PT" smtClean="0"/>
              <a:t>31-01-2018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4E975-72D9-4453-918F-01AAD8ED0C1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05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cdn.static-economist.com/sites/default/files/images/print-edition/20160514_FNC363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30969"/>
            <a:ext cx="7200800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7795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HENSHALL</dc:creator>
  <cp:lastModifiedBy>ANN HENSHALL</cp:lastModifiedBy>
  <cp:revision>1</cp:revision>
  <dcterms:created xsi:type="dcterms:W3CDTF">2018-01-31T12:15:37Z</dcterms:created>
  <dcterms:modified xsi:type="dcterms:W3CDTF">2018-01-31T12:16:47Z</dcterms:modified>
</cp:coreProperties>
</file>