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3" r:id="rId2"/>
    <p:sldId id="259" r:id="rId3"/>
    <p:sldId id="290" r:id="rId4"/>
    <p:sldId id="294" r:id="rId5"/>
    <p:sldId id="299" r:id="rId6"/>
    <p:sldId id="260" r:id="rId7"/>
    <p:sldId id="300" r:id="rId8"/>
    <p:sldId id="261" r:id="rId9"/>
    <p:sldId id="302" r:id="rId10"/>
    <p:sldId id="298" r:id="rId11"/>
    <p:sldId id="301" r:id="rId12"/>
    <p:sldId id="281" r:id="rId13"/>
    <p:sldId id="288" r:id="rId14"/>
    <p:sldId id="284" r:id="rId15"/>
    <p:sldId id="289" r:id="rId16"/>
    <p:sldId id="264" r:id="rId17"/>
    <p:sldId id="272" r:id="rId18"/>
    <p:sldId id="266" r:id="rId19"/>
    <p:sldId id="267"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838" autoAdjust="0"/>
  </p:normalViewPr>
  <p:slideViewPr>
    <p:cSldViewPr snapToGrid="0">
      <p:cViewPr varScale="1">
        <p:scale>
          <a:sx n="84" d="100"/>
          <a:sy n="84" d="100"/>
        </p:scale>
        <p:origin x="408" y="96"/>
      </p:cViewPr>
      <p:guideLst/>
    </p:cSldViewPr>
  </p:slideViewPr>
  <p:notesTextViewPr>
    <p:cViewPr>
      <p:scale>
        <a:sx n="1" d="1"/>
        <a:sy n="1" d="1"/>
      </p:scale>
      <p:origin x="0" y="-4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A82F61-B7EA-484B-A008-477EEAC0AF82}" type="doc">
      <dgm:prSet loTypeId="urn:microsoft.com/office/officeart/2005/8/layout/arrow2" loCatId="process" qsTypeId="urn:microsoft.com/office/officeart/2005/8/quickstyle/simple1" qsCatId="simple" csTypeId="urn:microsoft.com/office/officeart/2005/8/colors/accent1_1" csCatId="accent1" phldr="1"/>
      <dgm:spPr/>
    </dgm:pt>
    <dgm:pt modelId="{2494EA96-72A3-4701-8521-79F8EB9C1DE4}">
      <dgm:prSet phldrT="[Texto]"/>
      <dgm:spPr/>
      <dgm:t>
        <a:bodyPr/>
        <a:lstStyle/>
        <a:p>
          <a:r>
            <a:rPr lang="pt-PT" dirty="0"/>
            <a:t>Trading agriculture surplus</a:t>
          </a:r>
        </a:p>
      </dgm:t>
    </dgm:pt>
    <dgm:pt modelId="{BA8822EA-64CF-40B8-89CD-432725832DFE}" type="parTrans" cxnId="{9D8DF1E5-AA43-44E3-B1F6-717236F49B76}">
      <dgm:prSet/>
      <dgm:spPr/>
      <dgm:t>
        <a:bodyPr/>
        <a:lstStyle/>
        <a:p>
          <a:endParaRPr lang="pt-PT"/>
        </a:p>
      </dgm:t>
    </dgm:pt>
    <dgm:pt modelId="{5C40424B-0D42-40D4-AE0F-69144CC0AC05}" type="sibTrans" cxnId="{9D8DF1E5-AA43-44E3-B1F6-717236F49B76}">
      <dgm:prSet/>
      <dgm:spPr/>
      <dgm:t>
        <a:bodyPr/>
        <a:lstStyle/>
        <a:p>
          <a:endParaRPr lang="pt-PT"/>
        </a:p>
      </dgm:t>
    </dgm:pt>
    <dgm:pt modelId="{3AA5228B-4314-4CDE-B9F8-FC3CD8F8A2EF}">
      <dgm:prSet phldrT="[Texto]"/>
      <dgm:spPr/>
      <dgm:t>
        <a:bodyPr/>
        <a:lstStyle/>
        <a:p>
          <a:r>
            <a:rPr lang="pt-PT" dirty="0"/>
            <a:t>Markets appear</a:t>
          </a:r>
        </a:p>
      </dgm:t>
    </dgm:pt>
    <dgm:pt modelId="{AEDE889B-E034-46E6-970E-C5431090D584}" type="parTrans" cxnId="{DCDCEF89-4928-4002-BE9B-1629AEBFB8CA}">
      <dgm:prSet/>
      <dgm:spPr/>
      <dgm:t>
        <a:bodyPr/>
        <a:lstStyle/>
        <a:p>
          <a:endParaRPr lang="pt-PT"/>
        </a:p>
      </dgm:t>
    </dgm:pt>
    <dgm:pt modelId="{F7C45EE8-3092-4BBA-92E4-5368303765EB}" type="sibTrans" cxnId="{DCDCEF89-4928-4002-BE9B-1629AEBFB8CA}">
      <dgm:prSet/>
      <dgm:spPr/>
      <dgm:t>
        <a:bodyPr/>
        <a:lstStyle/>
        <a:p>
          <a:endParaRPr lang="pt-PT"/>
        </a:p>
      </dgm:t>
    </dgm:pt>
    <dgm:pt modelId="{59D8515F-3608-440B-9E41-330E4BA0D926}">
      <dgm:prSet phldrT="[Texto]"/>
      <dgm:spPr/>
      <dgm:t>
        <a:bodyPr/>
        <a:lstStyle/>
        <a:p>
          <a:r>
            <a:rPr lang="pt-PT" dirty="0"/>
            <a:t>1st currencies appear to facilitate trading</a:t>
          </a:r>
        </a:p>
      </dgm:t>
    </dgm:pt>
    <dgm:pt modelId="{E54EE2B4-C0EA-4C36-8BF2-C472934F350C}" type="parTrans" cxnId="{8BF98D3A-0A6F-4F1A-88B8-99292A2A69A7}">
      <dgm:prSet/>
      <dgm:spPr/>
      <dgm:t>
        <a:bodyPr/>
        <a:lstStyle/>
        <a:p>
          <a:endParaRPr lang="pt-PT"/>
        </a:p>
      </dgm:t>
    </dgm:pt>
    <dgm:pt modelId="{23B4DD12-2B2B-4FA0-AF16-D8D084E7FAF6}" type="sibTrans" cxnId="{8BF98D3A-0A6F-4F1A-88B8-99292A2A69A7}">
      <dgm:prSet/>
      <dgm:spPr/>
      <dgm:t>
        <a:bodyPr/>
        <a:lstStyle/>
        <a:p>
          <a:endParaRPr lang="pt-PT"/>
        </a:p>
      </dgm:t>
    </dgm:pt>
    <dgm:pt modelId="{6B91B061-E48A-456B-BB02-3530B54C731D}" type="pres">
      <dgm:prSet presAssocID="{38A82F61-B7EA-484B-A008-477EEAC0AF82}" presName="arrowDiagram" presStyleCnt="0">
        <dgm:presLayoutVars>
          <dgm:chMax val="5"/>
          <dgm:dir/>
          <dgm:resizeHandles val="exact"/>
        </dgm:presLayoutVars>
      </dgm:prSet>
      <dgm:spPr/>
    </dgm:pt>
    <dgm:pt modelId="{037B6273-02A9-4761-9937-140B60FD1C01}" type="pres">
      <dgm:prSet presAssocID="{38A82F61-B7EA-484B-A008-477EEAC0AF82}" presName="arrow" presStyleLbl="bgShp" presStyleIdx="0" presStyleCnt="1"/>
      <dgm:spPr/>
    </dgm:pt>
    <dgm:pt modelId="{47424B00-1370-4768-A16A-8E2FAB885999}" type="pres">
      <dgm:prSet presAssocID="{38A82F61-B7EA-484B-A008-477EEAC0AF82}" presName="arrowDiagram3" presStyleCnt="0"/>
      <dgm:spPr/>
    </dgm:pt>
    <dgm:pt modelId="{F3AD09D8-4225-459F-97F5-D975A873C50C}" type="pres">
      <dgm:prSet presAssocID="{2494EA96-72A3-4701-8521-79F8EB9C1DE4}" presName="bullet3a" presStyleLbl="node1" presStyleIdx="0" presStyleCnt="3"/>
      <dgm:spPr/>
    </dgm:pt>
    <dgm:pt modelId="{AA2AC25A-8D17-4A6F-B4BF-AB9628009380}" type="pres">
      <dgm:prSet presAssocID="{2494EA96-72A3-4701-8521-79F8EB9C1DE4}" presName="textBox3a" presStyleLbl="revTx" presStyleIdx="0" presStyleCnt="3">
        <dgm:presLayoutVars>
          <dgm:bulletEnabled val="1"/>
        </dgm:presLayoutVars>
      </dgm:prSet>
      <dgm:spPr/>
      <dgm:t>
        <a:bodyPr/>
        <a:lstStyle/>
        <a:p>
          <a:endParaRPr lang="pt-PT"/>
        </a:p>
      </dgm:t>
    </dgm:pt>
    <dgm:pt modelId="{307216E0-C054-44A3-ABE9-E289C08FF7BA}" type="pres">
      <dgm:prSet presAssocID="{3AA5228B-4314-4CDE-B9F8-FC3CD8F8A2EF}" presName="bullet3b" presStyleLbl="node1" presStyleIdx="1" presStyleCnt="3"/>
      <dgm:spPr/>
    </dgm:pt>
    <dgm:pt modelId="{C99CEB91-7CF7-4BC1-85ED-0FFF6341F4E7}" type="pres">
      <dgm:prSet presAssocID="{3AA5228B-4314-4CDE-B9F8-FC3CD8F8A2EF}" presName="textBox3b" presStyleLbl="revTx" presStyleIdx="1" presStyleCnt="3" custScaleY="45302" custLinFactNeighborX="739" custLinFactNeighborY="-21344">
        <dgm:presLayoutVars>
          <dgm:bulletEnabled val="1"/>
        </dgm:presLayoutVars>
      </dgm:prSet>
      <dgm:spPr/>
      <dgm:t>
        <a:bodyPr/>
        <a:lstStyle/>
        <a:p>
          <a:endParaRPr lang="pt-PT"/>
        </a:p>
      </dgm:t>
    </dgm:pt>
    <dgm:pt modelId="{EB617641-102A-4FF0-816D-CBBEF725C632}" type="pres">
      <dgm:prSet presAssocID="{59D8515F-3608-440B-9E41-330E4BA0D926}" presName="bullet3c" presStyleLbl="node1" presStyleIdx="2" presStyleCnt="3"/>
      <dgm:spPr/>
    </dgm:pt>
    <dgm:pt modelId="{C06E1C8A-CFB7-408F-B783-C9BDAEE2508E}" type="pres">
      <dgm:prSet presAssocID="{59D8515F-3608-440B-9E41-330E4BA0D926}" presName="textBox3c" presStyleLbl="revTx" presStyleIdx="2" presStyleCnt="3" custScaleX="141982" custLinFactNeighborX="20321" custLinFactNeighborY="4259">
        <dgm:presLayoutVars>
          <dgm:bulletEnabled val="1"/>
        </dgm:presLayoutVars>
      </dgm:prSet>
      <dgm:spPr/>
      <dgm:t>
        <a:bodyPr/>
        <a:lstStyle/>
        <a:p>
          <a:endParaRPr lang="pt-PT"/>
        </a:p>
      </dgm:t>
    </dgm:pt>
  </dgm:ptLst>
  <dgm:cxnLst>
    <dgm:cxn modelId="{A2DE9F43-BB90-4947-B747-D2281D3C4753}" type="presOf" srcId="{38A82F61-B7EA-484B-A008-477EEAC0AF82}" destId="{6B91B061-E48A-456B-BB02-3530B54C731D}" srcOrd="0" destOrd="0" presId="urn:microsoft.com/office/officeart/2005/8/layout/arrow2"/>
    <dgm:cxn modelId="{9D8DF1E5-AA43-44E3-B1F6-717236F49B76}" srcId="{38A82F61-B7EA-484B-A008-477EEAC0AF82}" destId="{2494EA96-72A3-4701-8521-79F8EB9C1DE4}" srcOrd="0" destOrd="0" parTransId="{BA8822EA-64CF-40B8-89CD-432725832DFE}" sibTransId="{5C40424B-0D42-40D4-AE0F-69144CC0AC05}"/>
    <dgm:cxn modelId="{8BF98D3A-0A6F-4F1A-88B8-99292A2A69A7}" srcId="{38A82F61-B7EA-484B-A008-477EEAC0AF82}" destId="{59D8515F-3608-440B-9E41-330E4BA0D926}" srcOrd="2" destOrd="0" parTransId="{E54EE2B4-C0EA-4C36-8BF2-C472934F350C}" sibTransId="{23B4DD12-2B2B-4FA0-AF16-D8D084E7FAF6}"/>
    <dgm:cxn modelId="{42D7A228-E67E-45F3-BB8A-0497041CACC7}" type="presOf" srcId="{59D8515F-3608-440B-9E41-330E4BA0D926}" destId="{C06E1C8A-CFB7-408F-B783-C9BDAEE2508E}" srcOrd="0" destOrd="0" presId="urn:microsoft.com/office/officeart/2005/8/layout/arrow2"/>
    <dgm:cxn modelId="{DCDCEF89-4928-4002-BE9B-1629AEBFB8CA}" srcId="{38A82F61-B7EA-484B-A008-477EEAC0AF82}" destId="{3AA5228B-4314-4CDE-B9F8-FC3CD8F8A2EF}" srcOrd="1" destOrd="0" parTransId="{AEDE889B-E034-46E6-970E-C5431090D584}" sibTransId="{F7C45EE8-3092-4BBA-92E4-5368303765EB}"/>
    <dgm:cxn modelId="{3D7D1F81-09A9-4E70-BE11-CF6864D7AA51}" type="presOf" srcId="{3AA5228B-4314-4CDE-B9F8-FC3CD8F8A2EF}" destId="{C99CEB91-7CF7-4BC1-85ED-0FFF6341F4E7}" srcOrd="0" destOrd="0" presId="urn:microsoft.com/office/officeart/2005/8/layout/arrow2"/>
    <dgm:cxn modelId="{7E30FD43-CF77-4CC2-A747-408752810857}" type="presOf" srcId="{2494EA96-72A3-4701-8521-79F8EB9C1DE4}" destId="{AA2AC25A-8D17-4A6F-B4BF-AB9628009380}" srcOrd="0" destOrd="0" presId="urn:microsoft.com/office/officeart/2005/8/layout/arrow2"/>
    <dgm:cxn modelId="{55E12C64-2C02-483B-A157-BF614EBA18A6}" type="presParOf" srcId="{6B91B061-E48A-456B-BB02-3530B54C731D}" destId="{037B6273-02A9-4761-9937-140B60FD1C01}" srcOrd="0" destOrd="0" presId="urn:microsoft.com/office/officeart/2005/8/layout/arrow2"/>
    <dgm:cxn modelId="{3D9BEF3C-0C2E-4421-831F-9F69350C9D04}" type="presParOf" srcId="{6B91B061-E48A-456B-BB02-3530B54C731D}" destId="{47424B00-1370-4768-A16A-8E2FAB885999}" srcOrd="1" destOrd="0" presId="urn:microsoft.com/office/officeart/2005/8/layout/arrow2"/>
    <dgm:cxn modelId="{69EE5117-AC10-4DF1-B1AF-9E44978C0063}" type="presParOf" srcId="{47424B00-1370-4768-A16A-8E2FAB885999}" destId="{F3AD09D8-4225-459F-97F5-D975A873C50C}" srcOrd="0" destOrd="0" presId="urn:microsoft.com/office/officeart/2005/8/layout/arrow2"/>
    <dgm:cxn modelId="{5BA87945-E5BF-448B-B7D9-74E89B27B114}" type="presParOf" srcId="{47424B00-1370-4768-A16A-8E2FAB885999}" destId="{AA2AC25A-8D17-4A6F-B4BF-AB9628009380}" srcOrd="1" destOrd="0" presId="urn:microsoft.com/office/officeart/2005/8/layout/arrow2"/>
    <dgm:cxn modelId="{8FB3E733-1D4B-4A94-A82D-3E8F46461B19}" type="presParOf" srcId="{47424B00-1370-4768-A16A-8E2FAB885999}" destId="{307216E0-C054-44A3-ABE9-E289C08FF7BA}" srcOrd="2" destOrd="0" presId="urn:microsoft.com/office/officeart/2005/8/layout/arrow2"/>
    <dgm:cxn modelId="{E6BE7ABE-7DC3-4778-9DB9-F421A423D977}" type="presParOf" srcId="{47424B00-1370-4768-A16A-8E2FAB885999}" destId="{C99CEB91-7CF7-4BC1-85ED-0FFF6341F4E7}" srcOrd="3" destOrd="0" presId="urn:microsoft.com/office/officeart/2005/8/layout/arrow2"/>
    <dgm:cxn modelId="{AC0A75A6-1340-45AD-AE40-53103AB7CF02}" type="presParOf" srcId="{47424B00-1370-4768-A16A-8E2FAB885999}" destId="{EB617641-102A-4FF0-816D-CBBEF725C632}" srcOrd="4" destOrd="0" presId="urn:microsoft.com/office/officeart/2005/8/layout/arrow2"/>
    <dgm:cxn modelId="{42FBDC45-7CC2-48E2-BBEF-02E24D42642C}" type="presParOf" srcId="{47424B00-1370-4768-A16A-8E2FAB885999}" destId="{C06E1C8A-CFB7-408F-B783-C9BDAEE2508E}"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A82F61-B7EA-484B-A008-477EEAC0AF82}" type="doc">
      <dgm:prSet loTypeId="urn:microsoft.com/office/officeart/2005/8/layout/arrow2" loCatId="process" qsTypeId="urn:microsoft.com/office/officeart/2005/8/quickstyle/simple1" qsCatId="simple" csTypeId="urn:microsoft.com/office/officeart/2005/8/colors/accent1_1" csCatId="accent1" phldr="1"/>
      <dgm:spPr/>
    </dgm:pt>
    <dgm:pt modelId="{2494EA96-72A3-4701-8521-79F8EB9C1DE4}">
      <dgm:prSet phldrT="[Texto]"/>
      <dgm:spPr/>
      <dgm:t>
        <a:bodyPr/>
        <a:lstStyle/>
        <a:p>
          <a:r>
            <a:rPr lang="pt-PT" b="1" dirty="0"/>
            <a:t>Trading agriculture surplus</a:t>
          </a:r>
        </a:p>
      </dgm:t>
    </dgm:pt>
    <dgm:pt modelId="{BA8822EA-64CF-40B8-89CD-432725832DFE}" type="parTrans" cxnId="{9D8DF1E5-AA43-44E3-B1F6-717236F49B76}">
      <dgm:prSet/>
      <dgm:spPr/>
      <dgm:t>
        <a:bodyPr/>
        <a:lstStyle/>
        <a:p>
          <a:endParaRPr lang="pt-PT"/>
        </a:p>
      </dgm:t>
    </dgm:pt>
    <dgm:pt modelId="{5C40424B-0D42-40D4-AE0F-69144CC0AC05}" type="sibTrans" cxnId="{9D8DF1E5-AA43-44E3-B1F6-717236F49B76}">
      <dgm:prSet/>
      <dgm:spPr/>
      <dgm:t>
        <a:bodyPr/>
        <a:lstStyle/>
        <a:p>
          <a:endParaRPr lang="pt-PT"/>
        </a:p>
      </dgm:t>
    </dgm:pt>
    <dgm:pt modelId="{3AA5228B-4314-4CDE-B9F8-FC3CD8F8A2EF}">
      <dgm:prSet phldrT="[Texto]"/>
      <dgm:spPr/>
      <dgm:t>
        <a:bodyPr/>
        <a:lstStyle/>
        <a:p>
          <a:r>
            <a:rPr lang="pt-PT" b="1" dirty="0"/>
            <a:t>Markets appear</a:t>
          </a:r>
        </a:p>
      </dgm:t>
    </dgm:pt>
    <dgm:pt modelId="{AEDE889B-E034-46E6-970E-C5431090D584}" type="parTrans" cxnId="{DCDCEF89-4928-4002-BE9B-1629AEBFB8CA}">
      <dgm:prSet/>
      <dgm:spPr/>
      <dgm:t>
        <a:bodyPr/>
        <a:lstStyle/>
        <a:p>
          <a:endParaRPr lang="pt-PT"/>
        </a:p>
      </dgm:t>
    </dgm:pt>
    <dgm:pt modelId="{F7C45EE8-3092-4BBA-92E4-5368303765EB}" type="sibTrans" cxnId="{DCDCEF89-4928-4002-BE9B-1629AEBFB8CA}">
      <dgm:prSet/>
      <dgm:spPr/>
      <dgm:t>
        <a:bodyPr/>
        <a:lstStyle/>
        <a:p>
          <a:endParaRPr lang="pt-PT"/>
        </a:p>
      </dgm:t>
    </dgm:pt>
    <dgm:pt modelId="{59D8515F-3608-440B-9E41-330E4BA0D926}">
      <dgm:prSet phldrT="[Texto]"/>
      <dgm:spPr/>
      <dgm:t>
        <a:bodyPr/>
        <a:lstStyle/>
        <a:p>
          <a:r>
            <a:rPr lang="pt-PT" dirty="0"/>
            <a:t>Precious metals and other currencies</a:t>
          </a:r>
        </a:p>
      </dgm:t>
    </dgm:pt>
    <dgm:pt modelId="{E54EE2B4-C0EA-4C36-8BF2-C472934F350C}" type="parTrans" cxnId="{8BF98D3A-0A6F-4F1A-88B8-99292A2A69A7}">
      <dgm:prSet/>
      <dgm:spPr/>
      <dgm:t>
        <a:bodyPr/>
        <a:lstStyle/>
        <a:p>
          <a:endParaRPr lang="pt-PT"/>
        </a:p>
      </dgm:t>
    </dgm:pt>
    <dgm:pt modelId="{23B4DD12-2B2B-4FA0-AF16-D8D084E7FAF6}" type="sibTrans" cxnId="{8BF98D3A-0A6F-4F1A-88B8-99292A2A69A7}">
      <dgm:prSet/>
      <dgm:spPr/>
      <dgm:t>
        <a:bodyPr/>
        <a:lstStyle/>
        <a:p>
          <a:endParaRPr lang="pt-PT"/>
        </a:p>
      </dgm:t>
    </dgm:pt>
    <dgm:pt modelId="{CA1A9A52-5EEE-41A2-A080-6BBB477CFE78}">
      <dgm:prSet phldrT="[Texto]"/>
      <dgm:spPr/>
      <dgm:t>
        <a:bodyPr/>
        <a:lstStyle/>
        <a:p>
          <a:r>
            <a:rPr lang="pt-PT" dirty="0"/>
            <a:t>1st currencies appear to facilitate trading</a:t>
          </a:r>
          <a:endParaRPr lang="pt-PT" b="1" dirty="0"/>
        </a:p>
      </dgm:t>
    </dgm:pt>
    <dgm:pt modelId="{DFDA449D-B264-4BA0-9BAA-ED6972E93530}" type="parTrans" cxnId="{5D187D9B-8D3E-4D27-A4F4-BAEFF0A166F7}">
      <dgm:prSet/>
      <dgm:spPr/>
      <dgm:t>
        <a:bodyPr/>
        <a:lstStyle/>
        <a:p>
          <a:endParaRPr lang="en-US"/>
        </a:p>
      </dgm:t>
    </dgm:pt>
    <dgm:pt modelId="{E31C07F6-6124-41D0-8DB1-6D2430FA2920}" type="sibTrans" cxnId="{5D187D9B-8D3E-4D27-A4F4-BAEFF0A166F7}">
      <dgm:prSet/>
      <dgm:spPr/>
      <dgm:t>
        <a:bodyPr/>
        <a:lstStyle/>
        <a:p>
          <a:endParaRPr lang="en-US"/>
        </a:p>
      </dgm:t>
    </dgm:pt>
    <dgm:pt modelId="{E9C98DB5-2B1B-4D09-98AA-A37B1DB2FC8B}">
      <dgm:prSet phldrT="[Texto]"/>
      <dgm:spPr/>
      <dgm:t>
        <a:bodyPr/>
        <a:lstStyle/>
        <a:p>
          <a:r>
            <a:rPr lang="pt-PT" dirty="0"/>
            <a:t>Paper money</a:t>
          </a:r>
        </a:p>
      </dgm:t>
    </dgm:pt>
    <dgm:pt modelId="{964DFD26-7309-4183-9A06-961175827745}" type="parTrans" cxnId="{E8A5AB4D-D440-4C08-86A0-31FB0592F3D7}">
      <dgm:prSet/>
      <dgm:spPr/>
      <dgm:t>
        <a:bodyPr/>
        <a:lstStyle/>
        <a:p>
          <a:endParaRPr lang="en-US"/>
        </a:p>
      </dgm:t>
    </dgm:pt>
    <dgm:pt modelId="{910A2F4B-ADC8-4281-BBF6-BBC09A7776A8}" type="sibTrans" cxnId="{E8A5AB4D-D440-4C08-86A0-31FB0592F3D7}">
      <dgm:prSet/>
      <dgm:spPr/>
      <dgm:t>
        <a:bodyPr/>
        <a:lstStyle/>
        <a:p>
          <a:endParaRPr lang="en-US"/>
        </a:p>
      </dgm:t>
    </dgm:pt>
    <dgm:pt modelId="{A6C38941-4A7B-4133-9B54-4D5BF34298CA}">
      <dgm:prSet phldrT="[Texto]"/>
      <dgm:spPr/>
      <dgm:t>
        <a:bodyPr/>
        <a:lstStyle/>
        <a:p>
          <a:endParaRPr lang="en-US"/>
        </a:p>
      </dgm:t>
    </dgm:pt>
    <dgm:pt modelId="{16BB40C5-F569-44BD-ADCC-79C6423B9F4D}" type="parTrans" cxnId="{49101D29-E40C-4F28-A9CA-F67A901C1D74}">
      <dgm:prSet/>
      <dgm:spPr/>
      <dgm:t>
        <a:bodyPr/>
        <a:lstStyle/>
        <a:p>
          <a:endParaRPr lang="en-US"/>
        </a:p>
      </dgm:t>
    </dgm:pt>
    <dgm:pt modelId="{6AB6844F-07D9-4C59-A1D7-9496CDF13880}" type="sibTrans" cxnId="{49101D29-E40C-4F28-A9CA-F67A901C1D74}">
      <dgm:prSet/>
      <dgm:spPr/>
      <dgm:t>
        <a:bodyPr/>
        <a:lstStyle/>
        <a:p>
          <a:endParaRPr lang="en-US"/>
        </a:p>
      </dgm:t>
    </dgm:pt>
    <dgm:pt modelId="{9C52725A-0FD2-4414-B2EE-E2585ACC6868}">
      <dgm:prSet phldrT="[Texto]"/>
      <dgm:spPr/>
      <dgm:t>
        <a:bodyPr/>
        <a:lstStyle/>
        <a:p>
          <a:endParaRPr lang="en-US"/>
        </a:p>
      </dgm:t>
    </dgm:pt>
    <dgm:pt modelId="{B7F36948-A10E-46C8-BFB1-AB6D5964054C}" type="parTrans" cxnId="{24CC6F05-0414-4355-B11D-312CDAC07CB7}">
      <dgm:prSet/>
      <dgm:spPr/>
      <dgm:t>
        <a:bodyPr/>
        <a:lstStyle/>
        <a:p>
          <a:endParaRPr lang="en-US"/>
        </a:p>
      </dgm:t>
    </dgm:pt>
    <dgm:pt modelId="{3B173239-CE16-49D8-917F-0E00810C3DD8}" type="sibTrans" cxnId="{24CC6F05-0414-4355-B11D-312CDAC07CB7}">
      <dgm:prSet/>
      <dgm:spPr/>
      <dgm:t>
        <a:bodyPr/>
        <a:lstStyle/>
        <a:p>
          <a:endParaRPr lang="en-US"/>
        </a:p>
      </dgm:t>
    </dgm:pt>
    <dgm:pt modelId="{2D1DFDCD-593B-4AE1-9932-FBF976C8F293}">
      <dgm:prSet phldrT="[Texto]"/>
      <dgm:spPr/>
      <dgm:t>
        <a:bodyPr/>
        <a:lstStyle/>
        <a:p>
          <a:endParaRPr lang="en-US"/>
        </a:p>
      </dgm:t>
    </dgm:pt>
    <dgm:pt modelId="{5A5659F4-27B7-4290-A9AF-42498D18EF66}" type="parTrans" cxnId="{15766523-C46F-43FC-9498-64FC79A3B15F}">
      <dgm:prSet/>
      <dgm:spPr/>
      <dgm:t>
        <a:bodyPr/>
        <a:lstStyle/>
        <a:p>
          <a:endParaRPr lang="en-US"/>
        </a:p>
      </dgm:t>
    </dgm:pt>
    <dgm:pt modelId="{FA19C405-91DC-45C8-B405-9C4A82575DAC}" type="sibTrans" cxnId="{15766523-C46F-43FC-9498-64FC79A3B15F}">
      <dgm:prSet/>
      <dgm:spPr/>
      <dgm:t>
        <a:bodyPr/>
        <a:lstStyle/>
        <a:p>
          <a:endParaRPr lang="en-US"/>
        </a:p>
      </dgm:t>
    </dgm:pt>
    <dgm:pt modelId="{6B91B061-E48A-456B-BB02-3530B54C731D}" type="pres">
      <dgm:prSet presAssocID="{38A82F61-B7EA-484B-A008-477EEAC0AF82}" presName="arrowDiagram" presStyleCnt="0">
        <dgm:presLayoutVars>
          <dgm:chMax val="5"/>
          <dgm:dir/>
          <dgm:resizeHandles val="exact"/>
        </dgm:presLayoutVars>
      </dgm:prSet>
      <dgm:spPr/>
    </dgm:pt>
    <dgm:pt modelId="{037B6273-02A9-4761-9937-140B60FD1C01}" type="pres">
      <dgm:prSet presAssocID="{38A82F61-B7EA-484B-A008-477EEAC0AF82}" presName="arrow" presStyleLbl="bgShp" presStyleIdx="0" presStyleCnt="1"/>
      <dgm:spPr/>
    </dgm:pt>
    <dgm:pt modelId="{97E1AB2A-0FE1-4EC7-B6A0-C3462343137F}" type="pres">
      <dgm:prSet presAssocID="{38A82F61-B7EA-484B-A008-477EEAC0AF82}" presName="arrowDiagram5" presStyleCnt="0"/>
      <dgm:spPr/>
    </dgm:pt>
    <dgm:pt modelId="{2C94CCFD-0206-45DA-981F-9BA6E3A4147B}" type="pres">
      <dgm:prSet presAssocID="{2494EA96-72A3-4701-8521-79F8EB9C1DE4}" presName="bullet5a" presStyleLbl="node1" presStyleIdx="0" presStyleCnt="5"/>
      <dgm:spPr/>
    </dgm:pt>
    <dgm:pt modelId="{B1B402EE-A7DD-4583-B80A-99207A25C14D}" type="pres">
      <dgm:prSet presAssocID="{2494EA96-72A3-4701-8521-79F8EB9C1DE4}" presName="textBox5a" presStyleLbl="revTx" presStyleIdx="0" presStyleCnt="5">
        <dgm:presLayoutVars>
          <dgm:bulletEnabled val="1"/>
        </dgm:presLayoutVars>
      </dgm:prSet>
      <dgm:spPr/>
      <dgm:t>
        <a:bodyPr/>
        <a:lstStyle/>
        <a:p>
          <a:endParaRPr lang="pt-PT"/>
        </a:p>
      </dgm:t>
    </dgm:pt>
    <dgm:pt modelId="{0C58EB8D-B08B-41FC-8589-376CA23F1D45}" type="pres">
      <dgm:prSet presAssocID="{3AA5228B-4314-4CDE-B9F8-FC3CD8F8A2EF}" presName="bullet5b" presStyleLbl="node1" presStyleIdx="1" presStyleCnt="5"/>
      <dgm:spPr/>
    </dgm:pt>
    <dgm:pt modelId="{AEFFB6E1-F7E6-49AF-9BF4-CED0FF67E285}" type="pres">
      <dgm:prSet presAssocID="{3AA5228B-4314-4CDE-B9F8-FC3CD8F8A2EF}" presName="textBox5b" presStyleLbl="revTx" presStyleIdx="1" presStyleCnt="5">
        <dgm:presLayoutVars>
          <dgm:bulletEnabled val="1"/>
        </dgm:presLayoutVars>
      </dgm:prSet>
      <dgm:spPr/>
      <dgm:t>
        <a:bodyPr/>
        <a:lstStyle/>
        <a:p>
          <a:endParaRPr lang="pt-PT"/>
        </a:p>
      </dgm:t>
    </dgm:pt>
    <dgm:pt modelId="{C7EC7DF1-CBCC-4D35-B57B-AA180854A5E2}" type="pres">
      <dgm:prSet presAssocID="{CA1A9A52-5EEE-41A2-A080-6BBB477CFE78}" presName="bullet5c" presStyleLbl="node1" presStyleIdx="2" presStyleCnt="5"/>
      <dgm:spPr/>
    </dgm:pt>
    <dgm:pt modelId="{E1254C40-A931-4C41-A3BA-CB9744E93D06}" type="pres">
      <dgm:prSet presAssocID="{CA1A9A52-5EEE-41A2-A080-6BBB477CFE78}" presName="textBox5c" presStyleLbl="revTx" presStyleIdx="2" presStyleCnt="5">
        <dgm:presLayoutVars>
          <dgm:bulletEnabled val="1"/>
        </dgm:presLayoutVars>
      </dgm:prSet>
      <dgm:spPr/>
      <dgm:t>
        <a:bodyPr/>
        <a:lstStyle/>
        <a:p>
          <a:endParaRPr lang="pt-PT"/>
        </a:p>
      </dgm:t>
    </dgm:pt>
    <dgm:pt modelId="{97544A63-0758-489F-835F-B82DF7B73439}" type="pres">
      <dgm:prSet presAssocID="{59D8515F-3608-440B-9E41-330E4BA0D926}" presName="bullet5d" presStyleLbl="node1" presStyleIdx="3" presStyleCnt="5"/>
      <dgm:spPr/>
    </dgm:pt>
    <dgm:pt modelId="{2F6DE137-6C13-48A3-9B26-E5107601F2F5}" type="pres">
      <dgm:prSet presAssocID="{59D8515F-3608-440B-9E41-330E4BA0D926}" presName="textBox5d" presStyleLbl="revTx" presStyleIdx="3" presStyleCnt="5">
        <dgm:presLayoutVars>
          <dgm:bulletEnabled val="1"/>
        </dgm:presLayoutVars>
      </dgm:prSet>
      <dgm:spPr/>
      <dgm:t>
        <a:bodyPr/>
        <a:lstStyle/>
        <a:p>
          <a:endParaRPr lang="pt-PT"/>
        </a:p>
      </dgm:t>
    </dgm:pt>
    <dgm:pt modelId="{DEC32A5A-EBDC-467A-8B85-F04295F1A34F}" type="pres">
      <dgm:prSet presAssocID="{E9C98DB5-2B1B-4D09-98AA-A37B1DB2FC8B}" presName="bullet5e" presStyleLbl="node1" presStyleIdx="4" presStyleCnt="5"/>
      <dgm:spPr/>
    </dgm:pt>
    <dgm:pt modelId="{9EF3DBCD-80D2-4231-8252-8B5175B16AAB}" type="pres">
      <dgm:prSet presAssocID="{E9C98DB5-2B1B-4D09-98AA-A37B1DB2FC8B}" presName="textBox5e" presStyleLbl="revTx" presStyleIdx="4" presStyleCnt="5">
        <dgm:presLayoutVars>
          <dgm:bulletEnabled val="1"/>
        </dgm:presLayoutVars>
      </dgm:prSet>
      <dgm:spPr/>
      <dgm:t>
        <a:bodyPr/>
        <a:lstStyle/>
        <a:p>
          <a:endParaRPr lang="pt-PT"/>
        </a:p>
      </dgm:t>
    </dgm:pt>
  </dgm:ptLst>
  <dgm:cxnLst>
    <dgm:cxn modelId="{9D8DF1E5-AA43-44E3-B1F6-717236F49B76}" srcId="{38A82F61-B7EA-484B-A008-477EEAC0AF82}" destId="{2494EA96-72A3-4701-8521-79F8EB9C1DE4}" srcOrd="0" destOrd="0" parTransId="{BA8822EA-64CF-40B8-89CD-432725832DFE}" sibTransId="{5C40424B-0D42-40D4-AE0F-69144CC0AC05}"/>
    <dgm:cxn modelId="{E8A5AB4D-D440-4C08-86A0-31FB0592F3D7}" srcId="{38A82F61-B7EA-484B-A008-477EEAC0AF82}" destId="{E9C98DB5-2B1B-4D09-98AA-A37B1DB2FC8B}" srcOrd="4" destOrd="0" parTransId="{964DFD26-7309-4183-9A06-961175827745}" sibTransId="{910A2F4B-ADC8-4281-BBF6-BBC09A7776A8}"/>
    <dgm:cxn modelId="{8BF98D3A-0A6F-4F1A-88B8-99292A2A69A7}" srcId="{38A82F61-B7EA-484B-A008-477EEAC0AF82}" destId="{59D8515F-3608-440B-9E41-330E4BA0D926}" srcOrd="3" destOrd="0" parTransId="{E54EE2B4-C0EA-4C36-8BF2-C472934F350C}" sibTransId="{23B4DD12-2B2B-4FA0-AF16-D8D084E7FAF6}"/>
    <dgm:cxn modelId="{15766523-C46F-43FC-9498-64FC79A3B15F}" srcId="{38A82F61-B7EA-484B-A008-477EEAC0AF82}" destId="{2D1DFDCD-593B-4AE1-9932-FBF976C8F293}" srcOrd="5" destOrd="0" parTransId="{5A5659F4-27B7-4290-A9AF-42498D18EF66}" sibTransId="{FA19C405-91DC-45C8-B405-9C4A82575DAC}"/>
    <dgm:cxn modelId="{24CC6F05-0414-4355-B11D-312CDAC07CB7}" srcId="{38A82F61-B7EA-484B-A008-477EEAC0AF82}" destId="{9C52725A-0FD2-4414-B2EE-E2585ACC6868}" srcOrd="6" destOrd="0" parTransId="{B7F36948-A10E-46C8-BFB1-AB6D5964054C}" sibTransId="{3B173239-CE16-49D8-917F-0E00810C3DD8}"/>
    <dgm:cxn modelId="{57D2F50F-068C-4B5F-AA1F-8DC80F5D3577}" type="presOf" srcId="{E9C98DB5-2B1B-4D09-98AA-A37B1DB2FC8B}" destId="{9EF3DBCD-80D2-4231-8252-8B5175B16AAB}" srcOrd="0" destOrd="0" presId="urn:microsoft.com/office/officeart/2005/8/layout/arrow2"/>
    <dgm:cxn modelId="{26D18104-589B-4EC4-B0B9-AAB396C3ACA6}" type="presOf" srcId="{2494EA96-72A3-4701-8521-79F8EB9C1DE4}" destId="{B1B402EE-A7DD-4583-B80A-99207A25C14D}" srcOrd="0" destOrd="0" presId="urn:microsoft.com/office/officeart/2005/8/layout/arrow2"/>
    <dgm:cxn modelId="{49101D29-E40C-4F28-A9CA-F67A901C1D74}" srcId="{38A82F61-B7EA-484B-A008-477EEAC0AF82}" destId="{A6C38941-4A7B-4133-9B54-4D5BF34298CA}" srcOrd="7" destOrd="0" parTransId="{16BB40C5-F569-44BD-ADCC-79C6423B9F4D}" sibTransId="{6AB6844F-07D9-4C59-A1D7-9496CDF13880}"/>
    <dgm:cxn modelId="{DCDCEF89-4928-4002-BE9B-1629AEBFB8CA}" srcId="{38A82F61-B7EA-484B-A008-477EEAC0AF82}" destId="{3AA5228B-4314-4CDE-B9F8-FC3CD8F8A2EF}" srcOrd="1" destOrd="0" parTransId="{AEDE889B-E034-46E6-970E-C5431090D584}" sibTransId="{F7C45EE8-3092-4BBA-92E4-5368303765EB}"/>
    <dgm:cxn modelId="{A2DE9F43-BB90-4947-B747-D2281D3C4753}" type="presOf" srcId="{38A82F61-B7EA-484B-A008-477EEAC0AF82}" destId="{6B91B061-E48A-456B-BB02-3530B54C731D}" srcOrd="0" destOrd="0" presId="urn:microsoft.com/office/officeart/2005/8/layout/arrow2"/>
    <dgm:cxn modelId="{5D187D9B-8D3E-4D27-A4F4-BAEFF0A166F7}" srcId="{38A82F61-B7EA-484B-A008-477EEAC0AF82}" destId="{CA1A9A52-5EEE-41A2-A080-6BBB477CFE78}" srcOrd="2" destOrd="0" parTransId="{DFDA449D-B264-4BA0-9BAA-ED6972E93530}" sibTransId="{E31C07F6-6124-41D0-8DB1-6D2430FA2920}"/>
    <dgm:cxn modelId="{F00F38CA-B4A9-40D4-A95C-1EC7F669E001}" type="presOf" srcId="{59D8515F-3608-440B-9E41-330E4BA0D926}" destId="{2F6DE137-6C13-48A3-9B26-E5107601F2F5}" srcOrd="0" destOrd="0" presId="urn:microsoft.com/office/officeart/2005/8/layout/arrow2"/>
    <dgm:cxn modelId="{EF3F6F1A-2470-4948-B699-B46CBAD6A003}" type="presOf" srcId="{3AA5228B-4314-4CDE-B9F8-FC3CD8F8A2EF}" destId="{AEFFB6E1-F7E6-49AF-9BF4-CED0FF67E285}" srcOrd="0" destOrd="0" presId="urn:microsoft.com/office/officeart/2005/8/layout/arrow2"/>
    <dgm:cxn modelId="{1001208D-EE49-4D24-9ECF-3C2B3528642A}" type="presOf" srcId="{CA1A9A52-5EEE-41A2-A080-6BBB477CFE78}" destId="{E1254C40-A931-4C41-A3BA-CB9744E93D06}" srcOrd="0" destOrd="0" presId="urn:microsoft.com/office/officeart/2005/8/layout/arrow2"/>
    <dgm:cxn modelId="{55E12C64-2C02-483B-A157-BF614EBA18A6}" type="presParOf" srcId="{6B91B061-E48A-456B-BB02-3530B54C731D}" destId="{037B6273-02A9-4761-9937-140B60FD1C01}" srcOrd="0" destOrd="0" presId="urn:microsoft.com/office/officeart/2005/8/layout/arrow2"/>
    <dgm:cxn modelId="{7269CBBD-6B8C-463E-A210-40F8D02C2884}" type="presParOf" srcId="{6B91B061-E48A-456B-BB02-3530B54C731D}" destId="{97E1AB2A-0FE1-4EC7-B6A0-C3462343137F}" srcOrd="1" destOrd="0" presId="urn:microsoft.com/office/officeart/2005/8/layout/arrow2"/>
    <dgm:cxn modelId="{786AD715-EBCA-43F8-894A-0E6F82E18896}" type="presParOf" srcId="{97E1AB2A-0FE1-4EC7-B6A0-C3462343137F}" destId="{2C94CCFD-0206-45DA-981F-9BA6E3A4147B}" srcOrd="0" destOrd="0" presId="urn:microsoft.com/office/officeart/2005/8/layout/arrow2"/>
    <dgm:cxn modelId="{64FBE695-A1CC-4F4D-8882-17FF875D74FB}" type="presParOf" srcId="{97E1AB2A-0FE1-4EC7-B6A0-C3462343137F}" destId="{B1B402EE-A7DD-4583-B80A-99207A25C14D}" srcOrd="1" destOrd="0" presId="urn:microsoft.com/office/officeart/2005/8/layout/arrow2"/>
    <dgm:cxn modelId="{511D9068-2B77-4661-9790-46FD55B7C75D}" type="presParOf" srcId="{97E1AB2A-0FE1-4EC7-B6A0-C3462343137F}" destId="{0C58EB8D-B08B-41FC-8589-376CA23F1D45}" srcOrd="2" destOrd="0" presId="urn:microsoft.com/office/officeart/2005/8/layout/arrow2"/>
    <dgm:cxn modelId="{5AFDFA9F-C44F-4019-AB59-0B7FBFBAB7AC}" type="presParOf" srcId="{97E1AB2A-0FE1-4EC7-B6A0-C3462343137F}" destId="{AEFFB6E1-F7E6-49AF-9BF4-CED0FF67E285}" srcOrd="3" destOrd="0" presId="urn:microsoft.com/office/officeart/2005/8/layout/arrow2"/>
    <dgm:cxn modelId="{5B0EC837-1F45-4266-9102-2F94B7C0F083}" type="presParOf" srcId="{97E1AB2A-0FE1-4EC7-B6A0-C3462343137F}" destId="{C7EC7DF1-CBCC-4D35-B57B-AA180854A5E2}" srcOrd="4" destOrd="0" presId="urn:microsoft.com/office/officeart/2005/8/layout/arrow2"/>
    <dgm:cxn modelId="{79089220-3E9B-4F95-A783-0CE5CEDA3395}" type="presParOf" srcId="{97E1AB2A-0FE1-4EC7-B6A0-C3462343137F}" destId="{E1254C40-A931-4C41-A3BA-CB9744E93D06}" srcOrd="5" destOrd="0" presId="urn:microsoft.com/office/officeart/2005/8/layout/arrow2"/>
    <dgm:cxn modelId="{C39B4800-2870-4914-91C4-A5AE6EC623F7}" type="presParOf" srcId="{97E1AB2A-0FE1-4EC7-B6A0-C3462343137F}" destId="{97544A63-0758-489F-835F-B82DF7B73439}" srcOrd="6" destOrd="0" presId="urn:microsoft.com/office/officeart/2005/8/layout/arrow2"/>
    <dgm:cxn modelId="{A5D7A889-CC93-41E9-8865-1BFB91767386}" type="presParOf" srcId="{97E1AB2A-0FE1-4EC7-B6A0-C3462343137F}" destId="{2F6DE137-6C13-48A3-9B26-E5107601F2F5}" srcOrd="7" destOrd="0" presId="urn:microsoft.com/office/officeart/2005/8/layout/arrow2"/>
    <dgm:cxn modelId="{CB2309A7-5E18-4791-95AE-407DF90E2FF5}" type="presParOf" srcId="{97E1AB2A-0FE1-4EC7-B6A0-C3462343137F}" destId="{DEC32A5A-EBDC-467A-8B85-F04295F1A34F}" srcOrd="8" destOrd="0" presId="urn:microsoft.com/office/officeart/2005/8/layout/arrow2"/>
    <dgm:cxn modelId="{18B3610A-DD72-49EB-A147-E5CB69E11101}" type="presParOf" srcId="{97E1AB2A-0FE1-4EC7-B6A0-C3462343137F}" destId="{9EF3DBCD-80D2-4231-8252-8B5175B16AAB}"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A82F61-B7EA-484B-A008-477EEAC0AF82}" type="doc">
      <dgm:prSet loTypeId="urn:microsoft.com/office/officeart/2005/8/layout/arrow2" loCatId="process" qsTypeId="urn:microsoft.com/office/officeart/2005/8/quickstyle/simple1" qsCatId="simple" csTypeId="urn:microsoft.com/office/officeart/2005/8/colors/accent1_1" csCatId="accent1" phldr="1"/>
      <dgm:spPr/>
    </dgm:pt>
    <dgm:pt modelId="{2494EA96-72A3-4701-8521-79F8EB9C1DE4}">
      <dgm:prSet phldrT="[Texto]"/>
      <dgm:spPr/>
      <dgm:t>
        <a:bodyPr/>
        <a:lstStyle/>
        <a:p>
          <a:r>
            <a:rPr lang="pt-PT" b="1" dirty="0"/>
            <a:t>Trading agriculture surplus</a:t>
          </a:r>
        </a:p>
      </dgm:t>
    </dgm:pt>
    <dgm:pt modelId="{BA8822EA-64CF-40B8-89CD-432725832DFE}" type="parTrans" cxnId="{9D8DF1E5-AA43-44E3-B1F6-717236F49B76}">
      <dgm:prSet/>
      <dgm:spPr/>
      <dgm:t>
        <a:bodyPr/>
        <a:lstStyle/>
        <a:p>
          <a:endParaRPr lang="pt-PT"/>
        </a:p>
      </dgm:t>
    </dgm:pt>
    <dgm:pt modelId="{5C40424B-0D42-40D4-AE0F-69144CC0AC05}" type="sibTrans" cxnId="{9D8DF1E5-AA43-44E3-B1F6-717236F49B76}">
      <dgm:prSet/>
      <dgm:spPr/>
      <dgm:t>
        <a:bodyPr/>
        <a:lstStyle/>
        <a:p>
          <a:endParaRPr lang="pt-PT"/>
        </a:p>
      </dgm:t>
    </dgm:pt>
    <dgm:pt modelId="{3AA5228B-4314-4CDE-B9F8-FC3CD8F8A2EF}">
      <dgm:prSet phldrT="[Texto]"/>
      <dgm:spPr/>
      <dgm:t>
        <a:bodyPr/>
        <a:lstStyle/>
        <a:p>
          <a:r>
            <a:rPr lang="pt-PT" b="1" dirty="0"/>
            <a:t>Markets appear</a:t>
          </a:r>
        </a:p>
      </dgm:t>
    </dgm:pt>
    <dgm:pt modelId="{AEDE889B-E034-46E6-970E-C5431090D584}" type="parTrans" cxnId="{DCDCEF89-4928-4002-BE9B-1629AEBFB8CA}">
      <dgm:prSet/>
      <dgm:spPr/>
      <dgm:t>
        <a:bodyPr/>
        <a:lstStyle/>
        <a:p>
          <a:endParaRPr lang="pt-PT"/>
        </a:p>
      </dgm:t>
    </dgm:pt>
    <dgm:pt modelId="{F7C45EE8-3092-4BBA-92E4-5368303765EB}" type="sibTrans" cxnId="{DCDCEF89-4928-4002-BE9B-1629AEBFB8CA}">
      <dgm:prSet/>
      <dgm:spPr/>
      <dgm:t>
        <a:bodyPr/>
        <a:lstStyle/>
        <a:p>
          <a:endParaRPr lang="pt-PT"/>
        </a:p>
      </dgm:t>
    </dgm:pt>
    <dgm:pt modelId="{59D8515F-3608-440B-9E41-330E4BA0D926}">
      <dgm:prSet phldrT="[Texto]"/>
      <dgm:spPr/>
      <dgm:t>
        <a:bodyPr/>
        <a:lstStyle/>
        <a:p>
          <a:r>
            <a:rPr lang="pt-PT" dirty="0"/>
            <a:t>Precious metals and other currencies</a:t>
          </a:r>
        </a:p>
      </dgm:t>
    </dgm:pt>
    <dgm:pt modelId="{E54EE2B4-C0EA-4C36-8BF2-C472934F350C}" type="parTrans" cxnId="{8BF98D3A-0A6F-4F1A-88B8-99292A2A69A7}">
      <dgm:prSet/>
      <dgm:spPr/>
      <dgm:t>
        <a:bodyPr/>
        <a:lstStyle/>
        <a:p>
          <a:endParaRPr lang="pt-PT"/>
        </a:p>
      </dgm:t>
    </dgm:pt>
    <dgm:pt modelId="{23B4DD12-2B2B-4FA0-AF16-D8D084E7FAF6}" type="sibTrans" cxnId="{8BF98D3A-0A6F-4F1A-88B8-99292A2A69A7}">
      <dgm:prSet/>
      <dgm:spPr/>
      <dgm:t>
        <a:bodyPr/>
        <a:lstStyle/>
        <a:p>
          <a:endParaRPr lang="pt-PT"/>
        </a:p>
      </dgm:t>
    </dgm:pt>
    <dgm:pt modelId="{CA1A9A52-5EEE-41A2-A080-6BBB477CFE78}">
      <dgm:prSet phldrT="[Texto]"/>
      <dgm:spPr/>
      <dgm:t>
        <a:bodyPr/>
        <a:lstStyle/>
        <a:p>
          <a:r>
            <a:rPr lang="pt-PT" dirty="0"/>
            <a:t>1st currencies appear to facilitate trading</a:t>
          </a:r>
          <a:endParaRPr lang="pt-PT" b="1" dirty="0"/>
        </a:p>
      </dgm:t>
    </dgm:pt>
    <dgm:pt modelId="{DFDA449D-B264-4BA0-9BAA-ED6972E93530}" type="parTrans" cxnId="{5D187D9B-8D3E-4D27-A4F4-BAEFF0A166F7}">
      <dgm:prSet/>
      <dgm:spPr/>
      <dgm:t>
        <a:bodyPr/>
        <a:lstStyle/>
        <a:p>
          <a:endParaRPr lang="en-US"/>
        </a:p>
      </dgm:t>
    </dgm:pt>
    <dgm:pt modelId="{E31C07F6-6124-41D0-8DB1-6D2430FA2920}" type="sibTrans" cxnId="{5D187D9B-8D3E-4D27-A4F4-BAEFF0A166F7}">
      <dgm:prSet/>
      <dgm:spPr/>
      <dgm:t>
        <a:bodyPr/>
        <a:lstStyle/>
        <a:p>
          <a:endParaRPr lang="en-US"/>
        </a:p>
      </dgm:t>
    </dgm:pt>
    <dgm:pt modelId="{E9C98DB5-2B1B-4D09-98AA-A37B1DB2FC8B}">
      <dgm:prSet phldrT="[Texto]"/>
      <dgm:spPr/>
      <dgm:t>
        <a:bodyPr/>
        <a:lstStyle/>
        <a:p>
          <a:r>
            <a:rPr lang="pt-PT" dirty="0"/>
            <a:t>Paper money</a:t>
          </a:r>
        </a:p>
      </dgm:t>
    </dgm:pt>
    <dgm:pt modelId="{964DFD26-7309-4183-9A06-961175827745}" type="parTrans" cxnId="{E8A5AB4D-D440-4C08-86A0-31FB0592F3D7}">
      <dgm:prSet/>
      <dgm:spPr/>
      <dgm:t>
        <a:bodyPr/>
        <a:lstStyle/>
        <a:p>
          <a:endParaRPr lang="en-US"/>
        </a:p>
      </dgm:t>
    </dgm:pt>
    <dgm:pt modelId="{910A2F4B-ADC8-4281-BBF6-BBC09A7776A8}" type="sibTrans" cxnId="{E8A5AB4D-D440-4C08-86A0-31FB0592F3D7}">
      <dgm:prSet/>
      <dgm:spPr/>
      <dgm:t>
        <a:bodyPr/>
        <a:lstStyle/>
        <a:p>
          <a:endParaRPr lang="en-US"/>
        </a:p>
      </dgm:t>
    </dgm:pt>
    <dgm:pt modelId="{A6C38941-4A7B-4133-9B54-4D5BF34298CA}">
      <dgm:prSet phldrT="[Texto]"/>
      <dgm:spPr/>
      <dgm:t>
        <a:bodyPr/>
        <a:lstStyle/>
        <a:p>
          <a:endParaRPr lang="en-US"/>
        </a:p>
      </dgm:t>
    </dgm:pt>
    <dgm:pt modelId="{16BB40C5-F569-44BD-ADCC-79C6423B9F4D}" type="parTrans" cxnId="{49101D29-E40C-4F28-A9CA-F67A901C1D74}">
      <dgm:prSet/>
      <dgm:spPr/>
      <dgm:t>
        <a:bodyPr/>
        <a:lstStyle/>
        <a:p>
          <a:endParaRPr lang="en-US"/>
        </a:p>
      </dgm:t>
    </dgm:pt>
    <dgm:pt modelId="{6AB6844F-07D9-4C59-A1D7-9496CDF13880}" type="sibTrans" cxnId="{49101D29-E40C-4F28-A9CA-F67A901C1D74}">
      <dgm:prSet/>
      <dgm:spPr/>
      <dgm:t>
        <a:bodyPr/>
        <a:lstStyle/>
        <a:p>
          <a:endParaRPr lang="en-US"/>
        </a:p>
      </dgm:t>
    </dgm:pt>
    <dgm:pt modelId="{9C52725A-0FD2-4414-B2EE-E2585ACC6868}">
      <dgm:prSet phldrT="[Texto]"/>
      <dgm:spPr/>
      <dgm:t>
        <a:bodyPr/>
        <a:lstStyle/>
        <a:p>
          <a:endParaRPr lang="en-US"/>
        </a:p>
      </dgm:t>
    </dgm:pt>
    <dgm:pt modelId="{B7F36948-A10E-46C8-BFB1-AB6D5964054C}" type="parTrans" cxnId="{24CC6F05-0414-4355-B11D-312CDAC07CB7}">
      <dgm:prSet/>
      <dgm:spPr/>
      <dgm:t>
        <a:bodyPr/>
        <a:lstStyle/>
        <a:p>
          <a:endParaRPr lang="en-US"/>
        </a:p>
      </dgm:t>
    </dgm:pt>
    <dgm:pt modelId="{3B173239-CE16-49D8-917F-0E00810C3DD8}" type="sibTrans" cxnId="{24CC6F05-0414-4355-B11D-312CDAC07CB7}">
      <dgm:prSet/>
      <dgm:spPr/>
      <dgm:t>
        <a:bodyPr/>
        <a:lstStyle/>
        <a:p>
          <a:endParaRPr lang="en-US"/>
        </a:p>
      </dgm:t>
    </dgm:pt>
    <dgm:pt modelId="{2D1DFDCD-593B-4AE1-9932-FBF976C8F293}">
      <dgm:prSet phldrT="[Texto]"/>
      <dgm:spPr/>
      <dgm:t>
        <a:bodyPr/>
        <a:lstStyle/>
        <a:p>
          <a:endParaRPr lang="en-US"/>
        </a:p>
      </dgm:t>
    </dgm:pt>
    <dgm:pt modelId="{5A5659F4-27B7-4290-A9AF-42498D18EF66}" type="parTrans" cxnId="{15766523-C46F-43FC-9498-64FC79A3B15F}">
      <dgm:prSet/>
      <dgm:spPr/>
      <dgm:t>
        <a:bodyPr/>
        <a:lstStyle/>
        <a:p>
          <a:endParaRPr lang="en-US"/>
        </a:p>
      </dgm:t>
    </dgm:pt>
    <dgm:pt modelId="{FA19C405-91DC-45C8-B405-9C4A82575DAC}" type="sibTrans" cxnId="{15766523-C46F-43FC-9498-64FC79A3B15F}">
      <dgm:prSet/>
      <dgm:spPr/>
      <dgm:t>
        <a:bodyPr/>
        <a:lstStyle/>
        <a:p>
          <a:endParaRPr lang="en-US"/>
        </a:p>
      </dgm:t>
    </dgm:pt>
    <dgm:pt modelId="{6B91B061-E48A-456B-BB02-3530B54C731D}" type="pres">
      <dgm:prSet presAssocID="{38A82F61-B7EA-484B-A008-477EEAC0AF82}" presName="arrowDiagram" presStyleCnt="0">
        <dgm:presLayoutVars>
          <dgm:chMax val="5"/>
          <dgm:dir/>
          <dgm:resizeHandles val="exact"/>
        </dgm:presLayoutVars>
      </dgm:prSet>
      <dgm:spPr/>
    </dgm:pt>
    <dgm:pt modelId="{037B6273-02A9-4761-9937-140B60FD1C01}" type="pres">
      <dgm:prSet presAssocID="{38A82F61-B7EA-484B-A008-477EEAC0AF82}" presName="arrow" presStyleLbl="bgShp" presStyleIdx="0" presStyleCnt="1"/>
      <dgm:spPr/>
    </dgm:pt>
    <dgm:pt modelId="{97E1AB2A-0FE1-4EC7-B6A0-C3462343137F}" type="pres">
      <dgm:prSet presAssocID="{38A82F61-B7EA-484B-A008-477EEAC0AF82}" presName="arrowDiagram5" presStyleCnt="0"/>
      <dgm:spPr/>
    </dgm:pt>
    <dgm:pt modelId="{2C94CCFD-0206-45DA-981F-9BA6E3A4147B}" type="pres">
      <dgm:prSet presAssocID="{2494EA96-72A3-4701-8521-79F8EB9C1DE4}" presName="bullet5a" presStyleLbl="node1" presStyleIdx="0" presStyleCnt="5"/>
      <dgm:spPr/>
    </dgm:pt>
    <dgm:pt modelId="{B1B402EE-A7DD-4583-B80A-99207A25C14D}" type="pres">
      <dgm:prSet presAssocID="{2494EA96-72A3-4701-8521-79F8EB9C1DE4}" presName="textBox5a" presStyleLbl="revTx" presStyleIdx="0" presStyleCnt="5">
        <dgm:presLayoutVars>
          <dgm:bulletEnabled val="1"/>
        </dgm:presLayoutVars>
      </dgm:prSet>
      <dgm:spPr/>
      <dgm:t>
        <a:bodyPr/>
        <a:lstStyle/>
        <a:p>
          <a:endParaRPr lang="pt-PT"/>
        </a:p>
      </dgm:t>
    </dgm:pt>
    <dgm:pt modelId="{0C58EB8D-B08B-41FC-8589-376CA23F1D45}" type="pres">
      <dgm:prSet presAssocID="{3AA5228B-4314-4CDE-B9F8-FC3CD8F8A2EF}" presName="bullet5b" presStyleLbl="node1" presStyleIdx="1" presStyleCnt="5"/>
      <dgm:spPr/>
    </dgm:pt>
    <dgm:pt modelId="{AEFFB6E1-F7E6-49AF-9BF4-CED0FF67E285}" type="pres">
      <dgm:prSet presAssocID="{3AA5228B-4314-4CDE-B9F8-FC3CD8F8A2EF}" presName="textBox5b" presStyleLbl="revTx" presStyleIdx="1" presStyleCnt="5">
        <dgm:presLayoutVars>
          <dgm:bulletEnabled val="1"/>
        </dgm:presLayoutVars>
      </dgm:prSet>
      <dgm:spPr/>
      <dgm:t>
        <a:bodyPr/>
        <a:lstStyle/>
        <a:p>
          <a:endParaRPr lang="pt-PT"/>
        </a:p>
      </dgm:t>
    </dgm:pt>
    <dgm:pt modelId="{C7EC7DF1-CBCC-4D35-B57B-AA180854A5E2}" type="pres">
      <dgm:prSet presAssocID="{CA1A9A52-5EEE-41A2-A080-6BBB477CFE78}" presName="bullet5c" presStyleLbl="node1" presStyleIdx="2" presStyleCnt="5"/>
      <dgm:spPr/>
    </dgm:pt>
    <dgm:pt modelId="{E1254C40-A931-4C41-A3BA-CB9744E93D06}" type="pres">
      <dgm:prSet presAssocID="{CA1A9A52-5EEE-41A2-A080-6BBB477CFE78}" presName="textBox5c" presStyleLbl="revTx" presStyleIdx="2" presStyleCnt="5">
        <dgm:presLayoutVars>
          <dgm:bulletEnabled val="1"/>
        </dgm:presLayoutVars>
      </dgm:prSet>
      <dgm:spPr/>
      <dgm:t>
        <a:bodyPr/>
        <a:lstStyle/>
        <a:p>
          <a:endParaRPr lang="pt-PT"/>
        </a:p>
      </dgm:t>
    </dgm:pt>
    <dgm:pt modelId="{97544A63-0758-489F-835F-B82DF7B73439}" type="pres">
      <dgm:prSet presAssocID="{59D8515F-3608-440B-9E41-330E4BA0D926}" presName="bullet5d" presStyleLbl="node1" presStyleIdx="3" presStyleCnt="5"/>
      <dgm:spPr/>
    </dgm:pt>
    <dgm:pt modelId="{2F6DE137-6C13-48A3-9B26-E5107601F2F5}" type="pres">
      <dgm:prSet presAssocID="{59D8515F-3608-440B-9E41-330E4BA0D926}" presName="textBox5d" presStyleLbl="revTx" presStyleIdx="3" presStyleCnt="5">
        <dgm:presLayoutVars>
          <dgm:bulletEnabled val="1"/>
        </dgm:presLayoutVars>
      </dgm:prSet>
      <dgm:spPr/>
      <dgm:t>
        <a:bodyPr/>
        <a:lstStyle/>
        <a:p>
          <a:endParaRPr lang="pt-PT"/>
        </a:p>
      </dgm:t>
    </dgm:pt>
    <dgm:pt modelId="{DEC32A5A-EBDC-467A-8B85-F04295F1A34F}" type="pres">
      <dgm:prSet presAssocID="{E9C98DB5-2B1B-4D09-98AA-A37B1DB2FC8B}" presName="bullet5e" presStyleLbl="node1" presStyleIdx="4" presStyleCnt="5"/>
      <dgm:spPr/>
    </dgm:pt>
    <dgm:pt modelId="{9EF3DBCD-80D2-4231-8252-8B5175B16AAB}" type="pres">
      <dgm:prSet presAssocID="{E9C98DB5-2B1B-4D09-98AA-A37B1DB2FC8B}" presName="textBox5e" presStyleLbl="revTx" presStyleIdx="4" presStyleCnt="5">
        <dgm:presLayoutVars>
          <dgm:bulletEnabled val="1"/>
        </dgm:presLayoutVars>
      </dgm:prSet>
      <dgm:spPr/>
      <dgm:t>
        <a:bodyPr/>
        <a:lstStyle/>
        <a:p>
          <a:endParaRPr lang="pt-PT"/>
        </a:p>
      </dgm:t>
    </dgm:pt>
  </dgm:ptLst>
  <dgm:cxnLst>
    <dgm:cxn modelId="{9D8DF1E5-AA43-44E3-B1F6-717236F49B76}" srcId="{38A82F61-B7EA-484B-A008-477EEAC0AF82}" destId="{2494EA96-72A3-4701-8521-79F8EB9C1DE4}" srcOrd="0" destOrd="0" parTransId="{BA8822EA-64CF-40B8-89CD-432725832DFE}" sibTransId="{5C40424B-0D42-40D4-AE0F-69144CC0AC05}"/>
    <dgm:cxn modelId="{E8A5AB4D-D440-4C08-86A0-31FB0592F3D7}" srcId="{38A82F61-B7EA-484B-A008-477EEAC0AF82}" destId="{E9C98DB5-2B1B-4D09-98AA-A37B1DB2FC8B}" srcOrd="4" destOrd="0" parTransId="{964DFD26-7309-4183-9A06-961175827745}" sibTransId="{910A2F4B-ADC8-4281-BBF6-BBC09A7776A8}"/>
    <dgm:cxn modelId="{8BF98D3A-0A6F-4F1A-88B8-99292A2A69A7}" srcId="{38A82F61-B7EA-484B-A008-477EEAC0AF82}" destId="{59D8515F-3608-440B-9E41-330E4BA0D926}" srcOrd="3" destOrd="0" parTransId="{E54EE2B4-C0EA-4C36-8BF2-C472934F350C}" sibTransId="{23B4DD12-2B2B-4FA0-AF16-D8D084E7FAF6}"/>
    <dgm:cxn modelId="{15766523-C46F-43FC-9498-64FC79A3B15F}" srcId="{38A82F61-B7EA-484B-A008-477EEAC0AF82}" destId="{2D1DFDCD-593B-4AE1-9932-FBF976C8F293}" srcOrd="5" destOrd="0" parTransId="{5A5659F4-27B7-4290-A9AF-42498D18EF66}" sibTransId="{FA19C405-91DC-45C8-B405-9C4A82575DAC}"/>
    <dgm:cxn modelId="{24CC6F05-0414-4355-B11D-312CDAC07CB7}" srcId="{38A82F61-B7EA-484B-A008-477EEAC0AF82}" destId="{9C52725A-0FD2-4414-B2EE-E2585ACC6868}" srcOrd="6" destOrd="0" parTransId="{B7F36948-A10E-46C8-BFB1-AB6D5964054C}" sibTransId="{3B173239-CE16-49D8-917F-0E00810C3DD8}"/>
    <dgm:cxn modelId="{57D2F50F-068C-4B5F-AA1F-8DC80F5D3577}" type="presOf" srcId="{E9C98DB5-2B1B-4D09-98AA-A37B1DB2FC8B}" destId="{9EF3DBCD-80D2-4231-8252-8B5175B16AAB}" srcOrd="0" destOrd="0" presId="urn:microsoft.com/office/officeart/2005/8/layout/arrow2"/>
    <dgm:cxn modelId="{26D18104-589B-4EC4-B0B9-AAB396C3ACA6}" type="presOf" srcId="{2494EA96-72A3-4701-8521-79F8EB9C1DE4}" destId="{B1B402EE-A7DD-4583-B80A-99207A25C14D}" srcOrd="0" destOrd="0" presId="urn:microsoft.com/office/officeart/2005/8/layout/arrow2"/>
    <dgm:cxn modelId="{49101D29-E40C-4F28-A9CA-F67A901C1D74}" srcId="{38A82F61-B7EA-484B-A008-477EEAC0AF82}" destId="{A6C38941-4A7B-4133-9B54-4D5BF34298CA}" srcOrd="7" destOrd="0" parTransId="{16BB40C5-F569-44BD-ADCC-79C6423B9F4D}" sibTransId="{6AB6844F-07D9-4C59-A1D7-9496CDF13880}"/>
    <dgm:cxn modelId="{DCDCEF89-4928-4002-BE9B-1629AEBFB8CA}" srcId="{38A82F61-B7EA-484B-A008-477EEAC0AF82}" destId="{3AA5228B-4314-4CDE-B9F8-FC3CD8F8A2EF}" srcOrd="1" destOrd="0" parTransId="{AEDE889B-E034-46E6-970E-C5431090D584}" sibTransId="{F7C45EE8-3092-4BBA-92E4-5368303765EB}"/>
    <dgm:cxn modelId="{A2DE9F43-BB90-4947-B747-D2281D3C4753}" type="presOf" srcId="{38A82F61-B7EA-484B-A008-477EEAC0AF82}" destId="{6B91B061-E48A-456B-BB02-3530B54C731D}" srcOrd="0" destOrd="0" presId="urn:microsoft.com/office/officeart/2005/8/layout/arrow2"/>
    <dgm:cxn modelId="{5D187D9B-8D3E-4D27-A4F4-BAEFF0A166F7}" srcId="{38A82F61-B7EA-484B-A008-477EEAC0AF82}" destId="{CA1A9A52-5EEE-41A2-A080-6BBB477CFE78}" srcOrd="2" destOrd="0" parTransId="{DFDA449D-B264-4BA0-9BAA-ED6972E93530}" sibTransId="{E31C07F6-6124-41D0-8DB1-6D2430FA2920}"/>
    <dgm:cxn modelId="{F00F38CA-B4A9-40D4-A95C-1EC7F669E001}" type="presOf" srcId="{59D8515F-3608-440B-9E41-330E4BA0D926}" destId="{2F6DE137-6C13-48A3-9B26-E5107601F2F5}" srcOrd="0" destOrd="0" presId="urn:microsoft.com/office/officeart/2005/8/layout/arrow2"/>
    <dgm:cxn modelId="{EF3F6F1A-2470-4948-B699-B46CBAD6A003}" type="presOf" srcId="{3AA5228B-4314-4CDE-B9F8-FC3CD8F8A2EF}" destId="{AEFFB6E1-F7E6-49AF-9BF4-CED0FF67E285}" srcOrd="0" destOrd="0" presId="urn:microsoft.com/office/officeart/2005/8/layout/arrow2"/>
    <dgm:cxn modelId="{1001208D-EE49-4D24-9ECF-3C2B3528642A}" type="presOf" srcId="{CA1A9A52-5EEE-41A2-A080-6BBB477CFE78}" destId="{E1254C40-A931-4C41-A3BA-CB9744E93D06}" srcOrd="0" destOrd="0" presId="urn:microsoft.com/office/officeart/2005/8/layout/arrow2"/>
    <dgm:cxn modelId="{55E12C64-2C02-483B-A157-BF614EBA18A6}" type="presParOf" srcId="{6B91B061-E48A-456B-BB02-3530B54C731D}" destId="{037B6273-02A9-4761-9937-140B60FD1C01}" srcOrd="0" destOrd="0" presId="urn:microsoft.com/office/officeart/2005/8/layout/arrow2"/>
    <dgm:cxn modelId="{7269CBBD-6B8C-463E-A210-40F8D02C2884}" type="presParOf" srcId="{6B91B061-E48A-456B-BB02-3530B54C731D}" destId="{97E1AB2A-0FE1-4EC7-B6A0-C3462343137F}" srcOrd="1" destOrd="0" presId="urn:microsoft.com/office/officeart/2005/8/layout/arrow2"/>
    <dgm:cxn modelId="{786AD715-EBCA-43F8-894A-0E6F82E18896}" type="presParOf" srcId="{97E1AB2A-0FE1-4EC7-B6A0-C3462343137F}" destId="{2C94CCFD-0206-45DA-981F-9BA6E3A4147B}" srcOrd="0" destOrd="0" presId="urn:microsoft.com/office/officeart/2005/8/layout/arrow2"/>
    <dgm:cxn modelId="{64FBE695-A1CC-4F4D-8882-17FF875D74FB}" type="presParOf" srcId="{97E1AB2A-0FE1-4EC7-B6A0-C3462343137F}" destId="{B1B402EE-A7DD-4583-B80A-99207A25C14D}" srcOrd="1" destOrd="0" presId="urn:microsoft.com/office/officeart/2005/8/layout/arrow2"/>
    <dgm:cxn modelId="{511D9068-2B77-4661-9790-46FD55B7C75D}" type="presParOf" srcId="{97E1AB2A-0FE1-4EC7-B6A0-C3462343137F}" destId="{0C58EB8D-B08B-41FC-8589-376CA23F1D45}" srcOrd="2" destOrd="0" presId="urn:microsoft.com/office/officeart/2005/8/layout/arrow2"/>
    <dgm:cxn modelId="{5AFDFA9F-C44F-4019-AB59-0B7FBFBAB7AC}" type="presParOf" srcId="{97E1AB2A-0FE1-4EC7-B6A0-C3462343137F}" destId="{AEFFB6E1-F7E6-49AF-9BF4-CED0FF67E285}" srcOrd="3" destOrd="0" presId="urn:microsoft.com/office/officeart/2005/8/layout/arrow2"/>
    <dgm:cxn modelId="{5B0EC837-1F45-4266-9102-2F94B7C0F083}" type="presParOf" srcId="{97E1AB2A-0FE1-4EC7-B6A0-C3462343137F}" destId="{C7EC7DF1-CBCC-4D35-B57B-AA180854A5E2}" srcOrd="4" destOrd="0" presId="urn:microsoft.com/office/officeart/2005/8/layout/arrow2"/>
    <dgm:cxn modelId="{79089220-3E9B-4F95-A783-0CE5CEDA3395}" type="presParOf" srcId="{97E1AB2A-0FE1-4EC7-B6A0-C3462343137F}" destId="{E1254C40-A931-4C41-A3BA-CB9744E93D06}" srcOrd="5" destOrd="0" presId="urn:microsoft.com/office/officeart/2005/8/layout/arrow2"/>
    <dgm:cxn modelId="{C39B4800-2870-4914-91C4-A5AE6EC623F7}" type="presParOf" srcId="{97E1AB2A-0FE1-4EC7-B6A0-C3462343137F}" destId="{97544A63-0758-489F-835F-B82DF7B73439}" srcOrd="6" destOrd="0" presId="urn:microsoft.com/office/officeart/2005/8/layout/arrow2"/>
    <dgm:cxn modelId="{A5D7A889-CC93-41E9-8865-1BFB91767386}" type="presParOf" srcId="{97E1AB2A-0FE1-4EC7-B6A0-C3462343137F}" destId="{2F6DE137-6C13-48A3-9B26-E5107601F2F5}" srcOrd="7" destOrd="0" presId="urn:microsoft.com/office/officeart/2005/8/layout/arrow2"/>
    <dgm:cxn modelId="{CB2309A7-5E18-4791-95AE-407DF90E2FF5}" type="presParOf" srcId="{97E1AB2A-0FE1-4EC7-B6A0-C3462343137F}" destId="{DEC32A5A-EBDC-467A-8B85-F04295F1A34F}" srcOrd="8" destOrd="0" presId="urn:microsoft.com/office/officeart/2005/8/layout/arrow2"/>
    <dgm:cxn modelId="{18B3610A-DD72-49EB-A147-E5CB69E11101}" type="presParOf" srcId="{97E1AB2A-0FE1-4EC7-B6A0-C3462343137F}" destId="{9EF3DBCD-80D2-4231-8252-8B5175B16AAB}"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FF1A03-245C-41EA-A1B4-7EEC06BD4C81}" type="doc">
      <dgm:prSet loTypeId="urn:microsoft.com/office/officeart/2005/8/layout/hierarchy5" loCatId="hierarchy" qsTypeId="urn:microsoft.com/office/officeart/2005/8/quickstyle/simple1" qsCatId="simple" csTypeId="urn:microsoft.com/office/officeart/2005/8/colors/accent2_3" csCatId="accent2" phldr="1"/>
      <dgm:spPr/>
      <dgm:t>
        <a:bodyPr/>
        <a:lstStyle/>
        <a:p>
          <a:endParaRPr lang="en-US"/>
        </a:p>
      </dgm:t>
    </dgm:pt>
    <dgm:pt modelId="{A0EFFCFB-BBDD-426C-869F-D75663A2C3A7}">
      <dgm:prSet phldrT="[Text]"/>
      <dgm:spPr/>
      <dgm:t>
        <a:bodyPr/>
        <a:lstStyle/>
        <a:p>
          <a:r>
            <a:rPr lang="en-US" dirty="0"/>
            <a:t>Human societies</a:t>
          </a:r>
        </a:p>
      </dgm:t>
    </dgm:pt>
    <dgm:pt modelId="{19CB535F-1D57-4248-9DF1-E4DD3D856BD7}" type="parTrans" cxnId="{E39B29B0-2642-41A8-AA1D-0AB28254A239}">
      <dgm:prSet/>
      <dgm:spPr/>
      <dgm:t>
        <a:bodyPr/>
        <a:lstStyle/>
        <a:p>
          <a:endParaRPr lang="en-US"/>
        </a:p>
      </dgm:t>
    </dgm:pt>
    <dgm:pt modelId="{CF81BAE4-0835-4308-A9F2-6B7F54451B34}" type="sibTrans" cxnId="{E39B29B0-2642-41A8-AA1D-0AB28254A239}">
      <dgm:prSet/>
      <dgm:spPr/>
      <dgm:t>
        <a:bodyPr/>
        <a:lstStyle/>
        <a:p>
          <a:endParaRPr lang="en-US"/>
        </a:p>
      </dgm:t>
    </dgm:pt>
    <dgm:pt modelId="{F431B4E5-EF7F-420B-9B1D-C2920B9193C6}">
      <dgm:prSet phldrT="[Text]"/>
      <dgm:spPr/>
      <dgm:t>
        <a:bodyPr/>
        <a:lstStyle/>
        <a:p>
          <a:r>
            <a:rPr lang="en-US" dirty="0"/>
            <a:t>B.1 Monetary –based economies</a:t>
          </a:r>
        </a:p>
      </dgm:t>
    </dgm:pt>
    <dgm:pt modelId="{7C74FEE4-FBF8-4986-A472-F8FF7F85DE2F}" type="parTrans" cxnId="{3550F802-7D67-4B57-B6F7-1FE72D4D76A2}">
      <dgm:prSet/>
      <dgm:spPr/>
      <dgm:t>
        <a:bodyPr/>
        <a:lstStyle/>
        <a:p>
          <a:endParaRPr lang="en-US"/>
        </a:p>
      </dgm:t>
    </dgm:pt>
    <dgm:pt modelId="{EAD1FEC0-14FF-4142-ACF6-9A445C275B19}" type="sibTrans" cxnId="{3550F802-7D67-4B57-B6F7-1FE72D4D76A2}">
      <dgm:prSet/>
      <dgm:spPr/>
      <dgm:t>
        <a:bodyPr/>
        <a:lstStyle/>
        <a:p>
          <a:endParaRPr lang="en-US"/>
        </a:p>
      </dgm:t>
    </dgm:pt>
    <dgm:pt modelId="{DB0E8ACE-0D2C-455E-BCAC-A82E0EC14E2B}">
      <dgm:prSet phldrT="[Text]"/>
      <dgm:spPr/>
      <dgm:t>
        <a:bodyPr/>
        <a:lstStyle/>
        <a:p>
          <a:r>
            <a:rPr lang="en-US" dirty="0"/>
            <a:t>B.1.2 Single dominant currency</a:t>
          </a:r>
        </a:p>
      </dgm:t>
    </dgm:pt>
    <dgm:pt modelId="{8F0D0C99-FAE8-4CAE-9CE8-778AE96F4878}" type="parTrans" cxnId="{60122D07-2A59-43CE-86C7-C2FBA2BCEDF8}">
      <dgm:prSet/>
      <dgm:spPr/>
      <dgm:t>
        <a:bodyPr/>
        <a:lstStyle/>
        <a:p>
          <a:endParaRPr lang="en-US"/>
        </a:p>
      </dgm:t>
    </dgm:pt>
    <dgm:pt modelId="{A4DEF5D9-AA35-49CE-AE13-0B931CD5EF9E}" type="sibTrans" cxnId="{60122D07-2A59-43CE-86C7-C2FBA2BCEDF8}">
      <dgm:prSet/>
      <dgm:spPr/>
      <dgm:t>
        <a:bodyPr/>
        <a:lstStyle/>
        <a:p>
          <a:endParaRPr lang="en-US"/>
        </a:p>
      </dgm:t>
    </dgm:pt>
    <dgm:pt modelId="{81F2F7D1-227B-48B3-AFE1-7C2077A20857}">
      <dgm:prSet phldrT="[Text]"/>
      <dgm:spPr/>
      <dgm:t>
        <a:bodyPr/>
        <a:lstStyle/>
        <a:p>
          <a:r>
            <a:rPr lang="en-US" dirty="0"/>
            <a:t>B.1.1 Multiple complementary currencies</a:t>
          </a:r>
        </a:p>
      </dgm:t>
    </dgm:pt>
    <dgm:pt modelId="{DAE3C944-7DBC-4D58-A419-A267B99AB402}" type="parTrans" cxnId="{41DBC36B-37CF-42FC-B798-F457448A740F}">
      <dgm:prSet/>
      <dgm:spPr/>
      <dgm:t>
        <a:bodyPr/>
        <a:lstStyle/>
        <a:p>
          <a:endParaRPr lang="en-US"/>
        </a:p>
      </dgm:t>
    </dgm:pt>
    <dgm:pt modelId="{8926A2A2-2C87-4106-9F04-46AF112FDCFC}" type="sibTrans" cxnId="{41DBC36B-37CF-42FC-B798-F457448A740F}">
      <dgm:prSet/>
      <dgm:spPr/>
      <dgm:t>
        <a:bodyPr/>
        <a:lstStyle/>
        <a:p>
          <a:endParaRPr lang="en-US"/>
        </a:p>
      </dgm:t>
    </dgm:pt>
    <dgm:pt modelId="{F612F253-41B0-4048-9BCD-255D3A348E06}">
      <dgm:prSet phldrT="[Text]"/>
      <dgm:spPr/>
      <dgm:t>
        <a:bodyPr/>
        <a:lstStyle/>
        <a:p>
          <a:r>
            <a:rPr lang="en-US" dirty="0"/>
            <a:t>B.2 Non-monetary-based economies</a:t>
          </a:r>
        </a:p>
      </dgm:t>
    </dgm:pt>
    <dgm:pt modelId="{9C1CE608-68F5-42B6-9054-F5F1606A31BE}" type="parTrans" cxnId="{8B5C400A-7857-458A-9846-9F23D302B3AE}">
      <dgm:prSet/>
      <dgm:spPr/>
      <dgm:t>
        <a:bodyPr/>
        <a:lstStyle/>
        <a:p>
          <a:endParaRPr lang="en-US"/>
        </a:p>
      </dgm:t>
    </dgm:pt>
    <dgm:pt modelId="{6FA0F924-5DF1-4B41-AD9F-C37C906C6978}" type="sibTrans" cxnId="{8B5C400A-7857-458A-9846-9F23D302B3AE}">
      <dgm:prSet/>
      <dgm:spPr/>
      <dgm:t>
        <a:bodyPr/>
        <a:lstStyle/>
        <a:p>
          <a:endParaRPr lang="en-US"/>
        </a:p>
      </dgm:t>
    </dgm:pt>
    <dgm:pt modelId="{0781DF80-104B-4C4C-83BA-B7438386CEE0}">
      <dgm:prSet phldrT="[Text]"/>
      <dgm:spPr/>
      <dgm:t>
        <a:bodyPr/>
        <a:lstStyle/>
        <a:p>
          <a:r>
            <a:rPr lang="en-US" dirty="0"/>
            <a:t>B.2.1No currency - Gift economies</a:t>
          </a:r>
        </a:p>
      </dgm:t>
    </dgm:pt>
    <dgm:pt modelId="{9E28D6FA-E5F2-40D4-8200-3475B97CACA3}" type="parTrans" cxnId="{CEE8B8E8-B11D-4E2C-89BC-83396E30F9E2}">
      <dgm:prSet/>
      <dgm:spPr/>
      <dgm:t>
        <a:bodyPr/>
        <a:lstStyle/>
        <a:p>
          <a:endParaRPr lang="en-US"/>
        </a:p>
      </dgm:t>
    </dgm:pt>
    <dgm:pt modelId="{4CF4DDDD-91A3-40FD-83E4-9470EACC5A66}" type="sibTrans" cxnId="{CEE8B8E8-B11D-4E2C-89BC-83396E30F9E2}">
      <dgm:prSet/>
      <dgm:spPr/>
      <dgm:t>
        <a:bodyPr/>
        <a:lstStyle/>
        <a:p>
          <a:endParaRPr lang="en-US"/>
        </a:p>
      </dgm:t>
    </dgm:pt>
    <dgm:pt modelId="{464EEC78-C041-4A49-98FC-276A1CC24901}">
      <dgm:prSet/>
      <dgm:spPr/>
      <dgm:t>
        <a:bodyPr/>
        <a:lstStyle/>
        <a:p>
          <a:r>
            <a:rPr lang="en-US" dirty="0"/>
            <a:t>Public control (Gov. Powered Money)</a:t>
          </a:r>
        </a:p>
      </dgm:t>
    </dgm:pt>
    <dgm:pt modelId="{E3A33C98-FD71-496C-92B2-BEFFE038E818}" type="parTrans" cxnId="{D14E1D47-7383-4E28-8907-AB43FC91E946}">
      <dgm:prSet/>
      <dgm:spPr/>
      <dgm:t>
        <a:bodyPr/>
        <a:lstStyle/>
        <a:p>
          <a:endParaRPr lang="en-US"/>
        </a:p>
      </dgm:t>
    </dgm:pt>
    <dgm:pt modelId="{FA4CE963-8C67-436A-99E5-2D2B83187C82}" type="sibTrans" cxnId="{D14E1D47-7383-4E28-8907-AB43FC91E946}">
      <dgm:prSet/>
      <dgm:spPr/>
      <dgm:t>
        <a:bodyPr/>
        <a:lstStyle/>
        <a:p>
          <a:endParaRPr lang="en-US"/>
        </a:p>
      </dgm:t>
    </dgm:pt>
    <dgm:pt modelId="{76258880-CB07-4D35-BB1E-EA9F0BFBA332}">
      <dgm:prSet/>
      <dgm:spPr/>
      <dgm:t>
        <a:bodyPr/>
        <a:lstStyle/>
        <a:p>
          <a:r>
            <a:rPr lang="en-US" dirty="0"/>
            <a:t>Privately controlled</a:t>
          </a:r>
        </a:p>
      </dgm:t>
    </dgm:pt>
    <dgm:pt modelId="{99F91A42-D919-4086-A359-6AEC058A29A7}" type="parTrans" cxnId="{174FF865-E772-4AC5-9F1A-04980F813A24}">
      <dgm:prSet/>
      <dgm:spPr/>
      <dgm:t>
        <a:bodyPr/>
        <a:lstStyle/>
        <a:p>
          <a:endParaRPr lang="en-US"/>
        </a:p>
      </dgm:t>
    </dgm:pt>
    <dgm:pt modelId="{17B5B82F-7AF5-4E29-AE1F-20040C0DF7A3}" type="sibTrans" cxnId="{174FF865-E772-4AC5-9F1A-04980F813A24}">
      <dgm:prSet/>
      <dgm:spPr/>
      <dgm:t>
        <a:bodyPr/>
        <a:lstStyle/>
        <a:p>
          <a:endParaRPr lang="en-US"/>
        </a:p>
      </dgm:t>
    </dgm:pt>
    <dgm:pt modelId="{9471F703-FD8D-432B-B071-DD9B44558416}">
      <dgm:prSet phldrT="[Text]"/>
      <dgm:spPr/>
      <dgm:t>
        <a:bodyPr/>
        <a:lstStyle/>
        <a:p>
          <a:r>
            <a:rPr lang="en-US" dirty="0"/>
            <a:t>B.2.2 Non-monetary mutual credit systems</a:t>
          </a:r>
        </a:p>
      </dgm:t>
    </dgm:pt>
    <dgm:pt modelId="{EA152D67-2681-4269-86A7-780D14681D5B}" type="parTrans" cxnId="{41DBC6C5-D0BF-459A-8AEE-EBF7CEF439AC}">
      <dgm:prSet/>
      <dgm:spPr/>
      <dgm:t>
        <a:bodyPr/>
        <a:lstStyle/>
        <a:p>
          <a:endParaRPr lang="en-US"/>
        </a:p>
      </dgm:t>
    </dgm:pt>
    <dgm:pt modelId="{0AA45925-8684-4E9A-AC29-EF0203770A84}" type="sibTrans" cxnId="{41DBC6C5-D0BF-459A-8AEE-EBF7CEF439AC}">
      <dgm:prSet/>
      <dgm:spPr/>
      <dgm:t>
        <a:bodyPr/>
        <a:lstStyle/>
        <a:p>
          <a:endParaRPr lang="en-US"/>
        </a:p>
      </dgm:t>
    </dgm:pt>
    <dgm:pt modelId="{57929B69-EFDD-4C21-9DD8-20B36CF67F41}">
      <dgm:prSet phldrT="[Text]"/>
      <dgm:spPr/>
      <dgm:t>
        <a:bodyPr/>
        <a:lstStyle/>
        <a:p>
          <a:r>
            <a:rPr lang="en-US" dirty="0"/>
            <a:t>B.2.3 Tribal sharing economies</a:t>
          </a:r>
        </a:p>
      </dgm:t>
    </dgm:pt>
    <dgm:pt modelId="{6C29AA18-70FE-4DAF-B2B3-D5563C090DE2}" type="parTrans" cxnId="{FC6AD92F-E6B4-40DD-A497-FE0F1BAB6458}">
      <dgm:prSet/>
      <dgm:spPr/>
      <dgm:t>
        <a:bodyPr/>
        <a:lstStyle/>
        <a:p>
          <a:endParaRPr lang="en-US"/>
        </a:p>
      </dgm:t>
    </dgm:pt>
    <dgm:pt modelId="{8EE4E123-00B9-4B06-8135-3E698273D882}" type="sibTrans" cxnId="{FC6AD92F-E6B4-40DD-A497-FE0F1BAB6458}">
      <dgm:prSet/>
      <dgm:spPr/>
      <dgm:t>
        <a:bodyPr/>
        <a:lstStyle/>
        <a:p>
          <a:endParaRPr lang="en-US"/>
        </a:p>
      </dgm:t>
    </dgm:pt>
    <dgm:pt modelId="{19516445-D4CA-4415-A51E-57B27E854287}">
      <dgm:prSet/>
      <dgm:spPr/>
      <dgm:t>
        <a:bodyPr/>
        <a:lstStyle/>
        <a:p>
          <a:r>
            <a:rPr lang="en-US" dirty="0"/>
            <a:t>Co-operatively/ Collectively controlled</a:t>
          </a:r>
        </a:p>
      </dgm:t>
    </dgm:pt>
    <dgm:pt modelId="{8710F042-5446-472A-91CA-09F76D2075FC}" type="sibTrans" cxnId="{285D2C92-EB7C-4CCE-B5D2-0326AD03C0F2}">
      <dgm:prSet/>
      <dgm:spPr/>
      <dgm:t>
        <a:bodyPr/>
        <a:lstStyle/>
        <a:p>
          <a:endParaRPr lang="en-US"/>
        </a:p>
      </dgm:t>
    </dgm:pt>
    <dgm:pt modelId="{6962B391-D770-4A5C-8016-838CD43B20C4}" type="parTrans" cxnId="{285D2C92-EB7C-4CCE-B5D2-0326AD03C0F2}">
      <dgm:prSet/>
      <dgm:spPr/>
      <dgm:t>
        <a:bodyPr/>
        <a:lstStyle/>
        <a:p>
          <a:endParaRPr lang="en-US"/>
        </a:p>
      </dgm:t>
    </dgm:pt>
    <dgm:pt modelId="{DC018073-0328-446B-A188-596BB7AA8953}" type="pres">
      <dgm:prSet presAssocID="{0BFF1A03-245C-41EA-A1B4-7EEC06BD4C81}" presName="mainComposite" presStyleCnt="0">
        <dgm:presLayoutVars>
          <dgm:chPref val="1"/>
          <dgm:dir/>
          <dgm:animOne val="branch"/>
          <dgm:animLvl val="lvl"/>
          <dgm:resizeHandles val="exact"/>
        </dgm:presLayoutVars>
      </dgm:prSet>
      <dgm:spPr/>
      <dgm:t>
        <a:bodyPr/>
        <a:lstStyle/>
        <a:p>
          <a:endParaRPr lang="pt-PT"/>
        </a:p>
      </dgm:t>
    </dgm:pt>
    <dgm:pt modelId="{0A6A3CA9-130A-4A71-95FA-BB573E0975A0}" type="pres">
      <dgm:prSet presAssocID="{0BFF1A03-245C-41EA-A1B4-7EEC06BD4C81}" presName="hierFlow" presStyleCnt="0"/>
      <dgm:spPr/>
    </dgm:pt>
    <dgm:pt modelId="{C9979103-3519-4900-A18A-865113A5AA0A}" type="pres">
      <dgm:prSet presAssocID="{0BFF1A03-245C-41EA-A1B4-7EEC06BD4C81}" presName="hierChild1" presStyleCnt="0">
        <dgm:presLayoutVars>
          <dgm:chPref val="1"/>
          <dgm:animOne val="branch"/>
          <dgm:animLvl val="lvl"/>
        </dgm:presLayoutVars>
      </dgm:prSet>
      <dgm:spPr/>
    </dgm:pt>
    <dgm:pt modelId="{7A4EE0B1-1592-4CFB-A898-EFEC492253EA}" type="pres">
      <dgm:prSet presAssocID="{A0EFFCFB-BBDD-426C-869F-D75663A2C3A7}" presName="Name17" presStyleCnt="0"/>
      <dgm:spPr/>
    </dgm:pt>
    <dgm:pt modelId="{51A07732-0334-4EB2-B3D6-902D4C37B4EC}" type="pres">
      <dgm:prSet presAssocID="{A0EFFCFB-BBDD-426C-869F-D75663A2C3A7}" presName="level1Shape" presStyleLbl="node0" presStyleIdx="0" presStyleCnt="1">
        <dgm:presLayoutVars>
          <dgm:chPref val="3"/>
        </dgm:presLayoutVars>
      </dgm:prSet>
      <dgm:spPr/>
      <dgm:t>
        <a:bodyPr/>
        <a:lstStyle/>
        <a:p>
          <a:endParaRPr lang="pt-PT"/>
        </a:p>
      </dgm:t>
    </dgm:pt>
    <dgm:pt modelId="{59FE192D-1890-4D5F-9B7E-2EABE66ED4DE}" type="pres">
      <dgm:prSet presAssocID="{A0EFFCFB-BBDD-426C-869F-D75663A2C3A7}" presName="hierChild2" presStyleCnt="0"/>
      <dgm:spPr/>
    </dgm:pt>
    <dgm:pt modelId="{C3D8A131-3F8F-4B61-BFD4-C19DACD5E183}" type="pres">
      <dgm:prSet presAssocID="{7C74FEE4-FBF8-4986-A472-F8FF7F85DE2F}" presName="Name25" presStyleLbl="parChTrans1D2" presStyleIdx="0" presStyleCnt="2"/>
      <dgm:spPr/>
      <dgm:t>
        <a:bodyPr/>
        <a:lstStyle/>
        <a:p>
          <a:endParaRPr lang="pt-PT"/>
        </a:p>
      </dgm:t>
    </dgm:pt>
    <dgm:pt modelId="{8751BADE-1920-4934-A884-ECB4A9E4425B}" type="pres">
      <dgm:prSet presAssocID="{7C74FEE4-FBF8-4986-A472-F8FF7F85DE2F}" presName="connTx" presStyleLbl="parChTrans1D2" presStyleIdx="0" presStyleCnt="2"/>
      <dgm:spPr/>
      <dgm:t>
        <a:bodyPr/>
        <a:lstStyle/>
        <a:p>
          <a:endParaRPr lang="pt-PT"/>
        </a:p>
      </dgm:t>
    </dgm:pt>
    <dgm:pt modelId="{3F696D25-2F83-4555-93FA-A640EE6FB91D}" type="pres">
      <dgm:prSet presAssocID="{F431B4E5-EF7F-420B-9B1D-C2920B9193C6}" presName="Name30" presStyleCnt="0"/>
      <dgm:spPr/>
    </dgm:pt>
    <dgm:pt modelId="{2659DA09-FBF5-4EC1-BACC-3E0879DAF8F5}" type="pres">
      <dgm:prSet presAssocID="{F431B4E5-EF7F-420B-9B1D-C2920B9193C6}" presName="level2Shape" presStyleLbl="node2" presStyleIdx="0" presStyleCnt="2"/>
      <dgm:spPr/>
      <dgm:t>
        <a:bodyPr/>
        <a:lstStyle/>
        <a:p>
          <a:endParaRPr lang="pt-PT"/>
        </a:p>
      </dgm:t>
    </dgm:pt>
    <dgm:pt modelId="{F8B03252-120E-4F0D-8B2C-085218F392E1}" type="pres">
      <dgm:prSet presAssocID="{F431B4E5-EF7F-420B-9B1D-C2920B9193C6}" presName="hierChild3" presStyleCnt="0"/>
      <dgm:spPr/>
    </dgm:pt>
    <dgm:pt modelId="{F931D375-3C33-43AF-A3F1-9F4BC87031E3}" type="pres">
      <dgm:prSet presAssocID="{DAE3C944-7DBC-4D58-A419-A267B99AB402}" presName="Name25" presStyleLbl="parChTrans1D3" presStyleIdx="0" presStyleCnt="5"/>
      <dgm:spPr/>
      <dgm:t>
        <a:bodyPr/>
        <a:lstStyle/>
        <a:p>
          <a:endParaRPr lang="pt-PT"/>
        </a:p>
      </dgm:t>
    </dgm:pt>
    <dgm:pt modelId="{67F9CBF1-EDA1-401D-B99D-D46C49A6CE58}" type="pres">
      <dgm:prSet presAssocID="{DAE3C944-7DBC-4D58-A419-A267B99AB402}" presName="connTx" presStyleLbl="parChTrans1D3" presStyleIdx="0" presStyleCnt="5"/>
      <dgm:spPr/>
      <dgm:t>
        <a:bodyPr/>
        <a:lstStyle/>
        <a:p>
          <a:endParaRPr lang="pt-PT"/>
        </a:p>
      </dgm:t>
    </dgm:pt>
    <dgm:pt modelId="{509079D4-4BEE-4489-AC1D-12A847EF4FC6}" type="pres">
      <dgm:prSet presAssocID="{81F2F7D1-227B-48B3-AFE1-7C2077A20857}" presName="Name30" presStyleCnt="0"/>
      <dgm:spPr/>
    </dgm:pt>
    <dgm:pt modelId="{9DE68750-19AB-4DAD-AAFF-92766F750F10}" type="pres">
      <dgm:prSet presAssocID="{81F2F7D1-227B-48B3-AFE1-7C2077A20857}" presName="level2Shape" presStyleLbl="node3" presStyleIdx="0" presStyleCnt="5"/>
      <dgm:spPr/>
      <dgm:t>
        <a:bodyPr/>
        <a:lstStyle/>
        <a:p>
          <a:endParaRPr lang="pt-PT"/>
        </a:p>
      </dgm:t>
    </dgm:pt>
    <dgm:pt modelId="{66DE0366-90AD-4E7C-BE3F-C15344109C19}" type="pres">
      <dgm:prSet presAssocID="{81F2F7D1-227B-48B3-AFE1-7C2077A20857}" presName="hierChild3" presStyleCnt="0"/>
      <dgm:spPr/>
    </dgm:pt>
    <dgm:pt modelId="{8D0F34DD-76AB-417F-BCE1-722DD83CB512}" type="pres">
      <dgm:prSet presAssocID="{8F0D0C99-FAE8-4CAE-9CE8-778AE96F4878}" presName="Name25" presStyleLbl="parChTrans1D3" presStyleIdx="1" presStyleCnt="5"/>
      <dgm:spPr/>
      <dgm:t>
        <a:bodyPr/>
        <a:lstStyle/>
        <a:p>
          <a:endParaRPr lang="pt-PT"/>
        </a:p>
      </dgm:t>
    </dgm:pt>
    <dgm:pt modelId="{3AA968C0-047C-485D-8F19-3EC4479C71D7}" type="pres">
      <dgm:prSet presAssocID="{8F0D0C99-FAE8-4CAE-9CE8-778AE96F4878}" presName="connTx" presStyleLbl="parChTrans1D3" presStyleIdx="1" presStyleCnt="5"/>
      <dgm:spPr/>
      <dgm:t>
        <a:bodyPr/>
        <a:lstStyle/>
        <a:p>
          <a:endParaRPr lang="pt-PT"/>
        </a:p>
      </dgm:t>
    </dgm:pt>
    <dgm:pt modelId="{1E1AC7F3-8AC3-4E6B-A58C-9645FE8B1C02}" type="pres">
      <dgm:prSet presAssocID="{DB0E8ACE-0D2C-455E-BCAC-A82E0EC14E2B}" presName="Name30" presStyleCnt="0"/>
      <dgm:spPr/>
    </dgm:pt>
    <dgm:pt modelId="{2A54EC6B-63A6-4C7D-8F87-C90CE31523BA}" type="pres">
      <dgm:prSet presAssocID="{DB0E8ACE-0D2C-455E-BCAC-A82E0EC14E2B}" presName="level2Shape" presStyleLbl="node3" presStyleIdx="1" presStyleCnt="5"/>
      <dgm:spPr/>
      <dgm:t>
        <a:bodyPr/>
        <a:lstStyle/>
        <a:p>
          <a:endParaRPr lang="pt-PT"/>
        </a:p>
      </dgm:t>
    </dgm:pt>
    <dgm:pt modelId="{5FDE5E11-6013-42A4-BA49-74A6988BC24B}" type="pres">
      <dgm:prSet presAssocID="{DB0E8ACE-0D2C-455E-BCAC-A82E0EC14E2B}" presName="hierChild3" presStyleCnt="0"/>
      <dgm:spPr/>
    </dgm:pt>
    <dgm:pt modelId="{4A4F4517-9684-406A-B8A4-0411F47BFC1E}" type="pres">
      <dgm:prSet presAssocID="{E3A33C98-FD71-496C-92B2-BEFFE038E818}" presName="Name25" presStyleLbl="parChTrans1D4" presStyleIdx="0" presStyleCnt="3"/>
      <dgm:spPr/>
      <dgm:t>
        <a:bodyPr/>
        <a:lstStyle/>
        <a:p>
          <a:endParaRPr lang="pt-PT"/>
        </a:p>
      </dgm:t>
    </dgm:pt>
    <dgm:pt modelId="{1C0D1B61-96FC-4DB1-89C0-DC233A6B9EC0}" type="pres">
      <dgm:prSet presAssocID="{E3A33C98-FD71-496C-92B2-BEFFE038E818}" presName="connTx" presStyleLbl="parChTrans1D4" presStyleIdx="0" presStyleCnt="3"/>
      <dgm:spPr/>
      <dgm:t>
        <a:bodyPr/>
        <a:lstStyle/>
        <a:p>
          <a:endParaRPr lang="pt-PT"/>
        </a:p>
      </dgm:t>
    </dgm:pt>
    <dgm:pt modelId="{79098C0D-FBCE-45A4-831B-6F8BA7EE48CF}" type="pres">
      <dgm:prSet presAssocID="{464EEC78-C041-4A49-98FC-276A1CC24901}" presName="Name30" presStyleCnt="0"/>
      <dgm:spPr/>
    </dgm:pt>
    <dgm:pt modelId="{0C6397AB-B7A2-4A53-A04B-F31E1903FE0C}" type="pres">
      <dgm:prSet presAssocID="{464EEC78-C041-4A49-98FC-276A1CC24901}" presName="level2Shape" presStyleLbl="node4" presStyleIdx="0" presStyleCnt="3"/>
      <dgm:spPr/>
      <dgm:t>
        <a:bodyPr/>
        <a:lstStyle/>
        <a:p>
          <a:endParaRPr lang="pt-PT"/>
        </a:p>
      </dgm:t>
    </dgm:pt>
    <dgm:pt modelId="{B68BEFF0-A2AF-434D-A705-FF6D4D17BBBC}" type="pres">
      <dgm:prSet presAssocID="{464EEC78-C041-4A49-98FC-276A1CC24901}" presName="hierChild3" presStyleCnt="0"/>
      <dgm:spPr/>
    </dgm:pt>
    <dgm:pt modelId="{AA2761F4-3025-4BD2-B239-73E3EEFED1F8}" type="pres">
      <dgm:prSet presAssocID="{99F91A42-D919-4086-A359-6AEC058A29A7}" presName="Name25" presStyleLbl="parChTrans1D4" presStyleIdx="1" presStyleCnt="3"/>
      <dgm:spPr/>
      <dgm:t>
        <a:bodyPr/>
        <a:lstStyle/>
        <a:p>
          <a:endParaRPr lang="pt-PT"/>
        </a:p>
      </dgm:t>
    </dgm:pt>
    <dgm:pt modelId="{B77F6F13-159A-4993-8DC0-8B34E5E4CF2A}" type="pres">
      <dgm:prSet presAssocID="{99F91A42-D919-4086-A359-6AEC058A29A7}" presName="connTx" presStyleLbl="parChTrans1D4" presStyleIdx="1" presStyleCnt="3"/>
      <dgm:spPr/>
      <dgm:t>
        <a:bodyPr/>
        <a:lstStyle/>
        <a:p>
          <a:endParaRPr lang="pt-PT"/>
        </a:p>
      </dgm:t>
    </dgm:pt>
    <dgm:pt modelId="{9D0AD5CD-EE9B-42B0-97BE-F12ADB010744}" type="pres">
      <dgm:prSet presAssocID="{76258880-CB07-4D35-BB1E-EA9F0BFBA332}" presName="Name30" presStyleCnt="0"/>
      <dgm:spPr/>
    </dgm:pt>
    <dgm:pt modelId="{345379B4-8B88-465C-8D6D-F553174E1841}" type="pres">
      <dgm:prSet presAssocID="{76258880-CB07-4D35-BB1E-EA9F0BFBA332}" presName="level2Shape" presStyleLbl="node4" presStyleIdx="1" presStyleCnt="3"/>
      <dgm:spPr/>
      <dgm:t>
        <a:bodyPr/>
        <a:lstStyle/>
        <a:p>
          <a:endParaRPr lang="pt-PT"/>
        </a:p>
      </dgm:t>
    </dgm:pt>
    <dgm:pt modelId="{1A2631BA-6A63-4041-A824-EB656566B924}" type="pres">
      <dgm:prSet presAssocID="{76258880-CB07-4D35-BB1E-EA9F0BFBA332}" presName="hierChild3" presStyleCnt="0"/>
      <dgm:spPr/>
    </dgm:pt>
    <dgm:pt modelId="{AEC86B3E-5E6E-48EF-948F-E6FEF6896A37}" type="pres">
      <dgm:prSet presAssocID="{6962B391-D770-4A5C-8016-838CD43B20C4}" presName="Name25" presStyleLbl="parChTrans1D4" presStyleIdx="2" presStyleCnt="3"/>
      <dgm:spPr/>
      <dgm:t>
        <a:bodyPr/>
        <a:lstStyle/>
        <a:p>
          <a:endParaRPr lang="pt-PT"/>
        </a:p>
      </dgm:t>
    </dgm:pt>
    <dgm:pt modelId="{D8D6623C-AC48-460D-BD51-2F07802086C3}" type="pres">
      <dgm:prSet presAssocID="{6962B391-D770-4A5C-8016-838CD43B20C4}" presName="connTx" presStyleLbl="parChTrans1D4" presStyleIdx="2" presStyleCnt="3"/>
      <dgm:spPr/>
      <dgm:t>
        <a:bodyPr/>
        <a:lstStyle/>
        <a:p>
          <a:endParaRPr lang="pt-PT"/>
        </a:p>
      </dgm:t>
    </dgm:pt>
    <dgm:pt modelId="{E8DD2149-C493-40F8-88B4-005B0EFC3A9A}" type="pres">
      <dgm:prSet presAssocID="{19516445-D4CA-4415-A51E-57B27E854287}" presName="Name30" presStyleCnt="0"/>
      <dgm:spPr/>
    </dgm:pt>
    <dgm:pt modelId="{1C3E81DF-84AE-4DC5-AF96-D1253BD919DD}" type="pres">
      <dgm:prSet presAssocID="{19516445-D4CA-4415-A51E-57B27E854287}" presName="level2Shape" presStyleLbl="node4" presStyleIdx="2" presStyleCnt="3"/>
      <dgm:spPr/>
      <dgm:t>
        <a:bodyPr/>
        <a:lstStyle/>
        <a:p>
          <a:endParaRPr lang="pt-PT"/>
        </a:p>
      </dgm:t>
    </dgm:pt>
    <dgm:pt modelId="{C75AD824-4DE3-4BD5-A5F5-3B175B6DEC39}" type="pres">
      <dgm:prSet presAssocID="{19516445-D4CA-4415-A51E-57B27E854287}" presName="hierChild3" presStyleCnt="0"/>
      <dgm:spPr/>
    </dgm:pt>
    <dgm:pt modelId="{6B8B48B6-9CF5-4D02-A0CE-1E7424E3F785}" type="pres">
      <dgm:prSet presAssocID="{9C1CE608-68F5-42B6-9054-F5F1606A31BE}" presName="Name25" presStyleLbl="parChTrans1D2" presStyleIdx="1" presStyleCnt="2"/>
      <dgm:spPr/>
      <dgm:t>
        <a:bodyPr/>
        <a:lstStyle/>
        <a:p>
          <a:endParaRPr lang="pt-PT"/>
        </a:p>
      </dgm:t>
    </dgm:pt>
    <dgm:pt modelId="{1729F3EC-25B0-470B-9053-1E88DB610D76}" type="pres">
      <dgm:prSet presAssocID="{9C1CE608-68F5-42B6-9054-F5F1606A31BE}" presName="connTx" presStyleLbl="parChTrans1D2" presStyleIdx="1" presStyleCnt="2"/>
      <dgm:spPr/>
      <dgm:t>
        <a:bodyPr/>
        <a:lstStyle/>
        <a:p>
          <a:endParaRPr lang="pt-PT"/>
        </a:p>
      </dgm:t>
    </dgm:pt>
    <dgm:pt modelId="{9699C846-EE3D-421E-8940-2854558D925F}" type="pres">
      <dgm:prSet presAssocID="{F612F253-41B0-4048-9BCD-255D3A348E06}" presName="Name30" presStyleCnt="0"/>
      <dgm:spPr/>
    </dgm:pt>
    <dgm:pt modelId="{24F6009F-E5F4-43CA-B196-3CAA941BD5C8}" type="pres">
      <dgm:prSet presAssocID="{F612F253-41B0-4048-9BCD-255D3A348E06}" presName="level2Shape" presStyleLbl="node2" presStyleIdx="1" presStyleCnt="2"/>
      <dgm:spPr/>
      <dgm:t>
        <a:bodyPr/>
        <a:lstStyle/>
        <a:p>
          <a:endParaRPr lang="pt-PT"/>
        </a:p>
      </dgm:t>
    </dgm:pt>
    <dgm:pt modelId="{80C5B146-FAE3-4E4D-9B3F-1A9B66CFFA29}" type="pres">
      <dgm:prSet presAssocID="{F612F253-41B0-4048-9BCD-255D3A348E06}" presName="hierChild3" presStyleCnt="0"/>
      <dgm:spPr/>
    </dgm:pt>
    <dgm:pt modelId="{C30C4E47-B032-4627-BAC2-3CF85B5AE177}" type="pres">
      <dgm:prSet presAssocID="{9E28D6FA-E5F2-40D4-8200-3475B97CACA3}" presName="Name25" presStyleLbl="parChTrans1D3" presStyleIdx="2" presStyleCnt="5"/>
      <dgm:spPr/>
      <dgm:t>
        <a:bodyPr/>
        <a:lstStyle/>
        <a:p>
          <a:endParaRPr lang="pt-PT"/>
        </a:p>
      </dgm:t>
    </dgm:pt>
    <dgm:pt modelId="{D93F481B-FD8D-4F3A-A70C-5194F5127748}" type="pres">
      <dgm:prSet presAssocID="{9E28D6FA-E5F2-40D4-8200-3475B97CACA3}" presName="connTx" presStyleLbl="parChTrans1D3" presStyleIdx="2" presStyleCnt="5"/>
      <dgm:spPr/>
      <dgm:t>
        <a:bodyPr/>
        <a:lstStyle/>
        <a:p>
          <a:endParaRPr lang="pt-PT"/>
        </a:p>
      </dgm:t>
    </dgm:pt>
    <dgm:pt modelId="{6B43D2D6-0F2D-4035-BB1B-C7A2A7A24EA6}" type="pres">
      <dgm:prSet presAssocID="{0781DF80-104B-4C4C-83BA-B7438386CEE0}" presName="Name30" presStyleCnt="0"/>
      <dgm:spPr/>
    </dgm:pt>
    <dgm:pt modelId="{34C3ED35-9B5D-4665-AC08-5D0563127F1D}" type="pres">
      <dgm:prSet presAssocID="{0781DF80-104B-4C4C-83BA-B7438386CEE0}" presName="level2Shape" presStyleLbl="node3" presStyleIdx="2" presStyleCnt="5"/>
      <dgm:spPr/>
      <dgm:t>
        <a:bodyPr/>
        <a:lstStyle/>
        <a:p>
          <a:endParaRPr lang="pt-PT"/>
        </a:p>
      </dgm:t>
    </dgm:pt>
    <dgm:pt modelId="{76EE40D0-5AA2-4D07-9E62-C46E97BDC421}" type="pres">
      <dgm:prSet presAssocID="{0781DF80-104B-4C4C-83BA-B7438386CEE0}" presName="hierChild3" presStyleCnt="0"/>
      <dgm:spPr/>
    </dgm:pt>
    <dgm:pt modelId="{90A78148-9666-458D-B0FF-6765C45B4498}" type="pres">
      <dgm:prSet presAssocID="{EA152D67-2681-4269-86A7-780D14681D5B}" presName="Name25" presStyleLbl="parChTrans1D3" presStyleIdx="3" presStyleCnt="5"/>
      <dgm:spPr/>
      <dgm:t>
        <a:bodyPr/>
        <a:lstStyle/>
        <a:p>
          <a:endParaRPr lang="pt-PT"/>
        </a:p>
      </dgm:t>
    </dgm:pt>
    <dgm:pt modelId="{1E7B06ED-DBFD-4643-8BC2-2C13D272B3FF}" type="pres">
      <dgm:prSet presAssocID="{EA152D67-2681-4269-86A7-780D14681D5B}" presName="connTx" presStyleLbl="parChTrans1D3" presStyleIdx="3" presStyleCnt="5"/>
      <dgm:spPr/>
      <dgm:t>
        <a:bodyPr/>
        <a:lstStyle/>
        <a:p>
          <a:endParaRPr lang="pt-PT"/>
        </a:p>
      </dgm:t>
    </dgm:pt>
    <dgm:pt modelId="{B9BEF7F3-1635-4640-B80E-B57D7E36BED8}" type="pres">
      <dgm:prSet presAssocID="{9471F703-FD8D-432B-B071-DD9B44558416}" presName="Name30" presStyleCnt="0"/>
      <dgm:spPr/>
    </dgm:pt>
    <dgm:pt modelId="{3B423284-39ED-4E5C-A342-E609785B975C}" type="pres">
      <dgm:prSet presAssocID="{9471F703-FD8D-432B-B071-DD9B44558416}" presName="level2Shape" presStyleLbl="node3" presStyleIdx="3" presStyleCnt="5"/>
      <dgm:spPr/>
      <dgm:t>
        <a:bodyPr/>
        <a:lstStyle/>
        <a:p>
          <a:endParaRPr lang="pt-PT"/>
        </a:p>
      </dgm:t>
    </dgm:pt>
    <dgm:pt modelId="{33A2E0BB-66B7-43E2-9C6A-9927D3B3B881}" type="pres">
      <dgm:prSet presAssocID="{9471F703-FD8D-432B-B071-DD9B44558416}" presName="hierChild3" presStyleCnt="0"/>
      <dgm:spPr/>
    </dgm:pt>
    <dgm:pt modelId="{798A93C3-7116-4032-8BA1-419253CDC0F0}" type="pres">
      <dgm:prSet presAssocID="{6C29AA18-70FE-4DAF-B2B3-D5563C090DE2}" presName="Name25" presStyleLbl="parChTrans1D3" presStyleIdx="4" presStyleCnt="5"/>
      <dgm:spPr/>
      <dgm:t>
        <a:bodyPr/>
        <a:lstStyle/>
        <a:p>
          <a:endParaRPr lang="pt-PT"/>
        </a:p>
      </dgm:t>
    </dgm:pt>
    <dgm:pt modelId="{73C6BCAC-0CEE-42D2-A152-628D662996CA}" type="pres">
      <dgm:prSet presAssocID="{6C29AA18-70FE-4DAF-B2B3-D5563C090DE2}" presName="connTx" presStyleLbl="parChTrans1D3" presStyleIdx="4" presStyleCnt="5"/>
      <dgm:spPr/>
      <dgm:t>
        <a:bodyPr/>
        <a:lstStyle/>
        <a:p>
          <a:endParaRPr lang="pt-PT"/>
        </a:p>
      </dgm:t>
    </dgm:pt>
    <dgm:pt modelId="{EF8B59D1-7D7C-46C6-8639-81024220919A}" type="pres">
      <dgm:prSet presAssocID="{57929B69-EFDD-4C21-9DD8-20B36CF67F41}" presName="Name30" presStyleCnt="0"/>
      <dgm:spPr/>
    </dgm:pt>
    <dgm:pt modelId="{CA2D5DAF-2C2C-4336-AD25-ACDEC41A35D9}" type="pres">
      <dgm:prSet presAssocID="{57929B69-EFDD-4C21-9DD8-20B36CF67F41}" presName="level2Shape" presStyleLbl="node3" presStyleIdx="4" presStyleCnt="5"/>
      <dgm:spPr/>
      <dgm:t>
        <a:bodyPr/>
        <a:lstStyle/>
        <a:p>
          <a:endParaRPr lang="pt-PT"/>
        </a:p>
      </dgm:t>
    </dgm:pt>
    <dgm:pt modelId="{7521744C-412A-44A6-958C-701FED4B0FB7}" type="pres">
      <dgm:prSet presAssocID="{57929B69-EFDD-4C21-9DD8-20B36CF67F41}" presName="hierChild3" presStyleCnt="0"/>
      <dgm:spPr/>
    </dgm:pt>
    <dgm:pt modelId="{E53919DE-FAE3-49F9-9ECB-15E7DBDBCE64}" type="pres">
      <dgm:prSet presAssocID="{0BFF1A03-245C-41EA-A1B4-7EEC06BD4C81}" presName="bgShapesFlow" presStyleCnt="0"/>
      <dgm:spPr/>
    </dgm:pt>
  </dgm:ptLst>
  <dgm:cxnLst>
    <dgm:cxn modelId="{03B0103C-587A-4EA3-902D-3C4AE089859A}" type="presOf" srcId="{0781DF80-104B-4C4C-83BA-B7438386CEE0}" destId="{34C3ED35-9B5D-4665-AC08-5D0563127F1D}" srcOrd="0" destOrd="0" presId="urn:microsoft.com/office/officeart/2005/8/layout/hierarchy5"/>
    <dgm:cxn modelId="{D25F3D2E-C7CD-457B-AD1F-B0659D7FF654}" type="presOf" srcId="{99F91A42-D919-4086-A359-6AEC058A29A7}" destId="{AA2761F4-3025-4BD2-B239-73E3EEFED1F8}" srcOrd="0" destOrd="0" presId="urn:microsoft.com/office/officeart/2005/8/layout/hierarchy5"/>
    <dgm:cxn modelId="{CEE8B8E8-B11D-4E2C-89BC-83396E30F9E2}" srcId="{F612F253-41B0-4048-9BCD-255D3A348E06}" destId="{0781DF80-104B-4C4C-83BA-B7438386CEE0}" srcOrd="0" destOrd="0" parTransId="{9E28D6FA-E5F2-40D4-8200-3475B97CACA3}" sibTransId="{4CF4DDDD-91A3-40FD-83E4-9470EACC5A66}"/>
    <dgm:cxn modelId="{FC6AD92F-E6B4-40DD-A497-FE0F1BAB6458}" srcId="{F612F253-41B0-4048-9BCD-255D3A348E06}" destId="{57929B69-EFDD-4C21-9DD8-20B36CF67F41}" srcOrd="2" destOrd="0" parTransId="{6C29AA18-70FE-4DAF-B2B3-D5563C090DE2}" sibTransId="{8EE4E123-00B9-4B06-8135-3E698273D882}"/>
    <dgm:cxn modelId="{60122D07-2A59-43CE-86C7-C2FBA2BCEDF8}" srcId="{F431B4E5-EF7F-420B-9B1D-C2920B9193C6}" destId="{DB0E8ACE-0D2C-455E-BCAC-A82E0EC14E2B}" srcOrd="1" destOrd="0" parTransId="{8F0D0C99-FAE8-4CAE-9CE8-778AE96F4878}" sibTransId="{A4DEF5D9-AA35-49CE-AE13-0B931CD5EF9E}"/>
    <dgm:cxn modelId="{8B5C400A-7857-458A-9846-9F23D302B3AE}" srcId="{A0EFFCFB-BBDD-426C-869F-D75663A2C3A7}" destId="{F612F253-41B0-4048-9BCD-255D3A348E06}" srcOrd="1" destOrd="0" parTransId="{9C1CE608-68F5-42B6-9054-F5F1606A31BE}" sibTransId="{6FA0F924-5DF1-4B41-AD9F-C37C906C6978}"/>
    <dgm:cxn modelId="{C501674A-6CF9-411D-8A37-9A927A0821D4}" type="presOf" srcId="{A0EFFCFB-BBDD-426C-869F-D75663A2C3A7}" destId="{51A07732-0334-4EB2-B3D6-902D4C37B4EC}" srcOrd="0" destOrd="0" presId="urn:microsoft.com/office/officeart/2005/8/layout/hierarchy5"/>
    <dgm:cxn modelId="{4072BBEB-7C60-426F-8BD2-7AEAFEBFA8B4}" type="presOf" srcId="{F612F253-41B0-4048-9BCD-255D3A348E06}" destId="{24F6009F-E5F4-43CA-B196-3CAA941BD5C8}" srcOrd="0" destOrd="0" presId="urn:microsoft.com/office/officeart/2005/8/layout/hierarchy5"/>
    <dgm:cxn modelId="{AAC1F447-25B4-4EDB-984C-A7102EE30810}" type="presOf" srcId="{9E28D6FA-E5F2-40D4-8200-3475B97CACA3}" destId="{C30C4E47-B032-4627-BAC2-3CF85B5AE177}" srcOrd="0" destOrd="0" presId="urn:microsoft.com/office/officeart/2005/8/layout/hierarchy5"/>
    <dgm:cxn modelId="{C6C2BF39-0AD9-46C5-AF9D-46F3D9A2F989}" type="presOf" srcId="{6C29AA18-70FE-4DAF-B2B3-D5563C090DE2}" destId="{798A93C3-7116-4032-8BA1-419253CDC0F0}" srcOrd="0" destOrd="0" presId="urn:microsoft.com/office/officeart/2005/8/layout/hierarchy5"/>
    <dgm:cxn modelId="{8CCA8CD3-3922-4B4D-9F34-19D7EC7ABB65}" type="presOf" srcId="{F431B4E5-EF7F-420B-9B1D-C2920B9193C6}" destId="{2659DA09-FBF5-4EC1-BACC-3E0879DAF8F5}" srcOrd="0" destOrd="0" presId="urn:microsoft.com/office/officeart/2005/8/layout/hierarchy5"/>
    <dgm:cxn modelId="{174FF865-E772-4AC5-9F1A-04980F813A24}" srcId="{DB0E8ACE-0D2C-455E-BCAC-A82E0EC14E2B}" destId="{76258880-CB07-4D35-BB1E-EA9F0BFBA332}" srcOrd="1" destOrd="0" parTransId="{99F91A42-D919-4086-A359-6AEC058A29A7}" sibTransId="{17B5B82F-7AF5-4E29-AE1F-20040C0DF7A3}"/>
    <dgm:cxn modelId="{AD910226-1385-4811-ACEE-3E9534A26B36}" type="presOf" srcId="{E3A33C98-FD71-496C-92B2-BEFFE038E818}" destId="{4A4F4517-9684-406A-B8A4-0411F47BFC1E}" srcOrd="0" destOrd="0" presId="urn:microsoft.com/office/officeart/2005/8/layout/hierarchy5"/>
    <dgm:cxn modelId="{15F2E715-395B-4508-AA4D-2C8C171951FE}" type="presOf" srcId="{6962B391-D770-4A5C-8016-838CD43B20C4}" destId="{AEC86B3E-5E6E-48EF-948F-E6FEF6896A37}" srcOrd="0" destOrd="0" presId="urn:microsoft.com/office/officeart/2005/8/layout/hierarchy5"/>
    <dgm:cxn modelId="{E3F9C51E-D019-4C03-AA55-24A1AB0B3D6C}" type="presOf" srcId="{DAE3C944-7DBC-4D58-A419-A267B99AB402}" destId="{67F9CBF1-EDA1-401D-B99D-D46C49A6CE58}" srcOrd="1" destOrd="0" presId="urn:microsoft.com/office/officeart/2005/8/layout/hierarchy5"/>
    <dgm:cxn modelId="{9D516F59-D3EB-4D73-B2F4-2C23ABB3C282}" type="presOf" srcId="{76258880-CB07-4D35-BB1E-EA9F0BFBA332}" destId="{345379B4-8B88-465C-8D6D-F553174E1841}" srcOrd="0" destOrd="0" presId="urn:microsoft.com/office/officeart/2005/8/layout/hierarchy5"/>
    <dgm:cxn modelId="{3550F802-7D67-4B57-B6F7-1FE72D4D76A2}" srcId="{A0EFFCFB-BBDD-426C-869F-D75663A2C3A7}" destId="{F431B4E5-EF7F-420B-9B1D-C2920B9193C6}" srcOrd="0" destOrd="0" parTransId="{7C74FEE4-FBF8-4986-A472-F8FF7F85DE2F}" sibTransId="{EAD1FEC0-14FF-4142-ACF6-9A445C275B19}"/>
    <dgm:cxn modelId="{64A47DA8-E744-4470-9D80-856C039DC552}" type="presOf" srcId="{464EEC78-C041-4A49-98FC-276A1CC24901}" destId="{0C6397AB-B7A2-4A53-A04B-F31E1903FE0C}" srcOrd="0" destOrd="0" presId="urn:microsoft.com/office/officeart/2005/8/layout/hierarchy5"/>
    <dgm:cxn modelId="{41DBC6C5-D0BF-459A-8AEE-EBF7CEF439AC}" srcId="{F612F253-41B0-4048-9BCD-255D3A348E06}" destId="{9471F703-FD8D-432B-B071-DD9B44558416}" srcOrd="1" destOrd="0" parTransId="{EA152D67-2681-4269-86A7-780D14681D5B}" sibTransId="{0AA45925-8684-4E9A-AC29-EF0203770A84}"/>
    <dgm:cxn modelId="{D14E1D47-7383-4E28-8907-AB43FC91E946}" srcId="{DB0E8ACE-0D2C-455E-BCAC-A82E0EC14E2B}" destId="{464EEC78-C041-4A49-98FC-276A1CC24901}" srcOrd="0" destOrd="0" parTransId="{E3A33C98-FD71-496C-92B2-BEFFE038E818}" sibTransId="{FA4CE963-8C67-436A-99E5-2D2B83187C82}"/>
    <dgm:cxn modelId="{1A60B9C4-3907-420D-A932-D88FAD252BB6}" type="presOf" srcId="{7C74FEE4-FBF8-4986-A472-F8FF7F85DE2F}" destId="{C3D8A131-3F8F-4B61-BFD4-C19DACD5E183}" srcOrd="0" destOrd="0" presId="urn:microsoft.com/office/officeart/2005/8/layout/hierarchy5"/>
    <dgm:cxn modelId="{FB753C05-50BD-44EE-B549-7726EF70A149}" type="presOf" srcId="{8F0D0C99-FAE8-4CAE-9CE8-778AE96F4878}" destId="{8D0F34DD-76AB-417F-BCE1-722DD83CB512}" srcOrd="0" destOrd="0" presId="urn:microsoft.com/office/officeart/2005/8/layout/hierarchy5"/>
    <dgm:cxn modelId="{EB1DECA3-D3F1-4250-B6BE-4B4FE174CFBD}" type="presOf" srcId="{EA152D67-2681-4269-86A7-780D14681D5B}" destId="{90A78148-9666-458D-B0FF-6765C45B4498}" srcOrd="0" destOrd="0" presId="urn:microsoft.com/office/officeart/2005/8/layout/hierarchy5"/>
    <dgm:cxn modelId="{CB21ADCB-5369-4618-855B-1F0EDDBA9049}" type="presOf" srcId="{6C29AA18-70FE-4DAF-B2B3-D5563C090DE2}" destId="{73C6BCAC-0CEE-42D2-A152-628D662996CA}" srcOrd="1" destOrd="0" presId="urn:microsoft.com/office/officeart/2005/8/layout/hierarchy5"/>
    <dgm:cxn modelId="{285D2C92-EB7C-4CCE-B5D2-0326AD03C0F2}" srcId="{DB0E8ACE-0D2C-455E-BCAC-A82E0EC14E2B}" destId="{19516445-D4CA-4415-A51E-57B27E854287}" srcOrd="2" destOrd="0" parTransId="{6962B391-D770-4A5C-8016-838CD43B20C4}" sibTransId="{8710F042-5446-472A-91CA-09F76D2075FC}"/>
    <dgm:cxn modelId="{E39B29B0-2642-41A8-AA1D-0AB28254A239}" srcId="{0BFF1A03-245C-41EA-A1B4-7EEC06BD4C81}" destId="{A0EFFCFB-BBDD-426C-869F-D75663A2C3A7}" srcOrd="0" destOrd="0" parTransId="{19CB535F-1D57-4248-9DF1-E4DD3D856BD7}" sibTransId="{CF81BAE4-0835-4308-A9F2-6B7F54451B34}"/>
    <dgm:cxn modelId="{5CA3621C-07E5-4142-83C1-DD1FA0D7C0F6}" type="presOf" srcId="{DAE3C944-7DBC-4D58-A419-A267B99AB402}" destId="{F931D375-3C33-43AF-A3F1-9F4BC87031E3}" srcOrd="0" destOrd="0" presId="urn:microsoft.com/office/officeart/2005/8/layout/hierarchy5"/>
    <dgm:cxn modelId="{B0E933B5-3731-4D00-AAC6-529CDCFB7F32}" type="presOf" srcId="{E3A33C98-FD71-496C-92B2-BEFFE038E818}" destId="{1C0D1B61-96FC-4DB1-89C0-DC233A6B9EC0}" srcOrd="1" destOrd="0" presId="urn:microsoft.com/office/officeart/2005/8/layout/hierarchy5"/>
    <dgm:cxn modelId="{515A3742-E745-4660-87BC-BBEFE44F3E33}" type="presOf" srcId="{81F2F7D1-227B-48B3-AFE1-7C2077A20857}" destId="{9DE68750-19AB-4DAD-AAFF-92766F750F10}" srcOrd="0" destOrd="0" presId="urn:microsoft.com/office/officeart/2005/8/layout/hierarchy5"/>
    <dgm:cxn modelId="{2D4AF301-D199-4B2A-95AC-3A639B92AA91}" type="presOf" srcId="{0BFF1A03-245C-41EA-A1B4-7EEC06BD4C81}" destId="{DC018073-0328-446B-A188-596BB7AA8953}" srcOrd="0" destOrd="0" presId="urn:microsoft.com/office/officeart/2005/8/layout/hierarchy5"/>
    <dgm:cxn modelId="{75EA8A77-F806-478E-87D3-C9F767FD0E38}" type="presOf" srcId="{7C74FEE4-FBF8-4986-A472-F8FF7F85DE2F}" destId="{8751BADE-1920-4934-A884-ECB4A9E4425B}" srcOrd="1" destOrd="0" presId="urn:microsoft.com/office/officeart/2005/8/layout/hierarchy5"/>
    <dgm:cxn modelId="{386D633C-5CC0-45BD-B3E2-80C298A07302}" type="presOf" srcId="{99F91A42-D919-4086-A359-6AEC058A29A7}" destId="{B77F6F13-159A-4993-8DC0-8B34E5E4CF2A}" srcOrd="1" destOrd="0" presId="urn:microsoft.com/office/officeart/2005/8/layout/hierarchy5"/>
    <dgm:cxn modelId="{E9C82645-ABD3-43EB-9CD3-7A8E6629A45E}" type="presOf" srcId="{EA152D67-2681-4269-86A7-780D14681D5B}" destId="{1E7B06ED-DBFD-4643-8BC2-2C13D272B3FF}" srcOrd="1" destOrd="0" presId="urn:microsoft.com/office/officeart/2005/8/layout/hierarchy5"/>
    <dgm:cxn modelId="{2F3E31C7-B9AB-424D-997F-12ACA7C1D140}" type="presOf" srcId="{6962B391-D770-4A5C-8016-838CD43B20C4}" destId="{D8D6623C-AC48-460D-BD51-2F07802086C3}" srcOrd="1" destOrd="0" presId="urn:microsoft.com/office/officeart/2005/8/layout/hierarchy5"/>
    <dgm:cxn modelId="{41DBC36B-37CF-42FC-B798-F457448A740F}" srcId="{F431B4E5-EF7F-420B-9B1D-C2920B9193C6}" destId="{81F2F7D1-227B-48B3-AFE1-7C2077A20857}" srcOrd="0" destOrd="0" parTransId="{DAE3C944-7DBC-4D58-A419-A267B99AB402}" sibTransId="{8926A2A2-2C87-4106-9F04-46AF112FDCFC}"/>
    <dgm:cxn modelId="{98B53AF2-CB90-48AC-8B2F-C3D5FE45BAC9}" type="presOf" srcId="{19516445-D4CA-4415-A51E-57B27E854287}" destId="{1C3E81DF-84AE-4DC5-AF96-D1253BD919DD}" srcOrd="0" destOrd="0" presId="urn:microsoft.com/office/officeart/2005/8/layout/hierarchy5"/>
    <dgm:cxn modelId="{E17B1689-2FFB-4670-B408-4C2C82B082E7}" type="presOf" srcId="{9471F703-FD8D-432B-B071-DD9B44558416}" destId="{3B423284-39ED-4E5C-A342-E609785B975C}" srcOrd="0" destOrd="0" presId="urn:microsoft.com/office/officeart/2005/8/layout/hierarchy5"/>
    <dgm:cxn modelId="{92AEF509-16E7-4374-9702-3E3AA17B6C5C}" type="presOf" srcId="{9E28D6FA-E5F2-40D4-8200-3475B97CACA3}" destId="{D93F481B-FD8D-4F3A-A70C-5194F5127748}" srcOrd="1" destOrd="0" presId="urn:microsoft.com/office/officeart/2005/8/layout/hierarchy5"/>
    <dgm:cxn modelId="{4FB152E9-C25E-42B4-AC95-2727A190F05D}" type="presOf" srcId="{8F0D0C99-FAE8-4CAE-9CE8-778AE96F4878}" destId="{3AA968C0-047C-485D-8F19-3EC4479C71D7}" srcOrd="1" destOrd="0" presId="urn:microsoft.com/office/officeart/2005/8/layout/hierarchy5"/>
    <dgm:cxn modelId="{4493D2C1-71C3-4728-ADBB-73BAFC6DAA10}" type="presOf" srcId="{DB0E8ACE-0D2C-455E-BCAC-A82E0EC14E2B}" destId="{2A54EC6B-63A6-4C7D-8F87-C90CE31523BA}" srcOrd="0" destOrd="0" presId="urn:microsoft.com/office/officeart/2005/8/layout/hierarchy5"/>
    <dgm:cxn modelId="{46325AC0-0F52-43CC-B38F-478503F025B6}" type="presOf" srcId="{57929B69-EFDD-4C21-9DD8-20B36CF67F41}" destId="{CA2D5DAF-2C2C-4336-AD25-ACDEC41A35D9}" srcOrd="0" destOrd="0" presId="urn:microsoft.com/office/officeart/2005/8/layout/hierarchy5"/>
    <dgm:cxn modelId="{9E460C8C-D387-4574-B672-29BB8ADFD580}" type="presOf" srcId="{9C1CE608-68F5-42B6-9054-F5F1606A31BE}" destId="{6B8B48B6-9CF5-4D02-A0CE-1E7424E3F785}" srcOrd="0" destOrd="0" presId="urn:microsoft.com/office/officeart/2005/8/layout/hierarchy5"/>
    <dgm:cxn modelId="{06263367-A184-446A-AB90-0DA353A0C417}" type="presOf" srcId="{9C1CE608-68F5-42B6-9054-F5F1606A31BE}" destId="{1729F3EC-25B0-470B-9053-1E88DB610D76}" srcOrd="1" destOrd="0" presId="urn:microsoft.com/office/officeart/2005/8/layout/hierarchy5"/>
    <dgm:cxn modelId="{80E625B4-ECA4-4360-876D-74C2155C743F}" type="presParOf" srcId="{DC018073-0328-446B-A188-596BB7AA8953}" destId="{0A6A3CA9-130A-4A71-95FA-BB573E0975A0}" srcOrd="0" destOrd="0" presId="urn:microsoft.com/office/officeart/2005/8/layout/hierarchy5"/>
    <dgm:cxn modelId="{5C1A3F84-FC02-484F-A102-817D956EC11F}" type="presParOf" srcId="{0A6A3CA9-130A-4A71-95FA-BB573E0975A0}" destId="{C9979103-3519-4900-A18A-865113A5AA0A}" srcOrd="0" destOrd="0" presId="urn:microsoft.com/office/officeart/2005/8/layout/hierarchy5"/>
    <dgm:cxn modelId="{6E639D93-17D6-4952-B038-510A3D86C9FF}" type="presParOf" srcId="{C9979103-3519-4900-A18A-865113A5AA0A}" destId="{7A4EE0B1-1592-4CFB-A898-EFEC492253EA}" srcOrd="0" destOrd="0" presId="urn:microsoft.com/office/officeart/2005/8/layout/hierarchy5"/>
    <dgm:cxn modelId="{7CA0194F-C306-4E37-B1AC-3CE35AB84003}" type="presParOf" srcId="{7A4EE0B1-1592-4CFB-A898-EFEC492253EA}" destId="{51A07732-0334-4EB2-B3D6-902D4C37B4EC}" srcOrd="0" destOrd="0" presId="urn:microsoft.com/office/officeart/2005/8/layout/hierarchy5"/>
    <dgm:cxn modelId="{BCC05965-715B-4958-A548-143733EDC820}" type="presParOf" srcId="{7A4EE0B1-1592-4CFB-A898-EFEC492253EA}" destId="{59FE192D-1890-4D5F-9B7E-2EABE66ED4DE}" srcOrd="1" destOrd="0" presId="urn:microsoft.com/office/officeart/2005/8/layout/hierarchy5"/>
    <dgm:cxn modelId="{B35C2AED-D7C7-4F4F-A3CD-FDF2319AEBF2}" type="presParOf" srcId="{59FE192D-1890-4D5F-9B7E-2EABE66ED4DE}" destId="{C3D8A131-3F8F-4B61-BFD4-C19DACD5E183}" srcOrd="0" destOrd="0" presId="urn:microsoft.com/office/officeart/2005/8/layout/hierarchy5"/>
    <dgm:cxn modelId="{9730F77C-8A29-4C0F-99F0-06F8C6634BBB}" type="presParOf" srcId="{C3D8A131-3F8F-4B61-BFD4-C19DACD5E183}" destId="{8751BADE-1920-4934-A884-ECB4A9E4425B}" srcOrd="0" destOrd="0" presId="urn:microsoft.com/office/officeart/2005/8/layout/hierarchy5"/>
    <dgm:cxn modelId="{1DF9FF76-2403-416F-8A9B-A03E115EAC5B}" type="presParOf" srcId="{59FE192D-1890-4D5F-9B7E-2EABE66ED4DE}" destId="{3F696D25-2F83-4555-93FA-A640EE6FB91D}" srcOrd="1" destOrd="0" presId="urn:microsoft.com/office/officeart/2005/8/layout/hierarchy5"/>
    <dgm:cxn modelId="{9FE7C130-555A-4991-B7C7-16817A68EAF1}" type="presParOf" srcId="{3F696D25-2F83-4555-93FA-A640EE6FB91D}" destId="{2659DA09-FBF5-4EC1-BACC-3E0879DAF8F5}" srcOrd="0" destOrd="0" presId="urn:microsoft.com/office/officeart/2005/8/layout/hierarchy5"/>
    <dgm:cxn modelId="{C4CB38E8-447E-49DA-95B0-1D6830903853}" type="presParOf" srcId="{3F696D25-2F83-4555-93FA-A640EE6FB91D}" destId="{F8B03252-120E-4F0D-8B2C-085218F392E1}" srcOrd="1" destOrd="0" presId="urn:microsoft.com/office/officeart/2005/8/layout/hierarchy5"/>
    <dgm:cxn modelId="{0C24C586-E407-41C5-B377-C067C70E799C}" type="presParOf" srcId="{F8B03252-120E-4F0D-8B2C-085218F392E1}" destId="{F931D375-3C33-43AF-A3F1-9F4BC87031E3}" srcOrd="0" destOrd="0" presId="urn:microsoft.com/office/officeart/2005/8/layout/hierarchy5"/>
    <dgm:cxn modelId="{5C0D1685-3E9B-4B44-9382-8209E1A016C3}" type="presParOf" srcId="{F931D375-3C33-43AF-A3F1-9F4BC87031E3}" destId="{67F9CBF1-EDA1-401D-B99D-D46C49A6CE58}" srcOrd="0" destOrd="0" presId="urn:microsoft.com/office/officeart/2005/8/layout/hierarchy5"/>
    <dgm:cxn modelId="{12880D30-D08B-476C-B8B8-9A8B304F3961}" type="presParOf" srcId="{F8B03252-120E-4F0D-8B2C-085218F392E1}" destId="{509079D4-4BEE-4489-AC1D-12A847EF4FC6}" srcOrd="1" destOrd="0" presId="urn:microsoft.com/office/officeart/2005/8/layout/hierarchy5"/>
    <dgm:cxn modelId="{D35BD98E-65F0-47DD-8E36-F96B62B920A3}" type="presParOf" srcId="{509079D4-4BEE-4489-AC1D-12A847EF4FC6}" destId="{9DE68750-19AB-4DAD-AAFF-92766F750F10}" srcOrd="0" destOrd="0" presId="urn:microsoft.com/office/officeart/2005/8/layout/hierarchy5"/>
    <dgm:cxn modelId="{A7D95CB3-9728-43E1-8546-53616AA1216D}" type="presParOf" srcId="{509079D4-4BEE-4489-AC1D-12A847EF4FC6}" destId="{66DE0366-90AD-4E7C-BE3F-C15344109C19}" srcOrd="1" destOrd="0" presId="urn:microsoft.com/office/officeart/2005/8/layout/hierarchy5"/>
    <dgm:cxn modelId="{6F980A0D-157B-4340-9DE1-540EDBF5FBB8}" type="presParOf" srcId="{F8B03252-120E-4F0D-8B2C-085218F392E1}" destId="{8D0F34DD-76AB-417F-BCE1-722DD83CB512}" srcOrd="2" destOrd="0" presId="urn:microsoft.com/office/officeart/2005/8/layout/hierarchy5"/>
    <dgm:cxn modelId="{0B9956C1-2E83-4CD0-B7EC-8BA69E3AC976}" type="presParOf" srcId="{8D0F34DD-76AB-417F-BCE1-722DD83CB512}" destId="{3AA968C0-047C-485D-8F19-3EC4479C71D7}" srcOrd="0" destOrd="0" presId="urn:microsoft.com/office/officeart/2005/8/layout/hierarchy5"/>
    <dgm:cxn modelId="{3787D1F6-F40A-493F-AE42-A11E1F374B95}" type="presParOf" srcId="{F8B03252-120E-4F0D-8B2C-085218F392E1}" destId="{1E1AC7F3-8AC3-4E6B-A58C-9645FE8B1C02}" srcOrd="3" destOrd="0" presId="urn:microsoft.com/office/officeart/2005/8/layout/hierarchy5"/>
    <dgm:cxn modelId="{30FC1EA3-4100-4B4F-80EC-C6B7EF44A341}" type="presParOf" srcId="{1E1AC7F3-8AC3-4E6B-A58C-9645FE8B1C02}" destId="{2A54EC6B-63A6-4C7D-8F87-C90CE31523BA}" srcOrd="0" destOrd="0" presId="urn:microsoft.com/office/officeart/2005/8/layout/hierarchy5"/>
    <dgm:cxn modelId="{B44D6B0D-CB62-403B-A6A0-4B0784AEBD41}" type="presParOf" srcId="{1E1AC7F3-8AC3-4E6B-A58C-9645FE8B1C02}" destId="{5FDE5E11-6013-42A4-BA49-74A6988BC24B}" srcOrd="1" destOrd="0" presId="urn:microsoft.com/office/officeart/2005/8/layout/hierarchy5"/>
    <dgm:cxn modelId="{EBA8AD9F-9AC5-4CD0-81D8-4DC08F326288}" type="presParOf" srcId="{5FDE5E11-6013-42A4-BA49-74A6988BC24B}" destId="{4A4F4517-9684-406A-B8A4-0411F47BFC1E}" srcOrd="0" destOrd="0" presId="urn:microsoft.com/office/officeart/2005/8/layout/hierarchy5"/>
    <dgm:cxn modelId="{9E7CED72-300B-48CB-B3F8-3D50AF95564D}" type="presParOf" srcId="{4A4F4517-9684-406A-B8A4-0411F47BFC1E}" destId="{1C0D1B61-96FC-4DB1-89C0-DC233A6B9EC0}" srcOrd="0" destOrd="0" presId="urn:microsoft.com/office/officeart/2005/8/layout/hierarchy5"/>
    <dgm:cxn modelId="{1C631EF8-953B-4266-A3C3-BFF36011FEA6}" type="presParOf" srcId="{5FDE5E11-6013-42A4-BA49-74A6988BC24B}" destId="{79098C0D-FBCE-45A4-831B-6F8BA7EE48CF}" srcOrd="1" destOrd="0" presId="urn:microsoft.com/office/officeart/2005/8/layout/hierarchy5"/>
    <dgm:cxn modelId="{420B120D-CD89-4A38-A190-FD351B593713}" type="presParOf" srcId="{79098C0D-FBCE-45A4-831B-6F8BA7EE48CF}" destId="{0C6397AB-B7A2-4A53-A04B-F31E1903FE0C}" srcOrd="0" destOrd="0" presId="urn:microsoft.com/office/officeart/2005/8/layout/hierarchy5"/>
    <dgm:cxn modelId="{11C9D478-EE2E-4386-8E75-16C764DB63F1}" type="presParOf" srcId="{79098C0D-FBCE-45A4-831B-6F8BA7EE48CF}" destId="{B68BEFF0-A2AF-434D-A705-FF6D4D17BBBC}" srcOrd="1" destOrd="0" presId="urn:microsoft.com/office/officeart/2005/8/layout/hierarchy5"/>
    <dgm:cxn modelId="{018A653D-F6A1-4328-9042-2CF20697E499}" type="presParOf" srcId="{5FDE5E11-6013-42A4-BA49-74A6988BC24B}" destId="{AA2761F4-3025-4BD2-B239-73E3EEFED1F8}" srcOrd="2" destOrd="0" presId="urn:microsoft.com/office/officeart/2005/8/layout/hierarchy5"/>
    <dgm:cxn modelId="{78C48778-0798-4D63-A98D-78D67BD40980}" type="presParOf" srcId="{AA2761F4-3025-4BD2-B239-73E3EEFED1F8}" destId="{B77F6F13-159A-4993-8DC0-8B34E5E4CF2A}" srcOrd="0" destOrd="0" presId="urn:microsoft.com/office/officeart/2005/8/layout/hierarchy5"/>
    <dgm:cxn modelId="{27DFE42D-B3F9-40E7-A561-C330DD15A3E8}" type="presParOf" srcId="{5FDE5E11-6013-42A4-BA49-74A6988BC24B}" destId="{9D0AD5CD-EE9B-42B0-97BE-F12ADB010744}" srcOrd="3" destOrd="0" presId="urn:microsoft.com/office/officeart/2005/8/layout/hierarchy5"/>
    <dgm:cxn modelId="{F3F7C7C2-635E-4D52-AA49-D8D8DF442276}" type="presParOf" srcId="{9D0AD5CD-EE9B-42B0-97BE-F12ADB010744}" destId="{345379B4-8B88-465C-8D6D-F553174E1841}" srcOrd="0" destOrd="0" presId="urn:microsoft.com/office/officeart/2005/8/layout/hierarchy5"/>
    <dgm:cxn modelId="{C9A465C0-FC72-47BC-9F53-2AC8A024166C}" type="presParOf" srcId="{9D0AD5CD-EE9B-42B0-97BE-F12ADB010744}" destId="{1A2631BA-6A63-4041-A824-EB656566B924}" srcOrd="1" destOrd="0" presId="urn:microsoft.com/office/officeart/2005/8/layout/hierarchy5"/>
    <dgm:cxn modelId="{225BA963-623F-4E8D-96D7-9CC99FD0A773}" type="presParOf" srcId="{5FDE5E11-6013-42A4-BA49-74A6988BC24B}" destId="{AEC86B3E-5E6E-48EF-948F-E6FEF6896A37}" srcOrd="4" destOrd="0" presId="urn:microsoft.com/office/officeart/2005/8/layout/hierarchy5"/>
    <dgm:cxn modelId="{B705868C-B833-41D5-86F6-87F8E0D8DD43}" type="presParOf" srcId="{AEC86B3E-5E6E-48EF-948F-E6FEF6896A37}" destId="{D8D6623C-AC48-460D-BD51-2F07802086C3}" srcOrd="0" destOrd="0" presId="urn:microsoft.com/office/officeart/2005/8/layout/hierarchy5"/>
    <dgm:cxn modelId="{88CD4D23-BAE3-4733-9AE7-290FE018CCD8}" type="presParOf" srcId="{5FDE5E11-6013-42A4-BA49-74A6988BC24B}" destId="{E8DD2149-C493-40F8-88B4-005B0EFC3A9A}" srcOrd="5" destOrd="0" presId="urn:microsoft.com/office/officeart/2005/8/layout/hierarchy5"/>
    <dgm:cxn modelId="{188223FD-6760-4EA6-B28A-58E181FAE034}" type="presParOf" srcId="{E8DD2149-C493-40F8-88B4-005B0EFC3A9A}" destId="{1C3E81DF-84AE-4DC5-AF96-D1253BD919DD}" srcOrd="0" destOrd="0" presId="urn:microsoft.com/office/officeart/2005/8/layout/hierarchy5"/>
    <dgm:cxn modelId="{1E60D659-164F-4825-BF36-FBDE0575832F}" type="presParOf" srcId="{E8DD2149-C493-40F8-88B4-005B0EFC3A9A}" destId="{C75AD824-4DE3-4BD5-A5F5-3B175B6DEC39}" srcOrd="1" destOrd="0" presId="urn:microsoft.com/office/officeart/2005/8/layout/hierarchy5"/>
    <dgm:cxn modelId="{89C52725-1A76-41CD-8F68-C5DE9FFD12F1}" type="presParOf" srcId="{59FE192D-1890-4D5F-9B7E-2EABE66ED4DE}" destId="{6B8B48B6-9CF5-4D02-A0CE-1E7424E3F785}" srcOrd="2" destOrd="0" presId="urn:microsoft.com/office/officeart/2005/8/layout/hierarchy5"/>
    <dgm:cxn modelId="{33AE963F-B617-4A39-970F-D4E32E6865F7}" type="presParOf" srcId="{6B8B48B6-9CF5-4D02-A0CE-1E7424E3F785}" destId="{1729F3EC-25B0-470B-9053-1E88DB610D76}" srcOrd="0" destOrd="0" presId="urn:microsoft.com/office/officeart/2005/8/layout/hierarchy5"/>
    <dgm:cxn modelId="{6079321D-E05D-4D99-9600-0F6511D2EEFD}" type="presParOf" srcId="{59FE192D-1890-4D5F-9B7E-2EABE66ED4DE}" destId="{9699C846-EE3D-421E-8940-2854558D925F}" srcOrd="3" destOrd="0" presId="urn:microsoft.com/office/officeart/2005/8/layout/hierarchy5"/>
    <dgm:cxn modelId="{A734968C-8B73-484A-A350-6EAE296EC9F6}" type="presParOf" srcId="{9699C846-EE3D-421E-8940-2854558D925F}" destId="{24F6009F-E5F4-43CA-B196-3CAA941BD5C8}" srcOrd="0" destOrd="0" presId="urn:microsoft.com/office/officeart/2005/8/layout/hierarchy5"/>
    <dgm:cxn modelId="{A7ED58E3-ABCD-4CF1-8A41-7530FE92D24E}" type="presParOf" srcId="{9699C846-EE3D-421E-8940-2854558D925F}" destId="{80C5B146-FAE3-4E4D-9B3F-1A9B66CFFA29}" srcOrd="1" destOrd="0" presId="urn:microsoft.com/office/officeart/2005/8/layout/hierarchy5"/>
    <dgm:cxn modelId="{C1267C0B-65FE-4378-96B8-3C3BE34833F3}" type="presParOf" srcId="{80C5B146-FAE3-4E4D-9B3F-1A9B66CFFA29}" destId="{C30C4E47-B032-4627-BAC2-3CF85B5AE177}" srcOrd="0" destOrd="0" presId="urn:microsoft.com/office/officeart/2005/8/layout/hierarchy5"/>
    <dgm:cxn modelId="{46100CD7-3289-465E-B4FA-C979AFE82181}" type="presParOf" srcId="{C30C4E47-B032-4627-BAC2-3CF85B5AE177}" destId="{D93F481B-FD8D-4F3A-A70C-5194F5127748}" srcOrd="0" destOrd="0" presId="urn:microsoft.com/office/officeart/2005/8/layout/hierarchy5"/>
    <dgm:cxn modelId="{218C0EF7-18AD-4A1C-83E3-E48F3B814ACA}" type="presParOf" srcId="{80C5B146-FAE3-4E4D-9B3F-1A9B66CFFA29}" destId="{6B43D2D6-0F2D-4035-BB1B-C7A2A7A24EA6}" srcOrd="1" destOrd="0" presId="urn:microsoft.com/office/officeart/2005/8/layout/hierarchy5"/>
    <dgm:cxn modelId="{59BD4D6E-E7D3-4738-95EA-CE6D017EE1CD}" type="presParOf" srcId="{6B43D2D6-0F2D-4035-BB1B-C7A2A7A24EA6}" destId="{34C3ED35-9B5D-4665-AC08-5D0563127F1D}" srcOrd="0" destOrd="0" presId="urn:microsoft.com/office/officeart/2005/8/layout/hierarchy5"/>
    <dgm:cxn modelId="{FDCB0A58-0861-4A2A-AFE3-41F1BCD48933}" type="presParOf" srcId="{6B43D2D6-0F2D-4035-BB1B-C7A2A7A24EA6}" destId="{76EE40D0-5AA2-4D07-9E62-C46E97BDC421}" srcOrd="1" destOrd="0" presId="urn:microsoft.com/office/officeart/2005/8/layout/hierarchy5"/>
    <dgm:cxn modelId="{FF3E641B-5384-4A2B-8B67-18994B2B45F3}" type="presParOf" srcId="{80C5B146-FAE3-4E4D-9B3F-1A9B66CFFA29}" destId="{90A78148-9666-458D-B0FF-6765C45B4498}" srcOrd="2" destOrd="0" presId="urn:microsoft.com/office/officeart/2005/8/layout/hierarchy5"/>
    <dgm:cxn modelId="{473624E0-F052-4D5F-AD5F-4D38BB422D6F}" type="presParOf" srcId="{90A78148-9666-458D-B0FF-6765C45B4498}" destId="{1E7B06ED-DBFD-4643-8BC2-2C13D272B3FF}" srcOrd="0" destOrd="0" presId="urn:microsoft.com/office/officeart/2005/8/layout/hierarchy5"/>
    <dgm:cxn modelId="{665AF4DE-431A-46F9-BF75-36C91D9ED505}" type="presParOf" srcId="{80C5B146-FAE3-4E4D-9B3F-1A9B66CFFA29}" destId="{B9BEF7F3-1635-4640-B80E-B57D7E36BED8}" srcOrd="3" destOrd="0" presId="urn:microsoft.com/office/officeart/2005/8/layout/hierarchy5"/>
    <dgm:cxn modelId="{88AD15F7-E059-4707-8EF4-B5A94ACE777F}" type="presParOf" srcId="{B9BEF7F3-1635-4640-B80E-B57D7E36BED8}" destId="{3B423284-39ED-4E5C-A342-E609785B975C}" srcOrd="0" destOrd="0" presId="urn:microsoft.com/office/officeart/2005/8/layout/hierarchy5"/>
    <dgm:cxn modelId="{FAF63382-D70F-4F1E-AD63-78A359437795}" type="presParOf" srcId="{B9BEF7F3-1635-4640-B80E-B57D7E36BED8}" destId="{33A2E0BB-66B7-43E2-9C6A-9927D3B3B881}" srcOrd="1" destOrd="0" presId="urn:microsoft.com/office/officeart/2005/8/layout/hierarchy5"/>
    <dgm:cxn modelId="{59CB2913-9B3B-49D6-859F-D8D44996425F}" type="presParOf" srcId="{80C5B146-FAE3-4E4D-9B3F-1A9B66CFFA29}" destId="{798A93C3-7116-4032-8BA1-419253CDC0F0}" srcOrd="4" destOrd="0" presId="urn:microsoft.com/office/officeart/2005/8/layout/hierarchy5"/>
    <dgm:cxn modelId="{1367739E-E0A3-420B-B9DA-75527056A768}" type="presParOf" srcId="{798A93C3-7116-4032-8BA1-419253CDC0F0}" destId="{73C6BCAC-0CEE-42D2-A152-628D662996CA}" srcOrd="0" destOrd="0" presId="urn:microsoft.com/office/officeart/2005/8/layout/hierarchy5"/>
    <dgm:cxn modelId="{CEB4CD1F-E32B-4628-BBC6-02BA6CEFCF2D}" type="presParOf" srcId="{80C5B146-FAE3-4E4D-9B3F-1A9B66CFFA29}" destId="{EF8B59D1-7D7C-46C6-8639-81024220919A}" srcOrd="5" destOrd="0" presId="urn:microsoft.com/office/officeart/2005/8/layout/hierarchy5"/>
    <dgm:cxn modelId="{BFD1AD69-FF98-4F56-8A74-293E003767B0}" type="presParOf" srcId="{EF8B59D1-7D7C-46C6-8639-81024220919A}" destId="{CA2D5DAF-2C2C-4336-AD25-ACDEC41A35D9}" srcOrd="0" destOrd="0" presId="urn:microsoft.com/office/officeart/2005/8/layout/hierarchy5"/>
    <dgm:cxn modelId="{5AE7A07B-745A-4A4B-A822-19D551EEC0B4}" type="presParOf" srcId="{EF8B59D1-7D7C-46C6-8639-81024220919A}" destId="{7521744C-412A-44A6-958C-701FED4B0FB7}" srcOrd="1" destOrd="0" presId="urn:microsoft.com/office/officeart/2005/8/layout/hierarchy5"/>
    <dgm:cxn modelId="{D5B0F184-5305-4A4B-9515-D546C2D2E141}" type="presParOf" srcId="{DC018073-0328-446B-A188-596BB7AA8953}" destId="{E53919DE-FAE3-49F9-9ECB-15E7DBDBCE64}"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39EC5E-A6B7-4809-AA2E-7A10FFC44497}" type="doc">
      <dgm:prSet loTypeId="urn:microsoft.com/office/officeart/2005/8/layout/vList6" loCatId="list" qsTypeId="urn:microsoft.com/office/officeart/2005/8/quickstyle/simple1" qsCatId="simple" csTypeId="urn:microsoft.com/office/officeart/2005/8/colors/colorful1#2" csCatId="colorful" phldr="1"/>
      <dgm:spPr/>
      <dgm:t>
        <a:bodyPr/>
        <a:lstStyle/>
        <a:p>
          <a:endParaRPr lang="pt-PT"/>
        </a:p>
      </dgm:t>
    </dgm:pt>
    <dgm:pt modelId="{3FC75041-950F-49BD-AF67-C1F0FBA57CC9}">
      <dgm:prSet phldrT="[Texto]"/>
      <dgm:spPr/>
      <dgm:t>
        <a:bodyPr/>
        <a:lstStyle/>
        <a:p>
          <a:r>
            <a:rPr lang="pt-PT" dirty="0"/>
            <a:t>Central Bank</a:t>
          </a:r>
        </a:p>
      </dgm:t>
    </dgm:pt>
    <dgm:pt modelId="{E00F96FB-D42E-46E9-9844-35294416CFD8}" type="parTrans" cxnId="{99B3754B-1618-4282-B7ED-E4B7600A8BCE}">
      <dgm:prSet/>
      <dgm:spPr/>
      <dgm:t>
        <a:bodyPr/>
        <a:lstStyle/>
        <a:p>
          <a:endParaRPr lang="pt-PT"/>
        </a:p>
      </dgm:t>
    </dgm:pt>
    <dgm:pt modelId="{61D14CAE-070D-401B-9ED2-7E8F734CB112}" type="sibTrans" cxnId="{99B3754B-1618-4282-B7ED-E4B7600A8BCE}">
      <dgm:prSet/>
      <dgm:spPr/>
      <dgm:t>
        <a:bodyPr/>
        <a:lstStyle/>
        <a:p>
          <a:endParaRPr lang="pt-PT"/>
        </a:p>
      </dgm:t>
    </dgm:pt>
    <dgm:pt modelId="{F2893914-0DCA-439F-9700-7CDBAEC78392}">
      <dgm:prSet phldrT="[Texto]"/>
      <dgm:spPr/>
      <dgm:t>
        <a:bodyPr/>
        <a:lstStyle/>
        <a:p>
          <a:r>
            <a:rPr lang="pt-PT" dirty="0"/>
            <a:t>Issues money after King or Parlimant decision</a:t>
          </a:r>
        </a:p>
      </dgm:t>
    </dgm:pt>
    <dgm:pt modelId="{DD5036AC-C08E-4CA6-84EA-641268638CC2}" type="parTrans" cxnId="{4B80F75A-EFBA-4002-93BE-A2F33E75320A}">
      <dgm:prSet/>
      <dgm:spPr/>
      <dgm:t>
        <a:bodyPr/>
        <a:lstStyle/>
        <a:p>
          <a:endParaRPr lang="pt-PT"/>
        </a:p>
      </dgm:t>
    </dgm:pt>
    <dgm:pt modelId="{92265762-97EC-44CD-B6C2-0F739FEB4898}" type="sibTrans" cxnId="{4B80F75A-EFBA-4002-93BE-A2F33E75320A}">
      <dgm:prSet/>
      <dgm:spPr/>
      <dgm:t>
        <a:bodyPr/>
        <a:lstStyle/>
        <a:p>
          <a:endParaRPr lang="pt-PT"/>
        </a:p>
      </dgm:t>
    </dgm:pt>
    <dgm:pt modelId="{27A7EEDD-4A21-4B5D-B08E-AC0BEE720304}">
      <dgm:prSet phldrT="[Texto]"/>
      <dgm:spPr/>
      <dgm:t>
        <a:bodyPr/>
        <a:lstStyle/>
        <a:p>
          <a:r>
            <a:rPr lang="pt-PT" dirty="0"/>
            <a:t>Regulates Monetary mass according to needs</a:t>
          </a:r>
        </a:p>
      </dgm:t>
    </dgm:pt>
    <dgm:pt modelId="{A4B17971-C01D-4D55-BD6A-AFC33F4771A1}" type="parTrans" cxnId="{96A4EF05-4DC8-4CA1-9618-91AFD47C4180}">
      <dgm:prSet/>
      <dgm:spPr/>
      <dgm:t>
        <a:bodyPr/>
        <a:lstStyle/>
        <a:p>
          <a:endParaRPr lang="pt-PT"/>
        </a:p>
      </dgm:t>
    </dgm:pt>
    <dgm:pt modelId="{E553448E-48DB-4CA9-ABD3-B231C454428D}" type="sibTrans" cxnId="{96A4EF05-4DC8-4CA1-9618-91AFD47C4180}">
      <dgm:prSet/>
      <dgm:spPr/>
      <dgm:t>
        <a:bodyPr/>
        <a:lstStyle/>
        <a:p>
          <a:endParaRPr lang="pt-PT"/>
        </a:p>
      </dgm:t>
    </dgm:pt>
    <dgm:pt modelId="{12173C44-BE4B-43FF-97DE-6DDA395C71D1}">
      <dgm:prSet phldrT="[Texto]"/>
      <dgm:spPr/>
      <dgm:t>
        <a:bodyPr/>
        <a:lstStyle/>
        <a:p>
          <a:r>
            <a:rPr lang="pt-PT" dirty="0"/>
            <a:t>Comercial Bank</a:t>
          </a:r>
        </a:p>
      </dgm:t>
    </dgm:pt>
    <dgm:pt modelId="{C966FB0C-45E0-4BA9-9342-82064FDC1AA1}" type="parTrans" cxnId="{E6FD1D9A-4052-4BFD-88E8-5A4C19A0C546}">
      <dgm:prSet/>
      <dgm:spPr/>
      <dgm:t>
        <a:bodyPr/>
        <a:lstStyle/>
        <a:p>
          <a:endParaRPr lang="pt-PT"/>
        </a:p>
      </dgm:t>
    </dgm:pt>
    <dgm:pt modelId="{495AF59B-36E7-4CCD-876E-75C78888945A}" type="sibTrans" cxnId="{E6FD1D9A-4052-4BFD-88E8-5A4C19A0C546}">
      <dgm:prSet/>
      <dgm:spPr/>
      <dgm:t>
        <a:bodyPr/>
        <a:lstStyle/>
        <a:p>
          <a:endParaRPr lang="pt-PT"/>
        </a:p>
      </dgm:t>
    </dgm:pt>
    <dgm:pt modelId="{BC04C5CF-56FB-4108-9E97-A78E17D25886}">
      <dgm:prSet phldrT="[Texto]"/>
      <dgm:spPr/>
      <dgm:t>
        <a:bodyPr/>
        <a:lstStyle/>
        <a:p>
          <a:r>
            <a:rPr lang="pt-PT" dirty="0" err="1"/>
            <a:t>Multiplies</a:t>
          </a:r>
          <a:r>
            <a:rPr lang="pt-PT" dirty="0"/>
            <a:t> </a:t>
          </a:r>
          <a:r>
            <a:rPr lang="pt-PT" dirty="0" err="1" smtClean="0"/>
            <a:t>the</a:t>
          </a:r>
          <a:r>
            <a:rPr lang="pt-PT" dirty="0" smtClean="0"/>
            <a:t> </a:t>
          </a:r>
          <a:r>
            <a:rPr lang="pt-PT" dirty="0"/>
            <a:t>currency</a:t>
          </a:r>
        </a:p>
      </dgm:t>
    </dgm:pt>
    <dgm:pt modelId="{42662D8C-E84A-43F7-93A3-B06D13AE1BFD}" type="parTrans" cxnId="{D6D32038-27D6-42FB-BE78-7011BD261FFE}">
      <dgm:prSet/>
      <dgm:spPr/>
      <dgm:t>
        <a:bodyPr/>
        <a:lstStyle/>
        <a:p>
          <a:endParaRPr lang="pt-PT"/>
        </a:p>
      </dgm:t>
    </dgm:pt>
    <dgm:pt modelId="{9BD79E34-2DF8-4D59-86E1-8A2142866D34}" type="sibTrans" cxnId="{D6D32038-27D6-42FB-BE78-7011BD261FFE}">
      <dgm:prSet/>
      <dgm:spPr/>
      <dgm:t>
        <a:bodyPr/>
        <a:lstStyle/>
        <a:p>
          <a:endParaRPr lang="pt-PT"/>
        </a:p>
      </dgm:t>
    </dgm:pt>
    <dgm:pt modelId="{7AFB4A95-2D91-43E5-91BC-FC2008F23ED6}">
      <dgm:prSet phldrT="[Texto]"/>
      <dgm:spPr/>
      <dgm:t>
        <a:bodyPr/>
        <a:lstStyle/>
        <a:p>
          <a:r>
            <a:rPr lang="pt-PT" dirty="0"/>
            <a:t>De-regulated since the 1970’s</a:t>
          </a:r>
        </a:p>
      </dgm:t>
    </dgm:pt>
    <dgm:pt modelId="{19DAF0F1-1B72-4336-98B7-C8FDD47CBA6A}" type="parTrans" cxnId="{71ADF9DA-0248-484B-8419-55FE51828F1C}">
      <dgm:prSet/>
      <dgm:spPr/>
      <dgm:t>
        <a:bodyPr/>
        <a:lstStyle/>
        <a:p>
          <a:endParaRPr lang="pt-PT"/>
        </a:p>
      </dgm:t>
    </dgm:pt>
    <dgm:pt modelId="{693D214B-0458-4045-A436-BF45C369D66E}" type="sibTrans" cxnId="{71ADF9DA-0248-484B-8419-55FE51828F1C}">
      <dgm:prSet/>
      <dgm:spPr/>
      <dgm:t>
        <a:bodyPr/>
        <a:lstStyle/>
        <a:p>
          <a:endParaRPr lang="pt-PT"/>
        </a:p>
      </dgm:t>
    </dgm:pt>
    <dgm:pt modelId="{65E9E065-42EA-4ED7-9BA5-B5073A398EDA}">
      <dgm:prSet phldrT="[Texto]"/>
      <dgm:spPr/>
      <dgm:t>
        <a:bodyPr/>
        <a:lstStyle/>
        <a:p>
          <a:r>
            <a:rPr lang="pt-PT" dirty="0"/>
            <a:t>State/Gov/King</a:t>
          </a:r>
        </a:p>
      </dgm:t>
    </dgm:pt>
    <dgm:pt modelId="{B5458B22-D2F1-4C58-858D-FAE70128F300}" type="parTrans" cxnId="{42A91654-7FB4-4833-B5FF-D75DC41A673B}">
      <dgm:prSet/>
      <dgm:spPr/>
      <dgm:t>
        <a:bodyPr/>
        <a:lstStyle/>
        <a:p>
          <a:endParaRPr lang="en-US"/>
        </a:p>
      </dgm:t>
    </dgm:pt>
    <dgm:pt modelId="{1D837804-D28E-4713-9556-1C1C1A472154}" type="sibTrans" cxnId="{42A91654-7FB4-4833-B5FF-D75DC41A673B}">
      <dgm:prSet/>
      <dgm:spPr/>
      <dgm:t>
        <a:bodyPr/>
        <a:lstStyle/>
        <a:p>
          <a:endParaRPr lang="en-US"/>
        </a:p>
      </dgm:t>
    </dgm:pt>
    <dgm:pt modelId="{10EC2199-17AB-410B-8F9B-83FACA1AA35F}">
      <dgm:prSet/>
      <dgm:spPr/>
      <dgm:t>
        <a:bodyPr/>
        <a:lstStyle/>
        <a:p>
          <a:r>
            <a:rPr lang="en-US" dirty="0"/>
            <a:t>Issues money mostly to finance wars or to increase control over its territory through Tax</a:t>
          </a:r>
        </a:p>
      </dgm:t>
    </dgm:pt>
    <dgm:pt modelId="{1B50A654-3585-4E5A-A0BE-1709D1C5D076}" type="parTrans" cxnId="{B2129622-7A14-4343-A01A-09AE43EFE072}">
      <dgm:prSet/>
      <dgm:spPr/>
      <dgm:t>
        <a:bodyPr/>
        <a:lstStyle/>
        <a:p>
          <a:endParaRPr lang="en-US"/>
        </a:p>
      </dgm:t>
    </dgm:pt>
    <dgm:pt modelId="{38320DA0-FF24-4CE7-BF4D-BB5379A59AA9}" type="sibTrans" cxnId="{B2129622-7A14-4343-A01A-09AE43EFE072}">
      <dgm:prSet/>
      <dgm:spPr/>
      <dgm:t>
        <a:bodyPr/>
        <a:lstStyle/>
        <a:p>
          <a:endParaRPr lang="en-US"/>
        </a:p>
      </dgm:t>
    </dgm:pt>
    <dgm:pt modelId="{FB7D81F6-7909-4103-A860-1D24BF3EC97A}">
      <dgm:prSet/>
      <dgm:spPr/>
      <dgm:t>
        <a:bodyPr/>
        <a:lstStyle/>
        <a:p>
          <a:r>
            <a:rPr lang="en-US" dirty="0"/>
            <a:t>Imposes </a:t>
          </a:r>
          <a:r>
            <a:rPr lang="en-US" dirty="0" err="1"/>
            <a:t>Seignorage</a:t>
          </a:r>
          <a:endParaRPr lang="en-US" dirty="0"/>
        </a:p>
      </dgm:t>
    </dgm:pt>
    <dgm:pt modelId="{87404893-95A8-43B7-80B3-ED36B83AAF77}" type="parTrans" cxnId="{CFC306A7-6654-43FD-B7D1-DE04FA0B4649}">
      <dgm:prSet/>
      <dgm:spPr/>
      <dgm:t>
        <a:bodyPr/>
        <a:lstStyle/>
        <a:p>
          <a:endParaRPr lang="en-US"/>
        </a:p>
      </dgm:t>
    </dgm:pt>
    <dgm:pt modelId="{6C228F8C-A739-4797-BA49-85734B31DF8A}" type="sibTrans" cxnId="{CFC306A7-6654-43FD-B7D1-DE04FA0B4649}">
      <dgm:prSet/>
      <dgm:spPr/>
      <dgm:t>
        <a:bodyPr/>
        <a:lstStyle/>
        <a:p>
          <a:endParaRPr lang="en-US"/>
        </a:p>
      </dgm:t>
    </dgm:pt>
    <dgm:pt modelId="{E1324329-39F1-4EC8-BEF5-417D29890304}" type="pres">
      <dgm:prSet presAssocID="{3A39EC5E-A6B7-4809-AA2E-7A10FFC44497}" presName="Name0" presStyleCnt="0">
        <dgm:presLayoutVars>
          <dgm:dir/>
          <dgm:animLvl val="lvl"/>
          <dgm:resizeHandles/>
        </dgm:presLayoutVars>
      </dgm:prSet>
      <dgm:spPr/>
      <dgm:t>
        <a:bodyPr/>
        <a:lstStyle/>
        <a:p>
          <a:endParaRPr lang="pt-PT"/>
        </a:p>
      </dgm:t>
    </dgm:pt>
    <dgm:pt modelId="{8E71D1E1-E2FA-43B8-8FF3-82909C8594B5}" type="pres">
      <dgm:prSet presAssocID="{3FC75041-950F-49BD-AF67-C1F0FBA57CC9}" presName="linNode" presStyleCnt="0"/>
      <dgm:spPr/>
    </dgm:pt>
    <dgm:pt modelId="{61EDAA6F-93BB-4032-B00D-609A9AFBCE9B}" type="pres">
      <dgm:prSet presAssocID="{3FC75041-950F-49BD-AF67-C1F0FBA57CC9}" presName="parentShp" presStyleLbl="node1" presStyleIdx="0" presStyleCnt="3">
        <dgm:presLayoutVars>
          <dgm:bulletEnabled val="1"/>
        </dgm:presLayoutVars>
      </dgm:prSet>
      <dgm:spPr/>
      <dgm:t>
        <a:bodyPr/>
        <a:lstStyle/>
        <a:p>
          <a:endParaRPr lang="pt-PT"/>
        </a:p>
      </dgm:t>
    </dgm:pt>
    <dgm:pt modelId="{480F7D11-A6BC-4601-9B41-8B1C22F97911}" type="pres">
      <dgm:prSet presAssocID="{3FC75041-950F-49BD-AF67-C1F0FBA57CC9}" presName="childShp" presStyleLbl="bgAccFollowNode1" presStyleIdx="0" presStyleCnt="3">
        <dgm:presLayoutVars>
          <dgm:bulletEnabled val="1"/>
        </dgm:presLayoutVars>
      </dgm:prSet>
      <dgm:spPr/>
      <dgm:t>
        <a:bodyPr/>
        <a:lstStyle/>
        <a:p>
          <a:endParaRPr lang="pt-PT"/>
        </a:p>
      </dgm:t>
    </dgm:pt>
    <dgm:pt modelId="{6A278554-6C12-4201-B2EB-A11E1390AE29}" type="pres">
      <dgm:prSet presAssocID="{61D14CAE-070D-401B-9ED2-7E8F734CB112}" presName="spacing" presStyleCnt="0"/>
      <dgm:spPr/>
    </dgm:pt>
    <dgm:pt modelId="{186760CE-F95D-445F-9E0F-447582943F97}" type="pres">
      <dgm:prSet presAssocID="{12173C44-BE4B-43FF-97DE-6DDA395C71D1}" presName="linNode" presStyleCnt="0"/>
      <dgm:spPr/>
    </dgm:pt>
    <dgm:pt modelId="{50D7ABF8-EFAB-4B1E-90FA-66C5E3F491BF}" type="pres">
      <dgm:prSet presAssocID="{12173C44-BE4B-43FF-97DE-6DDA395C71D1}" presName="parentShp" presStyleLbl="node1" presStyleIdx="1" presStyleCnt="3">
        <dgm:presLayoutVars>
          <dgm:bulletEnabled val="1"/>
        </dgm:presLayoutVars>
      </dgm:prSet>
      <dgm:spPr/>
      <dgm:t>
        <a:bodyPr/>
        <a:lstStyle/>
        <a:p>
          <a:endParaRPr lang="pt-PT"/>
        </a:p>
      </dgm:t>
    </dgm:pt>
    <dgm:pt modelId="{5CE809FF-C461-408A-95EC-46ADE269693E}" type="pres">
      <dgm:prSet presAssocID="{12173C44-BE4B-43FF-97DE-6DDA395C71D1}" presName="childShp" presStyleLbl="bgAccFollowNode1" presStyleIdx="1" presStyleCnt="3" custScaleX="98656" custScaleY="102495">
        <dgm:presLayoutVars>
          <dgm:bulletEnabled val="1"/>
        </dgm:presLayoutVars>
      </dgm:prSet>
      <dgm:spPr/>
      <dgm:t>
        <a:bodyPr/>
        <a:lstStyle/>
        <a:p>
          <a:endParaRPr lang="pt-PT"/>
        </a:p>
      </dgm:t>
    </dgm:pt>
    <dgm:pt modelId="{1C0CA8AE-080D-4994-A80D-89A7C5B4CC44}" type="pres">
      <dgm:prSet presAssocID="{495AF59B-36E7-4CCD-876E-75C78888945A}" presName="spacing" presStyleCnt="0"/>
      <dgm:spPr/>
    </dgm:pt>
    <dgm:pt modelId="{7562780E-E610-489C-A64C-08ED87842C2C}" type="pres">
      <dgm:prSet presAssocID="{65E9E065-42EA-4ED7-9BA5-B5073A398EDA}" presName="linNode" presStyleCnt="0"/>
      <dgm:spPr/>
    </dgm:pt>
    <dgm:pt modelId="{7BE85545-DBA4-497F-9FB7-B0E506FB6D56}" type="pres">
      <dgm:prSet presAssocID="{65E9E065-42EA-4ED7-9BA5-B5073A398EDA}" presName="parentShp" presStyleLbl="node1" presStyleIdx="2" presStyleCnt="3">
        <dgm:presLayoutVars>
          <dgm:bulletEnabled val="1"/>
        </dgm:presLayoutVars>
      </dgm:prSet>
      <dgm:spPr/>
      <dgm:t>
        <a:bodyPr/>
        <a:lstStyle/>
        <a:p>
          <a:endParaRPr lang="pt-PT"/>
        </a:p>
      </dgm:t>
    </dgm:pt>
    <dgm:pt modelId="{E22DDD43-E860-47F6-923F-7F1997060DF7}" type="pres">
      <dgm:prSet presAssocID="{65E9E065-42EA-4ED7-9BA5-B5073A398EDA}" presName="childShp" presStyleLbl="bgAccFollowNode1" presStyleIdx="2" presStyleCnt="3">
        <dgm:presLayoutVars>
          <dgm:bulletEnabled val="1"/>
        </dgm:presLayoutVars>
      </dgm:prSet>
      <dgm:spPr/>
      <dgm:t>
        <a:bodyPr/>
        <a:lstStyle/>
        <a:p>
          <a:endParaRPr lang="pt-PT"/>
        </a:p>
      </dgm:t>
    </dgm:pt>
  </dgm:ptLst>
  <dgm:cxnLst>
    <dgm:cxn modelId="{813579F9-E040-4BD5-A1FA-092AC7595BBD}" type="presOf" srcId="{65E9E065-42EA-4ED7-9BA5-B5073A398EDA}" destId="{7BE85545-DBA4-497F-9FB7-B0E506FB6D56}" srcOrd="0" destOrd="0" presId="urn:microsoft.com/office/officeart/2005/8/layout/vList6"/>
    <dgm:cxn modelId="{1F0C2C50-C5B2-42A8-9AAC-80A9CDF4B0FA}" type="presOf" srcId="{27A7EEDD-4A21-4B5D-B08E-AC0BEE720304}" destId="{480F7D11-A6BC-4601-9B41-8B1C22F97911}" srcOrd="0" destOrd="1" presId="urn:microsoft.com/office/officeart/2005/8/layout/vList6"/>
    <dgm:cxn modelId="{CA42FF6C-0468-4D46-A8BB-6520EA09C94D}" type="presOf" srcId="{3FC75041-950F-49BD-AF67-C1F0FBA57CC9}" destId="{61EDAA6F-93BB-4032-B00D-609A9AFBCE9B}" srcOrd="0" destOrd="0" presId="urn:microsoft.com/office/officeart/2005/8/layout/vList6"/>
    <dgm:cxn modelId="{E6B5C73E-DD0E-4A37-90FC-F4B6BF25BE03}" type="presOf" srcId="{7AFB4A95-2D91-43E5-91BC-FC2008F23ED6}" destId="{5CE809FF-C461-408A-95EC-46ADE269693E}" srcOrd="0" destOrd="1" presId="urn:microsoft.com/office/officeart/2005/8/layout/vList6"/>
    <dgm:cxn modelId="{CFC306A7-6654-43FD-B7D1-DE04FA0B4649}" srcId="{65E9E065-42EA-4ED7-9BA5-B5073A398EDA}" destId="{FB7D81F6-7909-4103-A860-1D24BF3EC97A}" srcOrd="1" destOrd="0" parTransId="{87404893-95A8-43B7-80B3-ED36B83AAF77}" sibTransId="{6C228F8C-A739-4797-BA49-85734B31DF8A}"/>
    <dgm:cxn modelId="{C6140AA0-D2C2-4E14-9315-E9B76B327EBC}" type="presOf" srcId="{F2893914-0DCA-439F-9700-7CDBAEC78392}" destId="{480F7D11-A6BC-4601-9B41-8B1C22F97911}" srcOrd="0" destOrd="0" presId="urn:microsoft.com/office/officeart/2005/8/layout/vList6"/>
    <dgm:cxn modelId="{96A4EF05-4DC8-4CA1-9618-91AFD47C4180}" srcId="{3FC75041-950F-49BD-AF67-C1F0FBA57CC9}" destId="{27A7EEDD-4A21-4B5D-B08E-AC0BEE720304}" srcOrd="1" destOrd="0" parTransId="{A4B17971-C01D-4D55-BD6A-AFC33F4771A1}" sibTransId="{E553448E-48DB-4CA9-ABD3-B231C454428D}"/>
    <dgm:cxn modelId="{42A91654-7FB4-4833-B5FF-D75DC41A673B}" srcId="{3A39EC5E-A6B7-4809-AA2E-7A10FFC44497}" destId="{65E9E065-42EA-4ED7-9BA5-B5073A398EDA}" srcOrd="2" destOrd="0" parTransId="{B5458B22-D2F1-4C58-858D-FAE70128F300}" sibTransId="{1D837804-D28E-4713-9556-1C1C1A472154}"/>
    <dgm:cxn modelId="{B2129622-7A14-4343-A01A-09AE43EFE072}" srcId="{65E9E065-42EA-4ED7-9BA5-B5073A398EDA}" destId="{10EC2199-17AB-410B-8F9B-83FACA1AA35F}" srcOrd="0" destOrd="0" parTransId="{1B50A654-3585-4E5A-A0BE-1709D1C5D076}" sibTransId="{38320DA0-FF24-4CE7-BF4D-BB5379A59AA9}"/>
    <dgm:cxn modelId="{FB144FD4-16DB-4AAA-BAB2-B790276C31F8}" type="presOf" srcId="{10EC2199-17AB-410B-8F9B-83FACA1AA35F}" destId="{E22DDD43-E860-47F6-923F-7F1997060DF7}" srcOrd="0" destOrd="0" presId="urn:microsoft.com/office/officeart/2005/8/layout/vList6"/>
    <dgm:cxn modelId="{99B3754B-1618-4282-B7ED-E4B7600A8BCE}" srcId="{3A39EC5E-A6B7-4809-AA2E-7A10FFC44497}" destId="{3FC75041-950F-49BD-AF67-C1F0FBA57CC9}" srcOrd="0" destOrd="0" parTransId="{E00F96FB-D42E-46E9-9844-35294416CFD8}" sibTransId="{61D14CAE-070D-401B-9ED2-7E8F734CB112}"/>
    <dgm:cxn modelId="{2A7F49FD-AF76-4695-AECC-4FB6D0D359EE}" type="presOf" srcId="{FB7D81F6-7909-4103-A860-1D24BF3EC97A}" destId="{E22DDD43-E860-47F6-923F-7F1997060DF7}" srcOrd="0" destOrd="1" presId="urn:microsoft.com/office/officeart/2005/8/layout/vList6"/>
    <dgm:cxn modelId="{4B80F75A-EFBA-4002-93BE-A2F33E75320A}" srcId="{3FC75041-950F-49BD-AF67-C1F0FBA57CC9}" destId="{F2893914-0DCA-439F-9700-7CDBAEC78392}" srcOrd="0" destOrd="0" parTransId="{DD5036AC-C08E-4CA6-84EA-641268638CC2}" sibTransId="{92265762-97EC-44CD-B6C2-0F739FEB4898}"/>
    <dgm:cxn modelId="{47DE323E-A7DA-4A27-8A79-DCE2DA615DA4}" type="presOf" srcId="{BC04C5CF-56FB-4108-9E97-A78E17D25886}" destId="{5CE809FF-C461-408A-95EC-46ADE269693E}" srcOrd="0" destOrd="0" presId="urn:microsoft.com/office/officeart/2005/8/layout/vList6"/>
    <dgm:cxn modelId="{71ADF9DA-0248-484B-8419-55FE51828F1C}" srcId="{12173C44-BE4B-43FF-97DE-6DDA395C71D1}" destId="{7AFB4A95-2D91-43E5-91BC-FC2008F23ED6}" srcOrd="1" destOrd="0" parTransId="{19DAF0F1-1B72-4336-98B7-C8FDD47CBA6A}" sibTransId="{693D214B-0458-4045-A436-BF45C369D66E}"/>
    <dgm:cxn modelId="{D6D32038-27D6-42FB-BE78-7011BD261FFE}" srcId="{12173C44-BE4B-43FF-97DE-6DDA395C71D1}" destId="{BC04C5CF-56FB-4108-9E97-A78E17D25886}" srcOrd="0" destOrd="0" parTransId="{42662D8C-E84A-43F7-93A3-B06D13AE1BFD}" sibTransId="{9BD79E34-2DF8-4D59-86E1-8A2142866D34}"/>
    <dgm:cxn modelId="{F7F6852A-E0B9-4E7E-A1A8-C9E17583C176}" type="presOf" srcId="{12173C44-BE4B-43FF-97DE-6DDA395C71D1}" destId="{50D7ABF8-EFAB-4B1E-90FA-66C5E3F491BF}" srcOrd="0" destOrd="0" presId="urn:microsoft.com/office/officeart/2005/8/layout/vList6"/>
    <dgm:cxn modelId="{09A3F74E-BE91-4770-952B-98B6270FA65A}" type="presOf" srcId="{3A39EC5E-A6B7-4809-AA2E-7A10FFC44497}" destId="{E1324329-39F1-4EC8-BEF5-417D29890304}" srcOrd="0" destOrd="0" presId="urn:microsoft.com/office/officeart/2005/8/layout/vList6"/>
    <dgm:cxn modelId="{E6FD1D9A-4052-4BFD-88E8-5A4C19A0C546}" srcId="{3A39EC5E-A6B7-4809-AA2E-7A10FFC44497}" destId="{12173C44-BE4B-43FF-97DE-6DDA395C71D1}" srcOrd="1" destOrd="0" parTransId="{C966FB0C-45E0-4BA9-9342-82064FDC1AA1}" sibTransId="{495AF59B-36E7-4CCD-876E-75C78888945A}"/>
    <dgm:cxn modelId="{225A2A79-CAFD-4067-B626-7F589FE7C1EE}" type="presParOf" srcId="{E1324329-39F1-4EC8-BEF5-417D29890304}" destId="{8E71D1E1-E2FA-43B8-8FF3-82909C8594B5}" srcOrd="0" destOrd="0" presId="urn:microsoft.com/office/officeart/2005/8/layout/vList6"/>
    <dgm:cxn modelId="{7710D62D-0D03-4BFA-A008-B77F57A2137B}" type="presParOf" srcId="{8E71D1E1-E2FA-43B8-8FF3-82909C8594B5}" destId="{61EDAA6F-93BB-4032-B00D-609A9AFBCE9B}" srcOrd="0" destOrd="0" presId="urn:microsoft.com/office/officeart/2005/8/layout/vList6"/>
    <dgm:cxn modelId="{8B9E869D-255E-46F9-98B1-4129DDDD2F27}" type="presParOf" srcId="{8E71D1E1-E2FA-43B8-8FF3-82909C8594B5}" destId="{480F7D11-A6BC-4601-9B41-8B1C22F97911}" srcOrd="1" destOrd="0" presId="urn:microsoft.com/office/officeart/2005/8/layout/vList6"/>
    <dgm:cxn modelId="{9F1867A9-7999-40E1-9664-88C2744B6F5D}" type="presParOf" srcId="{E1324329-39F1-4EC8-BEF5-417D29890304}" destId="{6A278554-6C12-4201-B2EB-A11E1390AE29}" srcOrd="1" destOrd="0" presId="urn:microsoft.com/office/officeart/2005/8/layout/vList6"/>
    <dgm:cxn modelId="{B76C34A7-5E82-43B6-B7E9-F660F968FDB3}" type="presParOf" srcId="{E1324329-39F1-4EC8-BEF5-417D29890304}" destId="{186760CE-F95D-445F-9E0F-447582943F97}" srcOrd="2" destOrd="0" presId="urn:microsoft.com/office/officeart/2005/8/layout/vList6"/>
    <dgm:cxn modelId="{65C07ED6-DEF5-4B21-B7F3-173293A458D9}" type="presParOf" srcId="{186760CE-F95D-445F-9E0F-447582943F97}" destId="{50D7ABF8-EFAB-4B1E-90FA-66C5E3F491BF}" srcOrd="0" destOrd="0" presId="urn:microsoft.com/office/officeart/2005/8/layout/vList6"/>
    <dgm:cxn modelId="{5D94C034-7602-432C-A88D-E0F614642780}" type="presParOf" srcId="{186760CE-F95D-445F-9E0F-447582943F97}" destId="{5CE809FF-C461-408A-95EC-46ADE269693E}" srcOrd="1" destOrd="0" presId="urn:microsoft.com/office/officeart/2005/8/layout/vList6"/>
    <dgm:cxn modelId="{AE668560-E9F8-4AF4-9124-6F871D40DBCB}" type="presParOf" srcId="{E1324329-39F1-4EC8-BEF5-417D29890304}" destId="{1C0CA8AE-080D-4994-A80D-89A7C5B4CC44}" srcOrd="3" destOrd="0" presId="urn:microsoft.com/office/officeart/2005/8/layout/vList6"/>
    <dgm:cxn modelId="{958B6B65-2D99-46E7-A955-B942B4F19B92}" type="presParOf" srcId="{E1324329-39F1-4EC8-BEF5-417D29890304}" destId="{7562780E-E610-489C-A64C-08ED87842C2C}" srcOrd="4" destOrd="0" presId="urn:microsoft.com/office/officeart/2005/8/layout/vList6"/>
    <dgm:cxn modelId="{4AE6A57C-0D9D-42CC-AAFA-21CCAF011D89}" type="presParOf" srcId="{7562780E-E610-489C-A64C-08ED87842C2C}" destId="{7BE85545-DBA4-497F-9FB7-B0E506FB6D56}" srcOrd="0" destOrd="0" presId="urn:microsoft.com/office/officeart/2005/8/layout/vList6"/>
    <dgm:cxn modelId="{7091BC7C-1275-4E67-B885-E6158805833E}" type="presParOf" srcId="{7562780E-E610-489C-A64C-08ED87842C2C}" destId="{E22DDD43-E860-47F6-923F-7F1997060DF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B6273-02A9-4761-9937-140B60FD1C01}">
      <dsp:nvSpPr>
        <dsp:cNvPr id="0" name=""/>
        <dsp:cNvSpPr/>
      </dsp:nvSpPr>
      <dsp:spPr>
        <a:xfrm>
          <a:off x="566506" y="0"/>
          <a:ext cx="8115379" cy="507211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AD09D8-4225-459F-97F5-D975A873C50C}">
      <dsp:nvSpPr>
        <dsp:cNvPr id="0" name=""/>
        <dsp:cNvSpPr/>
      </dsp:nvSpPr>
      <dsp:spPr>
        <a:xfrm>
          <a:off x="1597159" y="3500771"/>
          <a:ext cx="210999" cy="21099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2AC25A-8D17-4A6F-B4BF-AB9628009380}">
      <dsp:nvSpPr>
        <dsp:cNvPr id="0" name=""/>
        <dsp:cNvSpPr/>
      </dsp:nvSpPr>
      <dsp:spPr>
        <a:xfrm>
          <a:off x="1702659" y="3606271"/>
          <a:ext cx="1890883" cy="146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804" tIns="0" rIns="0" bIns="0" numCol="1" spcCol="1270" anchor="t" anchorCtr="0">
          <a:noAutofit/>
        </a:bodyPr>
        <a:lstStyle/>
        <a:p>
          <a:pPr lvl="0" algn="l" defTabSz="1377950">
            <a:lnSpc>
              <a:spcPct val="90000"/>
            </a:lnSpc>
            <a:spcBef>
              <a:spcPct val="0"/>
            </a:spcBef>
            <a:spcAft>
              <a:spcPct val="35000"/>
            </a:spcAft>
          </a:pPr>
          <a:r>
            <a:rPr lang="pt-PT" sz="3100" kern="1200" dirty="0"/>
            <a:t>Trading agriculture surplus</a:t>
          </a:r>
        </a:p>
      </dsp:txBody>
      <dsp:txXfrm>
        <a:off x="1702659" y="3606271"/>
        <a:ext cx="1890883" cy="1465840"/>
      </dsp:txXfrm>
    </dsp:sp>
    <dsp:sp modelId="{307216E0-C054-44A3-ABE9-E289C08FF7BA}">
      <dsp:nvSpPr>
        <dsp:cNvPr id="0" name=""/>
        <dsp:cNvSpPr/>
      </dsp:nvSpPr>
      <dsp:spPr>
        <a:xfrm>
          <a:off x="3459639" y="2122171"/>
          <a:ext cx="381422" cy="38142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9CEB91-7CF7-4BC1-85ED-0FFF6341F4E7}">
      <dsp:nvSpPr>
        <dsp:cNvPr id="0" name=""/>
        <dsp:cNvSpPr/>
      </dsp:nvSpPr>
      <dsp:spPr>
        <a:xfrm>
          <a:off x="3664743" y="2478574"/>
          <a:ext cx="1947691" cy="1249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108" tIns="0" rIns="0" bIns="0" numCol="1" spcCol="1270" anchor="t" anchorCtr="0">
          <a:noAutofit/>
        </a:bodyPr>
        <a:lstStyle/>
        <a:p>
          <a:pPr lvl="0" algn="l" defTabSz="1377950">
            <a:lnSpc>
              <a:spcPct val="90000"/>
            </a:lnSpc>
            <a:spcBef>
              <a:spcPct val="0"/>
            </a:spcBef>
            <a:spcAft>
              <a:spcPct val="35000"/>
            </a:spcAft>
          </a:pPr>
          <a:r>
            <a:rPr lang="pt-PT" sz="3100" kern="1200" dirty="0"/>
            <a:t>Markets appear</a:t>
          </a:r>
        </a:p>
      </dsp:txBody>
      <dsp:txXfrm>
        <a:off x="3664743" y="2478574"/>
        <a:ext cx="1947691" cy="1249985"/>
      </dsp:txXfrm>
    </dsp:sp>
    <dsp:sp modelId="{EB617641-102A-4FF0-816D-CBBEF725C632}">
      <dsp:nvSpPr>
        <dsp:cNvPr id="0" name=""/>
        <dsp:cNvSpPr/>
      </dsp:nvSpPr>
      <dsp:spPr>
        <a:xfrm>
          <a:off x="5699483" y="1283244"/>
          <a:ext cx="527499" cy="52749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6E1C8A-CFB7-408F-B783-C9BDAEE2508E}">
      <dsp:nvSpPr>
        <dsp:cNvPr id="0" name=""/>
        <dsp:cNvSpPr/>
      </dsp:nvSpPr>
      <dsp:spPr>
        <a:xfrm>
          <a:off x="5950184" y="1546994"/>
          <a:ext cx="2765370" cy="3525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511" tIns="0" rIns="0" bIns="0" numCol="1" spcCol="1270" anchor="t" anchorCtr="0">
          <a:noAutofit/>
        </a:bodyPr>
        <a:lstStyle/>
        <a:p>
          <a:pPr lvl="0" algn="l" defTabSz="1377950">
            <a:lnSpc>
              <a:spcPct val="90000"/>
            </a:lnSpc>
            <a:spcBef>
              <a:spcPct val="0"/>
            </a:spcBef>
            <a:spcAft>
              <a:spcPct val="35000"/>
            </a:spcAft>
          </a:pPr>
          <a:r>
            <a:rPr lang="pt-PT" sz="3100" kern="1200" dirty="0"/>
            <a:t>1st currencies appear to facilitate trading</a:t>
          </a:r>
        </a:p>
      </dsp:txBody>
      <dsp:txXfrm>
        <a:off x="5950184" y="1546994"/>
        <a:ext cx="2765370" cy="35251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B6273-02A9-4761-9937-140B60FD1C01}">
      <dsp:nvSpPr>
        <dsp:cNvPr id="0" name=""/>
        <dsp:cNvSpPr/>
      </dsp:nvSpPr>
      <dsp:spPr>
        <a:xfrm>
          <a:off x="636460" y="0"/>
          <a:ext cx="9414832" cy="588427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94CCFD-0206-45DA-981F-9BA6E3A4147B}">
      <dsp:nvSpPr>
        <dsp:cNvPr id="0" name=""/>
        <dsp:cNvSpPr/>
      </dsp:nvSpPr>
      <dsp:spPr>
        <a:xfrm>
          <a:off x="1563821" y="4375543"/>
          <a:ext cx="216541" cy="216541"/>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B402EE-A7DD-4583-B80A-99207A25C14D}">
      <dsp:nvSpPr>
        <dsp:cNvPr id="0" name=""/>
        <dsp:cNvSpPr/>
      </dsp:nvSpPr>
      <dsp:spPr>
        <a:xfrm>
          <a:off x="1672092" y="4483813"/>
          <a:ext cx="1233342" cy="1400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741" tIns="0" rIns="0" bIns="0" numCol="1" spcCol="1270" anchor="t" anchorCtr="0">
          <a:noAutofit/>
        </a:bodyPr>
        <a:lstStyle/>
        <a:p>
          <a:pPr lvl="0" algn="l" defTabSz="844550">
            <a:lnSpc>
              <a:spcPct val="90000"/>
            </a:lnSpc>
            <a:spcBef>
              <a:spcPct val="0"/>
            </a:spcBef>
            <a:spcAft>
              <a:spcPct val="35000"/>
            </a:spcAft>
          </a:pPr>
          <a:r>
            <a:rPr lang="pt-PT" sz="1900" b="1" kern="1200" dirty="0"/>
            <a:t>Trading agriculture surplus</a:t>
          </a:r>
        </a:p>
      </dsp:txBody>
      <dsp:txXfrm>
        <a:off x="1672092" y="4483813"/>
        <a:ext cx="1233342" cy="1400456"/>
      </dsp:txXfrm>
    </dsp:sp>
    <dsp:sp modelId="{0C58EB8D-B08B-41FC-8589-376CA23F1D45}">
      <dsp:nvSpPr>
        <dsp:cNvPr id="0" name=""/>
        <dsp:cNvSpPr/>
      </dsp:nvSpPr>
      <dsp:spPr>
        <a:xfrm>
          <a:off x="2735968" y="3249293"/>
          <a:ext cx="338933" cy="338933"/>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FFB6E1-F7E6-49AF-9BF4-CED0FF67E285}">
      <dsp:nvSpPr>
        <dsp:cNvPr id="0" name=""/>
        <dsp:cNvSpPr/>
      </dsp:nvSpPr>
      <dsp:spPr>
        <a:xfrm>
          <a:off x="2905435" y="3418760"/>
          <a:ext cx="1562862" cy="2465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594" tIns="0" rIns="0" bIns="0" numCol="1" spcCol="1270" anchor="t" anchorCtr="0">
          <a:noAutofit/>
        </a:bodyPr>
        <a:lstStyle/>
        <a:p>
          <a:pPr lvl="0" algn="l" defTabSz="844550">
            <a:lnSpc>
              <a:spcPct val="90000"/>
            </a:lnSpc>
            <a:spcBef>
              <a:spcPct val="0"/>
            </a:spcBef>
            <a:spcAft>
              <a:spcPct val="35000"/>
            </a:spcAft>
          </a:pPr>
          <a:r>
            <a:rPr lang="pt-PT" sz="1900" b="1" kern="1200" dirty="0"/>
            <a:t>Markets appear</a:t>
          </a:r>
        </a:p>
      </dsp:txBody>
      <dsp:txXfrm>
        <a:off x="2905435" y="3418760"/>
        <a:ext cx="1562862" cy="2465509"/>
      </dsp:txXfrm>
    </dsp:sp>
    <dsp:sp modelId="{C7EC7DF1-CBCC-4D35-B57B-AA180854A5E2}">
      <dsp:nvSpPr>
        <dsp:cNvPr id="0" name=""/>
        <dsp:cNvSpPr/>
      </dsp:nvSpPr>
      <dsp:spPr>
        <a:xfrm>
          <a:off x="4242341" y="2351354"/>
          <a:ext cx="451911" cy="451911"/>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254C40-A931-4C41-A3BA-CB9744E93D06}">
      <dsp:nvSpPr>
        <dsp:cNvPr id="0" name=""/>
        <dsp:cNvSpPr/>
      </dsp:nvSpPr>
      <dsp:spPr>
        <a:xfrm>
          <a:off x="4468297" y="2577310"/>
          <a:ext cx="1817062" cy="330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459" tIns="0" rIns="0" bIns="0" numCol="1" spcCol="1270" anchor="t" anchorCtr="0">
          <a:noAutofit/>
        </a:bodyPr>
        <a:lstStyle/>
        <a:p>
          <a:pPr lvl="0" algn="l" defTabSz="844550">
            <a:lnSpc>
              <a:spcPct val="90000"/>
            </a:lnSpc>
            <a:spcBef>
              <a:spcPct val="0"/>
            </a:spcBef>
            <a:spcAft>
              <a:spcPct val="35000"/>
            </a:spcAft>
          </a:pPr>
          <a:r>
            <a:rPr lang="pt-PT" sz="1900" kern="1200" dirty="0"/>
            <a:t>1st currencies appear to facilitate trading</a:t>
          </a:r>
          <a:endParaRPr lang="pt-PT" sz="1900" b="1" kern="1200" dirty="0"/>
        </a:p>
      </dsp:txBody>
      <dsp:txXfrm>
        <a:off x="4468297" y="2577310"/>
        <a:ext cx="1817062" cy="3306959"/>
      </dsp:txXfrm>
    </dsp:sp>
    <dsp:sp modelId="{97544A63-0758-489F-835F-B82DF7B73439}">
      <dsp:nvSpPr>
        <dsp:cNvPr id="0" name=""/>
        <dsp:cNvSpPr/>
      </dsp:nvSpPr>
      <dsp:spPr>
        <a:xfrm>
          <a:off x="5993500" y="1649949"/>
          <a:ext cx="583719" cy="58371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6DE137-6C13-48A3-9B26-E5107601F2F5}">
      <dsp:nvSpPr>
        <dsp:cNvPr id="0" name=""/>
        <dsp:cNvSpPr/>
      </dsp:nvSpPr>
      <dsp:spPr>
        <a:xfrm>
          <a:off x="6285360" y="1941809"/>
          <a:ext cx="1882966" cy="394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301" tIns="0" rIns="0" bIns="0" numCol="1" spcCol="1270" anchor="t" anchorCtr="0">
          <a:noAutofit/>
        </a:bodyPr>
        <a:lstStyle/>
        <a:p>
          <a:pPr lvl="0" algn="l" defTabSz="844550">
            <a:lnSpc>
              <a:spcPct val="90000"/>
            </a:lnSpc>
            <a:spcBef>
              <a:spcPct val="0"/>
            </a:spcBef>
            <a:spcAft>
              <a:spcPct val="35000"/>
            </a:spcAft>
          </a:pPr>
          <a:r>
            <a:rPr lang="pt-PT" sz="1900" kern="1200" dirty="0"/>
            <a:t>Precious metals and other currencies</a:t>
          </a:r>
        </a:p>
      </dsp:txBody>
      <dsp:txXfrm>
        <a:off x="6285360" y="1941809"/>
        <a:ext cx="1882966" cy="3942460"/>
      </dsp:txXfrm>
    </dsp:sp>
    <dsp:sp modelId="{DEC32A5A-EBDC-467A-8B85-F04295F1A34F}">
      <dsp:nvSpPr>
        <dsp:cNvPr id="0" name=""/>
        <dsp:cNvSpPr/>
      </dsp:nvSpPr>
      <dsp:spPr>
        <a:xfrm>
          <a:off x="7796440" y="1181561"/>
          <a:ext cx="743771" cy="743771"/>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F3DBCD-80D2-4231-8252-8B5175B16AAB}">
      <dsp:nvSpPr>
        <dsp:cNvPr id="0" name=""/>
        <dsp:cNvSpPr/>
      </dsp:nvSpPr>
      <dsp:spPr>
        <a:xfrm>
          <a:off x="8168326" y="1553447"/>
          <a:ext cx="1882966" cy="4330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4109" tIns="0" rIns="0" bIns="0" numCol="1" spcCol="1270" anchor="t" anchorCtr="0">
          <a:noAutofit/>
        </a:bodyPr>
        <a:lstStyle/>
        <a:p>
          <a:pPr lvl="0" algn="l" defTabSz="844550">
            <a:lnSpc>
              <a:spcPct val="90000"/>
            </a:lnSpc>
            <a:spcBef>
              <a:spcPct val="0"/>
            </a:spcBef>
            <a:spcAft>
              <a:spcPct val="35000"/>
            </a:spcAft>
          </a:pPr>
          <a:r>
            <a:rPr lang="pt-PT" sz="1900" kern="1200" dirty="0"/>
            <a:t>Paper money</a:t>
          </a:r>
        </a:p>
      </dsp:txBody>
      <dsp:txXfrm>
        <a:off x="8168326" y="1553447"/>
        <a:ext cx="1882966" cy="43308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B6273-02A9-4761-9937-140B60FD1C01}">
      <dsp:nvSpPr>
        <dsp:cNvPr id="0" name=""/>
        <dsp:cNvSpPr/>
      </dsp:nvSpPr>
      <dsp:spPr>
        <a:xfrm>
          <a:off x="636460" y="0"/>
          <a:ext cx="9414832" cy="588427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94CCFD-0206-45DA-981F-9BA6E3A4147B}">
      <dsp:nvSpPr>
        <dsp:cNvPr id="0" name=""/>
        <dsp:cNvSpPr/>
      </dsp:nvSpPr>
      <dsp:spPr>
        <a:xfrm>
          <a:off x="1563821" y="4375543"/>
          <a:ext cx="216541" cy="216541"/>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B402EE-A7DD-4583-B80A-99207A25C14D}">
      <dsp:nvSpPr>
        <dsp:cNvPr id="0" name=""/>
        <dsp:cNvSpPr/>
      </dsp:nvSpPr>
      <dsp:spPr>
        <a:xfrm>
          <a:off x="1672092" y="4483813"/>
          <a:ext cx="1233342" cy="1400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741" tIns="0" rIns="0" bIns="0" numCol="1" spcCol="1270" anchor="t" anchorCtr="0">
          <a:noAutofit/>
        </a:bodyPr>
        <a:lstStyle/>
        <a:p>
          <a:pPr lvl="0" algn="l" defTabSz="844550">
            <a:lnSpc>
              <a:spcPct val="90000"/>
            </a:lnSpc>
            <a:spcBef>
              <a:spcPct val="0"/>
            </a:spcBef>
            <a:spcAft>
              <a:spcPct val="35000"/>
            </a:spcAft>
          </a:pPr>
          <a:r>
            <a:rPr lang="pt-PT" sz="1900" b="1" kern="1200" dirty="0"/>
            <a:t>Trading agriculture surplus</a:t>
          </a:r>
        </a:p>
      </dsp:txBody>
      <dsp:txXfrm>
        <a:off x="1672092" y="4483813"/>
        <a:ext cx="1233342" cy="1400456"/>
      </dsp:txXfrm>
    </dsp:sp>
    <dsp:sp modelId="{0C58EB8D-B08B-41FC-8589-376CA23F1D45}">
      <dsp:nvSpPr>
        <dsp:cNvPr id="0" name=""/>
        <dsp:cNvSpPr/>
      </dsp:nvSpPr>
      <dsp:spPr>
        <a:xfrm>
          <a:off x="2735968" y="3249293"/>
          <a:ext cx="338933" cy="338933"/>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FFB6E1-F7E6-49AF-9BF4-CED0FF67E285}">
      <dsp:nvSpPr>
        <dsp:cNvPr id="0" name=""/>
        <dsp:cNvSpPr/>
      </dsp:nvSpPr>
      <dsp:spPr>
        <a:xfrm>
          <a:off x="2905435" y="3418760"/>
          <a:ext cx="1562862" cy="2465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594" tIns="0" rIns="0" bIns="0" numCol="1" spcCol="1270" anchor="t" anchorCtr="0">
          <a:noAutofit/>
        </a:bodyPr>
        <a:lstStyle/>
        <a:p>
          <a:pPr lvl="0" algn="l" defTabSz="844550">
            <a:lnSpc>
              <a:spcPct val="90000"/>
            </a:lnSpc>
            <a:spcBef>
              <a:spcPct val="0"/>
            </a:spcBef>
            <a:spcAft>
              <a:spcPct val="35000"/>
            </a:spcAft>
          </a:pPr>
          <a:r>
            <a:rPr lang="pt-PT" sz="1900" b="1" kern="1200" dirty="0"/>
            <a:t>Markets appear</a:t>
          </a:r>
        </a:p>
      </dsp:txBody>
      <dsp:txXfrm>
        <a:off x="2905435" y="3418760"/>
        <a:ext cx="1562862" cy="2465509"/>
      </dsp:txXfrm>
    </dsp:sp>
    <dsp:sp modelId="{C7EC7DF1-CBCC-4D35-B57B-AA180854A5E2}">
      <dsp:nvSpPr>
        <dsp:cNvPr id="0" name=""/>
        <dsp:cNvSpPr/>
      </dsp:nvSpPr>
      <dsp:spPr>
        <a:xfrm>
          <a:off x="4242341" y="2351354"/>
          <a:ext cx="451911" cy="451911"/>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254C40-A931-4C41-A3BA-CB9744E93D06}">
      <dsp:nvSpPr>
        <dsp:cNvPr id="0" name=""/>
        <dsp:cNvSpPr/>
      </dsp:nvSpPr>
      <dsp:spPr>
        <a:xfrm>
          <a:off x="4468297" y="2577310"/>
          <a:ext cx="1817062" cy="330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459" tIns="0" rIns="0" bIns="0" numCol="1" spcCol="1270" anchor="t" anchorCtr="0">
          <a:noAutofit/>
        </a:bodyPr>
        <a:lstStyle/>
        <a:p>
          <a:pPr lvl="0" algn="l" defTabSz="844550">
            <a:lnSpc>
              <a:spcPct val="90000"/>
            </a:lnSpc>
            <a:spcBef>
              <a:spcPct val="0"/>
            </a:spcBef>
            <a:spcAft>
              <a:spcPct val="35000"/>
            </a:spcAft>
          </a:pPr>
          <a:r>
            <a:rPr lang="pt-PT" sz="1900" kern="1200" dirty="0"/>
            <a:t>1st currencies appear to facilitate trading</a:t>
          </a:r>
          <a:endParaRPr lang="pt-PT" sz="1900" b="1" kern="1200" dirty="0"/>
        </a:p>
      </dsp:txBody>
      <dsp:txXfrm>
        <a:off x="4468297" y="2577310"/>
        <a:ext cx="1817062" cy="3306959"/>
      </dsp:txXfrm>
    </dsp:sp>
    <dsp:sp modelId="{97544A63-0758-489F-835F-B82DF7B73439}">
      <dsp:nvSpPr>
        <dsp:cNvPr id="0" name=""/>
        <dsp:cNvSpPr/>
      </dsp:nvSpPr>
      <dsp:spPr>
        <a:xfrm>
          <a:off x="5993500" y="1649949"/>
          <a:ext cx="583719" cy="58371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6DE137-6C13-48A3-9B26-E5107601F2F5}">
      <dsp:nvSpPr>
        <dsp:cNvPr id="0" name=""/>
        <dsp:cNvSpPr/>
      </dsp:nvSpPr>
      <dsp:spPr>
        <a:xfrm>
          <a:off x="6285360" y="1941809"/>
          <a:ext cx="1882966" cy="394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301" tIns="0" rIns="0" bIns="0" numCol="1" spcCol="1270" anchor="t" anchorCtr="0">
          <a:noAutofit/>
        </a:bodyPr>
        <a:lstStyle/>
        <a:p>
          <a:pPr lvl="0" algn="l" defTabSz="844550">
            <a:lnSpc>
              <a:spcPct val="90000"/>
            </a:lnSpc>
            <a:spcBef>
              <a:spcPct val="0"/>
            </a:spcBef>
            <a:spcAft>
              <a:spcPct val="35000"/>
            </a:spcAft>
          </a:pPr>
          <a:r>
            <a:rPr lang="pt-PT" sz="1900" kern="1200" dirty="0"/>
            <a:t>Precious metals and other currencies</a:t>
          </a:r>
        </a:p>
      </dsp:txBody>
      <dsp:txXfrm>
        <a:off x="6285360" y="1941809"/>
        <a:ext cx="1882966" cy="3942460"/>
      </dsp:txXfrm>
    </dsp:sp>
    <dsp:sp modelId="{DEC32A5A-EBDC-467A-8B85-F04295F1A34F}">
      <dsp:nvSpPr>
        <dsp:cNvPr id="0" name=""/>
        <dsp:cNvSpPr/>
      </dsp:nvSpPr>
      <dsp:spPr>
        <a:xfrm>
          <a:off x="7796440" y="1181561"/>
          <a:ext cx="743771" cy="743771"/>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F3DBCD-80D2-4231-8252-8B5175B16AAB}">
      <dsp:nvSpPr>
        <dsp:cNvPr id="0" name=""/>
        <dsp:cNvSpPr/>
      </dsp:nvSpPr>
      <dsp:spPr>
        <a:xfrm>
          <a:off x="8168326" y="1553447"/>
          <a:ext cx="1882966" cy="4330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4109" tIns="0" rIns="0" bIns="0" numCol="1" spcCol="1270" anchor="t" anchorCtr="0">
          <a:noAutofit/>
        </a:bodyPr>
        <a:lstStyle/>
        <a:p>
          <a:pPr lvl="0" algn="l" defTabSz="844550">
            <a:lnSpc>
              <a:spcPct val="90000"/>
            </a:lnSpc>
            <a:spcBef>
              <a:spcPct val="0"/>
            </a:spcBef>
            <a:spcAft>
              <a:spcPct val="35000"/>
            </a:spcAft>
          </a:pPr>
          <a:r>
            <a:rPr lang="pt-PT" sz="1900" kern="1200" dirty="0"/>
            <a:t>Paper money</a:t>
          </a:r>
        </a:p>
      </dsp:txBody>
      <dsp:txXfrm>
        <a:off x="8168326" y="1553447"/>
        <a:ext cx="1882966" cy="43308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07732-0334-4EB2-B3D6-902D4C37B4EC}">
      <dsp:nvSpPr>
        <dsp:cNvPr id="0" name=""/>
        <dsp:cNvSpPr/>
      </dsp:nvSpPr>
      <dsp:spPr>
        <a:xfrm>
          <a:off x="180183" y="2219931"/>
          <a:ext cx="2204345" cy="1102172"/>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Human societies</a:t>
          </a:r>
        </a:p>
      </dsp:txBody>
      <dsp:txXfrm>
        <a:off x="212465" y="2252213"/>
        <a:ext cx="2139781" cy="1037608"/>
      </dsp:txXfrm>
    </dsp:sp>
    <dsp:sp modelId="{C3D8A131-3F8F-4B61-BFD4-C19DACD5E183}">
      <dsp:nvSpPr>
        <dsp:cNvPr id="0" name=""/>
        <dsp:cNvSpPr/>
      </dsp:nvSpPr>
      <dsp:spPr>
        <a:xfrm rot="17945813">
          <a:off x="1918797" y="1962769"/>
          <a:ext cx="1813201" cy="32124"/>
        </a:xfrm>
        <a:custGeom>
          <a:avLst/>
          <a:gdLst/>
          <a:ahLst/>
          <a:cxnLst/>
          <a:rect l="0" t="0" r="0" b="0"/>
          <a:pathLst>
            <a:path>
              <a:moveTo>
                <a:pt x="0" y="16062"/>
              </a:moveTo>
              <a:lnTo>
                <a:pt x="1813201" y="16062"/>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780068" y="1933501"/>
        <a:ext cx="90660" cy="90660"/>
      </dsp:txXfrm>
    </dsp:sp>
    <dsp:sp modelId="{2659DA09-FBF5-4EC1-BACC-3E0879DAF8F5}">
      <dsp:nvSpPr>
        <dsp:cNvPr id="0" name=""/>
        <dsp:cNvSpPr/>
      </dsp:nvSpPr>
      <dsp:spPr>
        <a:xfrm>
          <a:off x="3266267" y="635558"/>
          <a:ext cx="2204345" cy="1102172"/>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B.1 Monetary –based economies</a:t>
          </a:r>
        </a:p>
      </dsp:txBody>
      <dsp:txXfrm>
        <a:off x="3298549" y="667840"/>
        <a:ext cx="2139781" cy="1037608"/>
      </dsp:txXfrm>
    </dsp:sp>
    <dsp:sp modelId="{F931D375-3C33-43AF-A3F1-9F4BC87031E3}">
      <dsp:nvSpPr>
        <dsp:cNvPr id="0" name=""/>
        <dsp:cNvSpPr/>
      </dsp:nvSpPr>
      <dsp:spPr>
        <a:xfrm rot="19457599">
          <a:off x="5368550" y="853708"/>
          <a:ext cx="1085863" cy="32124"/>
        </a:xfrm>
        <a:custGeom>
          <a:avLst/>
          <a:gdLst/>
          <a:ahLst/>
          <a:cxnLst/>
          <a:rect l="0" t="0" r="0" b="0"/>
          <a:pathLst>
            <a:path>
              <a:moveTo>
                <a:pt x="0" y="16062"/>
              </a:moveTo>
              <a:lnTo>
                <a:pt x="1085863" y="16062"/>
              </a:lnTo>
            </a:path>
          </a:pathLst>
        </a:custGeom>
        <a:no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84335" y="842623"/>
        <a:ext cx="54293" cy="54293"/>
      </dsp:txXfrm>
    </dsp:sp>
    <dsp:sp modelId="{9DE68750-19AB-4DAD-AAFF-92766F750F10}">
      <dsp:nvSpPr>
        <dsp:cNvPr id="0" name=""/>
        <dsp:cNvSpPr/>
      </dsp:nvSpPr>
      <dsp:spPr>
        <a:xfrm>
          <a:off x="6352351" y="1809"/>
          <a:ext cx="2204345" cy="1102172"/>
        </a:xfrm>
        <a:prstGeom prst="roundRect">
          <a:avLst>
            <a:gd name="adj" fmla="val 10000"/>
          </a:avLst>
        </a:prstGeom>
        <a:solidFill>
          <a:schemeClr val="accent2">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B.1.1 Multiple complementary currencies</a:t>
          </a:r>
        </a:p>
      </dsp:txBody>
      <dsp:txXfrm>
        <a:off x="6384633" y="34091"/>
        <a:ext cx="2139781" cy="1037608"/>
      </dsp:txXfrm>
    </dsp:sp>
    <dsp:sp modelId="{8D0F34DD-76AB-417F-BCE1-722DD83CB512}">
      <dsp:nvSpPr>
        <dsp:cNvPr id="0" name=""/>
        <dsp:cNvSpPr/>
      </dsp:nvSpPr>
      <dsp:spPr>
        <a:xfrm rot="2142401">
          <a:off x="5368550" y="1487457"/>
          <a:ext cx="1085863" cy="32124"/>
        </a:xfrm>
        <a:custGeom>
          <a:avLst/>
          <a:gdLst/>
          <a:ahLst/>
          <a:cxnLst/>
          <a:rect l="0" t="0" r="0" b="0"/>
          <a:pathLst>
            <a:path>
              <a:moveTo>
                <a:pt x="0" y="16062"/>
              </a:moveTo>
              <a:lnTo>
                <a:pt x="1085863" y="16062"/>
              </a:lnTo>
            </a:path>
          </a:pathLst>
        </a:custGeom>
        <a:no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84335" y="1476373"/>
        <a:ext cx="54293" cy="54293"/>
      </dsp:txXfrm>
    </dsp:sp>
    <dsp:sp modelId="{2A54EC6B-63A6-4C7D-8F87-C90CE31523BA}">
      <dsp:nvSpPr>
        <dsp:cNvPr id="0" name=""/>
        <dsp:cNvSpPr/>
      </dsp:nvSpPr>
      <dsp:spPr>
        <a:xfrm>
          <a:off x="6352351" y="1269307"/>
          <a:ext cx="2204345" cy="1102172"/>
        </a:xfrm>
        <a:prstGeom prst="roundRect">
          <a:avLst>
            <a:gd name="adj" fmla="val 10000"/>
          </a:avLst>
        </a:prstGeom>
        <a:solidFill>
          <a:schemeClr val="accent2">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B.1.2 Single dominant currency</a:t>
          </a:r>
        </a:p>
      </dsp:txBody>
      <dsp:txXfrm>
        <a:off x="6384633" y="1301589"/>
        <a:ext cx="2139781" cy="1037608"/>
      </dsp:txXfrm>
    </dsp:sp>
    <dsp:sp modelId="{4A4F4517-9684-406A-B8A4-0411F47BFC1E}">
      <dsp:nvSpPr>
        <dsp:cNvPr id="0" name=""/>
        <dsp:cNvSpPr/>
      </dsp:nvSpPr>
      <dsp:spPr>
        <a:xfrm rot="18289469">
          <a:off x="8225552" y="1170583"/>
          <a:ext cx="1544025" cy="32124"/>
        </a:xfrm>
        <a:custGeom>
          <a:avLst/>
          <a:gdLst/>
          <a:ahLst/>
          <a:cxnLst/>
          <a:rect l="0" t="0" r="0" b="0"/>
          <a:pathLst>
            <a:path>
              <a:moveTo>
                <a:pt x="0" y="16062"/>
              </a:moveTo>
              <a:lnTo>
                <a:pt x="1544025" y="16062"/>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958965" y="1148044"/>
        <a:ext cx="77201" cy="77201"/>
      </dsp:txXfrm>
    </dsp:sp>
    <dsp:sp modelId="{0C6397AB-B7A2-4A53-A04B-F31E1903FE0C}">
      <dsp:nvSpPr>
        <dsp:cNvPr id="0" name=""/>
        <dsp:cNvSpPr/>
      </dsp:nvSpPr>
      <dsp:spPr>
        <a:xfrm>
          <a:off x="9438434" y="1809"/>
          <a:ext cx="2204345" cy="1102172"/>
        </a:xfrm>
        <a:prstGeom prst="roundRect">
          <a:avLst>
            <a:gd name="adj" fmla="val 10000"/>
          </a:avLst>
        </a:prstGeom>
        <a:solidFill>
          <a:schemeClr val="accent2">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Public control (Gov. Powered Money)</a:t>
          </a:r>
        </a:p>
      </dsp:txBody>
      <dsp:txXfrm>
        <a:off x="9470716" y="34091"/>
        <a:ext cx="2139781" cy="1037608"/>
      </dsp:txXfrm>
    </dsp:sp>
    <dsp:sp modelId="{AA2761F4-3025-4BD2-B239-73E3EEFED1F8}">
      <dsp:nvSpPr>
        <dsp:cNvPr id="0" name=""/>
        <dsp:cNvSpPr/>
      </dsp:nvSpPr>
      <dsp:spPr>
        <a:xfrm>
          <a:off x="8556696" y="1804332"/>
          <a:ext cx="881738" cy="32124"/>
        </a:xfrm>
        <a:custGeom>
          <a:avLst/>
          <a:gdLst/>
          <a:ahLst/>
          <a:cxnLst/>
          <a:rect l="0" t="0" r="0" b="0"/>
          <a:pathLst>
            <a:path>
              <a:moveTo>
                <a:pt x="0" y="16062"/>
              </a:moveTo>
              <a:lnTo>
                <a:pt x="881738" y="16062"/>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975522" y="1798350"/>
        <a:ext cx="44086" cy="44086"/>
      </dsp:txXfrm>
    </dsp:sp>
    <dsp:sp modelId="{345379B4-8B88-465C-8D6D-F553174E1841}">
      <dsp:nvSpPr>
        <dsp:cNvPr id="0" name=""/>
        <dsp:cNvSpPr/>
      </dsp:nvSpPr>
      <dsp:spPr>
        <a:xfrm>
          <a:off x="9438434" y="1269307"/>
          <a:ext cx="2204345" cy="1102172"/>
        </a:xfrm>
        <a:prstGeom prst="roundRect">
          <a:avLst>
            <a:gd name="adj" fmla="val 10000"/>
          </a:avLst>
        </a:prstGeom>
        <a:solidFill>
          <a:schemeClr val="accent2">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Privately controlled</a:t>
          </a:r>
        </a:p>
      </dsp:txBody>
      <dsp:txXfrm>
        <a:off x="9470716" y="1301589"/>
        <a:ext cx="2139781" cy="1037608"/>
      </dsp:txXfrm>
    </dsp:sp>
    <dsp:sp modelId="{AEC86B3E-5E6E-48EF-948F-E6FEF6896A37}">
      <dsp:nvSpPr>
        <dsp:cNvPr id="0" name=""/>
        <dsp:cNvSpPr/>
      </dsp:nvSpPr>
      <dsp:spPr>
        <a:xfrm rot="3310531">
          <a:off x="8225552" y="2438081"/>
          <a:ext cx="1544025" cy="32124"/>
        </a:xfrm>
        <a:custGeom>
          <a:avLst/>
          <a:gdLst/>
          <a:ahLst/>
          <a:cxnLst/>
          <a:rect l="0" t="0" r="0" b="0"/>
          <a:pathLst>
            <a:path>
              <a:moveTo>
                <a:pt x="0" y="16062"/>
              </a:moveTo>
              <a:lnTo>
                <a:pt x="1544025" y="16062"/>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958965" y="2415543"/>
        <a:ext cx="77201" cy="77201"/>
      </dsp:txXfrm>
    </dsp:sp>
    <dsp:sp modelId="{1C3E81DF-84AE-4DC5-AF96-D1253BD919DD}">
      <dsp:nvSpPr>
        <dsp:cNvPr id="0" name=""/>
        <dsp:cNvSpPr/>
      </dsp:nvSpPr>
      <dsp:spPr>
        <a:xfrm>
          <a:off x="9438434" y="2536806"/>
          <a:ext cx="2204345" cy="1102172"/>
        </a:xfrm>
        <a:prstGeom prst="roundRect">
          <a:avLst>
            <a:gd name="adj" fmla="val 10000"/>
          </a:avLst>
        </a:prstGeom>
        <a:solidFill>
          <a:schemeClr val="accent2">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Co-operatively/ Collectively controlled</a:t>
          </a:r>
        </a:p>
      </dsp:txBody>
      <dsp:txXfrm>
        <a:off x="9470716" y="2569088"/>
        <a:ext cx="2139781" cy="1037608"/>
      </dsp:txXfrm>
    </dsp:sp>
    <dsp:sp modelId="{6B8B48B6-9CF5-4D02-A0CE-1E7424E3F785}">
      <dsp:nvSpPr>
        <dsp:cNvPr id="0" name=""/>
        <dsp:cNvSpPr/>
      </dsp:nvSpPr>
      <dsp:spPr>
        <a:xfrm rot="3654187">
          <a:off x="1918797" y="3547142"/>
          <a:ext cx="1813201" cy="32124"/>
        </a:xfrm>
        <a:custGeom>
          <a:avLst/>
          <a:gdLst/>
          <a:ahLst/>
          <a:cxnLst/>
          <a:rect l="0" t="0" r="0" b="0"/>
          <a:pathLst>
            <a:path>
              <a:moveTo>
                <a:pt x="0" y="16062"/>
              </a:moveTo>
              <a:lnTo>
                <a:pt x="1813201" y="16062"/>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780068" y="3517874"/>
        <a:ext cx="90660" cy="90660"/>
      </dsp:txXfrm>
    </dsp:sp>
    <dsp:sp modelId="{24F6009F-E5F4-43CA-B196-3CAA941BD5C8}">
      <dsp:nvSpPr>
        <dsp:cNvPr id="0" name=""/>
        <dsp:cNvSpPr/>
      </dsp:nvSpPr>
      <dsp:spPr>
        <a:xfrm>
          <a:off x="3266267" y="3804305"/>
          <a:ext cx="2204345" cy="1102172"/>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B.2 Non-monetary-based economies</a:t>
          </a:r>
        </a:p>
      </dsp:txBody>
      <dsp:txXfrm>
        <a:off x="3298549" y="3836587"/>
        <a:ext cx="2139781" cy="1037608"/>
      </dsp:txXfrm>
    </dsp:sp>
    <dsp:sp modelId="{C30C4E47-B032-4627-BAC2-3CF85B5AE177}">
      <dsp:nvSpPr>
        <dsp:cNvPr id="0" name=""/>
        <dsp:cNvSpPr/>
      </dsp:nvSpPr>
      <dsp:spPr>
        <a:xfrm rot="18289469">
          <a:off x="5139469" y="3705580"/>
          <a:ext cx="1544025" cy="32124"/>
        </a:xfrm>
        <a:custGeom>
          <a:avLst/>
          <a:gdLst/>
          <a:ahLst/>
          <a:cxnLst/>
          <a:rect l="0" t="0" r="0" b="0"/>
          <a:pathLst>
            <a:path>
              <a:moveTo>
                <a:pt x="0" y="16062"/>
              </a:moveTo>
              <a:lnTo>
                <a:pt x="1544025" y="16062"/>
              </a:lnTo>
            </a:path>
          </a:pathLst>
        </a:custGeom>
        <a:no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72881" y="3683041"/>
        <a:ext cx="77201" cy="77201"/>
      </dsp:txXfrm>
    </dsp:sp>
    <dsp:sp modelId="{34C3ED35-9B5D-4665-AC08-5D0563127F1D}">
      <dsp:nvSpPr>
        <dsp:cNvPr id="0" name=""/>
        <dsp:cNvSpPr/>
      </dsp:nvSpPr>
      <dsp:spPr>
        <a:xfrm>
          <a:off x="6352351" y="2536806"/>
          <a:ext cx="2204345" cy="1102172"/>
        </a:xfrm>
        <a:prstGeom prst="roundRect">
          <a:avLst>
            <a:gd name="adj" fmla="val 10000"/>
          </a:avLst>
        </a:prstGeom>
        <a:solidFill>
          <a:schemeClr val="accent2">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B.2.1No currency - Gift economies</a:t>
          </a:r>
        </a:p>
      </dsp:txBody>
      <dsp:txXfrm>
        <a:off x="6384633" y="2569088"/>
        <a:ext cx="2139781" cy="1037608"/>
      </dsp:txXfrm>
    </dsp:sp>
    <dsp:sp modelId="{90A78148-9666-458D-B0FF-6765C45B4498}">
      <dsp:nvSpPr>
        <dsp:cNvPr id="0" name=""/>
        <dsp:cNvSpPr/>
      </dsp:nvSpPr>
      <dsp:spPr>
        <a:xfrm>
          <a:off x="5470612" y="4339329"/>
          <a:ext cx="881738" cy="32124"/>
        </a:xfrm>
        <a:custGeom>
          <a:avLst/>
          <a:gdLst/>
          <a:ahLst/>
          <a:cxnLst/>
          <a:rect l="0" t="0" r="0" b="0"/>
          <a:pathLst>
            <a:path>
              <a:moveTo>
                <a:pt x="0" y="16062"/>
              </a:moveTo>
              <a:lnTo>
                <a:pt x="881738" y="16062"/>
              </a:lnTo>
            </a:path>
          </a:pathLst>
        </a:custGeom>
        <a:no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89438" y="4333348"/>
        <a:ext cx="44086" cy="44086"/>
      </dsp:txXfrm>
    </dsp:sp>
    <dsp:sp modelId="{3B423284-39ED-4E5C-A342-E609785B975C}">
      <dsp:nvSpPr>
        <dsp:cNvPr id="0" name=""/>
        <dsp:cNvSpPr/>
      </dsp:nvSpPr>
      <dsp:spPr>
        <a:xfrm>
          <a:off x="6352351" y="3804305"/>
          <a:ext cx="2204345" cy="1102172"/>
        </a:xfrm>
        <a:prstGeom prst="roundRect">
          <a:avLst>
            <a:gd name="adj" fmla="val 10000"/>
          </a:avLst>
        </a:prstGeom>
        <a:solidFill>
          <a:schemeClr val="accent2">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B.2.2 Non-monetary mutual credit systems</a:t>
          </a:r>
        </a:p>
      </dsp:txBody>
      <dsp:txXfrm>
        <a:off x="6384633" y="3836587"/>
        <a:ext cx="2139781" cy="1037608"/>
      </dsp:txXfrm>
    </dsp:sp>
    <dsp:sp modelId="{798A93C3-7116-4032-8BA1-419253CDC0F0}">
      <dsp:nvSpPr>
        <dsp:cNvPr id="0" name=""/>
        <dsp:cNvSpPr/>
      </dsp:nvSpPr>
      <dsp:spPr>
        <a:xfrm rot="3310531">
          <a:off x="5139469" y="4973078"/>
          <a:ext cx="1544025" cy="32124"/>
        </a:xfrm>
        <a:custGeom>
          <a:avLst/>
          <a:gdLst/>
          <a:ahLst/>
          <a:cxnLst/>
          <a:rect l="0" t="0" r="0" b="0"/>
          <a:pathLst>
            <a:path>
              <a:moveTo>
                <a:pt x="0" y="16062"/>
              </a:moveTo>
              <a:lnTo>
                <a:pt x="1544025" y="16062"/>
              </a:lnTo>
            </a:path>
          </a:pathLst>
        </a:custGeom>
        <a:no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72881" y="4950540"/>
        <a:ext cx="77201" cy="77201"/>
      </dsp:txXfrm>
    </dsp:sp>
    <dsp:sp modelId="{CA2D5DAF-2C2C-4336-AD25-ACDEC41A35D9}">
      <dsp:nvSpPr>
        <dsp:cNvPr id="0" name=""/>
        <dsp:cNvSpPr/>
      </dsp:nvSpPr>
      <dsp:spPr>
        <a:xfrm>
          <a:off x="6352351" y="5071803"/>
          <a:ext cx="2204345" cy="1102172"/>
        </a:xfrm>
        <a:prstGeom prst="roundRect">
          <a:avLst>
            <a:gd name="adj" fmla="val 10000"/>
          </a:avLst>
        </a:prstGeom>
        <a:solidFill>
          <a:schemeClr val="accent2">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B.2.3 Tribal sharing economies</a:t>
          </a:r>
        </a:p>
      </dsp:txBody>
      <dsp:txXfrm>
        <a:off x="6384633" y="5104085"/>
        <a:ext cx="2139781" cy="10376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F7D11-A6BC-4601-9B41-8B1C22F97911}">
      <dsp:nvSpPr>
        <dsp:cNvPr id="0" name=""/>
        <dsp:cNvSpPr/>
      </dsp:nvSpPr>
      <dsp:spPr>
        <a:xfrm>
          <a:off x="2768607" y="155"/>
          <a:ext cx="4152911" cy="1260078"/>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pt-PT" sz="1500" kern="1200" dirty="0"/>
            <a:t>Issues money after King or Parlimant decision</a:t>
          </a:r>
        </a:p>
        <a:p>
          <a:pPr marL="114300" lvl="1" indent="-114300" algn="l" defTabSz="666750">
            <a:lnSpc>
              <a:spcPct val="90000"/>
            </a:lnSpc>
            <a:spcBef>
              <a:spcPct val="0"/>
            </a:spcBef>
            <a:spcAft>
              <a:spcPct val="15000"/>
            </a:spcAft>
            <a:buChar char="••"/>
          </a:pPr>
          <a:r>
            <a:rPr lang="pt-PT" sz="1500" kern="1200" dirty="0"/>
            <a:t>Regulates Monetary mass according to needs</a:t>
          </a:r>
        </a:p>
      </dsp:txBody>
      <dsp:txXfrm>
        <a:off x="2768607" y="157665"/>
        <a:ext cx="3680382" cy="945058"/>
      </dsp:txXfrm>
    </dsp:sp>
    <dsp:sp modelId="{61EDAA6F-93BB-4032-B00D-609A9AFBCE9B}">
      <dsp:nvSpPr>
        <dsp:cNvPr id="0" name=""/>
        <dsp:cNvSpPr/>
      </dsp:nvSpPr>
      <dsp:spPr>
        <a:xfrm>
          <a:off x="0" y="155"/>
          <a:ext cx="2768607" cy="12600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pt-PT" sz="2800" kern="1200" dirty="0"/>
            <a:t>Central Bank</a:t>
          </a:r>
        </a:p>
      </dsp:txBody>
      <dsp:txXfrm>
        <a:off x="61512" y="61667"/>
        <a:ext cx="2645583" cy="1137054"/>
      </dsp:txXfrm>
    </dsp:sp>
    <dsp:sp modelId="{5CE809FF-C461-408A-95EC-46ADE269693E}">
      <dsp:nvSpPr>
        <dsp:cNvPr id="0" name=""/>
        <dsp:cNvSpPr/>
      </dsp:nvSpPr>
      <dsp:spPr>
        <a:xfrm>
          <a:off x="2797811" y="1386241"/>
          <a:ext cx="4089098" cy="1291517"/>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pt-PT" sz="1500" kern="1200" dirty="0" err="1"/>
            <a:t>Multiplies</a:t>
          </a:r>
          <a:r>
            <a:rPr lang="pt-PT" sz="1500" kern="1200" dirty="0"/>
            <a:t> </a:t>
          </a:r>
          <a:r>
            <a:rPr lang="pt-PT" sz="1500" kern="1200" dirty="0" err="1" smtClean="0"/>
            <a:t>the</a:t>
          </a:r>
          <a:r>
            <a:rPr lang="pt-PT" sz="1500" kern="1200" dirty="0" smtClean="0"/>
            <a:t> </a:t>
          </a:r>
          <a:r>
            <a:rPr lang="pt-PT" sz="1500" kern="1200" dirty="0"/>
            <a:t>currency</a:t>
          </a:r>
        </a:p>
        <a:p>
          <a:pPr marL="114300" lvl="1" indent="-114300" algn="l" defTabSz="666750">
            <a:lnSpc>
              <a:spcPct val="90000"/>
            </a:lnSpc>
            <a:spcBef>
              <a:spcPct val="0"/>
            </a:spcBef>
            <a:spcAft>
              <a:spcPct val="15000"/>
            </a:spcAft>
            <a:buChar char="••"/>
          </a:pPr>
          <a:r>
            <a:rPr lang="pt-PT" sz="1500" kern="1200" dirty="0"/>
            <a:t>De-regulated since the 1970’s</a:t>
          </a:r>
        </a:p>
      </dsp:txBody>
      <dsp:txXfrm>
        <a:off x="2797811" y="1547681"/>
        <a:ext cx="3604779" cy="968637"/>
      </dsp:txXfrm>
    </dsp:sp>
    <dsp:sp modelId="{50D7ABF8-EFAB-4B1E-90FA-66C5E3F491BF}">
      <dsp:nvSpPr>
        <dsp:cNvPr id="0" name=""/>
        <dsp:cNvSpPr/>
      </dsp:nvSpPr>
      <dsp:spPr>
        <a:xfrm>
          <a:off x="34609" y="1401960"/>
          <a:ext cx="2763202" cy="126007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pt-PT" sz="2800" kern="1200" dirty="0"/>
            <a:t>Comercial Bank</a:t>
          </a:r>
        </a:p>
      </dsp:txBody>
      <dsp:txXfrm>
        <a:off x="96121" y="1463472"/>
        <a:ext cx="2640178" cy="1137054"/>
      </dsp:txXfrm>
    </dsp:sp>
    <dsp:sp modelId="{E22DDD43-E860-47F6-923F-7F1997060DF7}">
      <dsp:nvSpPr>
        <dsp:cNvPr id="0" name=""/>
        <dsp:cNvSpPr/>
      </dsp:nvSpPr>
      <dsp:spPr>
        <a:xfrm>
          <a:off x="2768607" y="2803766"/>
          <a:ext cx="4152911" cy="1260078"/>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Issues money mostly to finance wars or to increase control over its territory through Tax</a:t>
          </a:r>
        </a:p>
        <a:p>
          <a:pPr marL="114300" lvl="1" indent="-114300" algn="l" defTabSz="666750">
            <a:lnSpc>
              <a:spcPct val="90000"/>
            </a:lnSpc>
            <a:spcBef>
              <a:spcPct val="0"/>
            </a:spcBef>
            <a:spcAft>
              <a:spcPct val="15000"/>
            </a:spcAft>
            <a:buChar char="••"/>
          </a:pPr>
          <a:r>
            <a:rPr lang="en-US" sz="1500" kern="1200" dirty="0"/>
            <a:t>Imposes </a:t>
          </a:r>
          <a:r>
            <a:rPr lang="en-US" sz="1500" kern="1200" dirty="0" err="1"/>
            <a:t>Seignorage</a:t>
          </a:r>
          <a:endParaRPr lang="en-US" sz="1500" kern="1200" dirty="0"/>
        </a:p>
      </dsp:txBody>
      <dsp:txXfrm>
        <a:off x="2768607" y="2961276"/>
        <a:ext cx="3680382" cy="945058"/>
      </dsp:txXfrm>
    </dsp:sp>
    <dsp:sp modelId="{7BE85545-DBA4-497F-9FB7-B0E506FB6D56}">
      <dsp:nvSpPr>
        <dsp:cNvPr id="0" name=""/>
        <dsp:cNvSpPr/>
      </dsp:nvSpPr>
      <dsp:spPr>
        <a:xfrm>
          <a:off x="0" y="2803766"/>
          <a:ext cx="2768607" cy="126007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pt-PT" sz="2800" kern="1200" dirty="0"/>
            <a:t>State/Gov/King</a:t>
          </a:r>
        </a:p>
      </dsp:txBody>
      <dsp:txXfrm>
        <a:off x="61512" y="2865278"/>
        <a:ext cx="2645583" cy="113705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990F31-DE9F-497A-B153-DCD34105CB6B}" type="datetimeFigureOut">
              <a:rPr lang="en-GB" smtClean="0"/>
              <a:t>02/05/2018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047486-C337-404E-97E3-10C72C7DF7FC}" type="slidenum">
              <a:rPr lang="en-GB" smtClean="0"/>
              <a:t>‹#›</a:t>
            </a:fld>
            <a:endParaRPr lang="en-GB"/>
          </a:p>
        </p:txBody>
      </p:sp>
    </p:spTree>
    <p:extLst>
      <p:ext uri="{BB962C8B-B14F-4D97-AF65-F5344CB8AC3E}">
        <p14:creationId xmlns:p14="http://schemas.microsoft.com/office/powerpoint/2010/main" val="2029842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Mas se 97% do </a:t>
            </a:r>
            <a:r>
              <a:rPr lang="en-GB" dirty="0" err="1" smtClean="0"/>
              <a:t>dinheiro</a:t>
            </a:r>
            <a:r>
              <a:rPr lang="en-GB" dirty="0" smtClean="0"/>
              <a:t> </a:t>
            </a:r>
            <a:r>
              <a:rPr lang="en-GB" dirty="0" err="1" smtClean="0"/>
              <a:t>em</a:t>
            </a:r>
            <a:r>
              <a:rPr lang="en-GB" dirty="0" smtClean="0"/>
              <a:t> </a:t>
            </a:r>
            <a:r>
              <a:rPr lang="en-GB" dirty="0" err="1" smtClean="0"/>
              <a:t>circulação</a:t>
            </a:r>
            <a:r>
              <a:rPr lang="en-GB" dirty="0" smtClean="0"/>
              <a:t> </a:t>
            </a:r>
            <a:r>
              <a:rPr lang="en-GB" dirty="0" err="1" smtClean="0"/>
              <a:t>hoje</a:t>
            </a:r>
            <a:r>
              <a:rPr lang="en-GB" dirty="0" smtClean="0"/>
              <a:t> </a:t>
            </a:r>
            <a:r>
              <a:rPr lang="en-GB" dirty="0" err="1" smtClean="0"/>
              <a:t>em</a:t>
            </a:r>
            <a:r>
              <a:rPr lang="en-GB" dirty="0" smtClean="0"/>
              <a:t> </a:t>
            </a:r>
            <a:r>
              <a:rPr lang="en-GB" dirty="0" err="1" smtClean="0"/>
              <a:t>dia</a:t>
            </a:r>
            <a:r>
              <a:rPr lang="en-GB" dirty="0" smtClean="0"/>
              <a:t> é </a:t>
            </a:r>
            <a:r>
              <a:rPr lang="en-GB" dirty="0" err="1" smtClean="0"/>
              <a:t>dinheiro</a:t>
            </a:r>
            <a:r>
              <a:rPr lang="en-GB" dirty="0" smtClean="0"/>
              <a:t> digital </a:t>
            </a:r>
            <a:r>
              <a:rPr lang="en-GB" dirty="0" err="1" smtClean="0"/>
              <a:t>será</a:t>
            </a:r>
            <a:r>
              <a:rPr lang="en-GB" dirty="0" smtClean="0"/>
              <a:t> que </a:t>
            </a:r>
            <a:r>
              <a:rPr lang="en-GB" dirty="0" err="1" smtClean="0"/>
              <a:t>ainda</a:t>
            </a:r>
            <a:r>
              <a:rPr lang="en-GB" dirty="0" smtClean="0"/>
              <a:t> </a:t>
            </a:r>
            <a:r>
              <a:rPr lang="en-GB" dirty="0" err="1" smtClean="0"/>
              <a:t>faz</a:t>
            </a:r>
            <a:r>
              <a:rPr lang="en-GB" dirty="0" smtClean="0"/>
              <a:t> </a:t>
            </a:r>
            <a:r>
              <a:rPr lang="en-GB" dirty="0" err="1" smtClean="0"/>
              <a:t>sentido</a:t>
            </a:r>
            <a:r>
              <a:rPr lang="en-GB" dirty="0" smtClean="0"/>
              <a:t> </a:t>
            </a:r>
            <a:r>
              <a:rPr lang="en-GB" dirty="0" err="1" smtClean="0"/>
              <a:t>falar</a:t>
            </a:r>
            <a:r>
              <a:rPr lang="en-GB" dirty="0" smtClean="0"/>
              <a:t> </a:t>
            </a:r>
            <a:r>
              <a:rPr lang="en-GB" dirty="0" err="1" smtClean="0"/>
              <a:t>em</a:t>
            </a:r>
            <a:r>
              <a:rPr lang="en-GB" dirty="0" smtClean="0"/>
              <a:t> </a:t>
            </a:r>
            <a:r>
              <a:rPr lang="en-GB" dirty="0" err="1" smtClean="0"/>
              <a:t>dinheiro</a:t>
            </a:r>
            <a:r>
              <a:rPr lang="en-GB" dirty="0" smtClean="0"/>
              <a:t> </a:t>
            </a:r>
            <a:r>
              <a:rPr lang="en-GB" dirty="0" err="1" smtClean="0"/>
              <a:t>como</a:t>
            </a:r>
            <a:r>
              <a:rPr lang="en-GB" dirty="0" smtClean="0"/>
              <a:t> um </a:t>
            </a:r>
            <a:r>
              <a:rPr lang="en-GB" dirty="0" err="1" smtClean="0"/>
              <a:t>bem</a:t>
            </a:r>
            <a:r>
              <a:rPr lang="en-GB" dirty="0" smtClean="0"/>
              <a:t>? Como </a:t>
            </a:r>
            <a:r>
              <a:rPr lang="en-GB" dirty="0" err="1" smtClean="0"/>
              <a:t>algo</a:t>
            </a:r>
            <a:r>
              <a:rPr lang="en-GB" dirty="0" smtClean="0"/>
              <a:t> </a:t>
            </a:r>
            <a:r>
              <a:rPr lang="en-GB" dirty="0" err="1" smtClean="0"/>
              <a:t>escasso</a:t>
            </a:r>
            <a:r>
              <a:rPr lang="en-GB" dirty="0" smtClean="0"/>
              <a:t>? Money as a thing is the classical view on money..</a:t>
            </a:r>
            <a:r>
              <a:rPr lang="en-GB" dirty="0" err="1" smtClean="0"/>
              <a:t>bem</a:t>
            </a:r>
            <a:r>
              <a:rPr lang="en-GB" dirty="0" smtClean="0"/>
              <a:t> </a:t>
            </a:r>
            <a:r>
              <a:rPr lang="en-GB" dirty="0" err="1" smtClean="0"/>
              <a:t>patente</a:t>
            </a:r>
            <a:r>
              <a:rPr lang="en-GB" dirty="0" smtClean="0"/>
              <a:t> </a:t>
            </a:r>
            <a:r>
              <a:rPr lang="en-GB" dirty="0" err="1" smtClean="0"/>
              <a:t>na</a:t>
            </a:r>
            <a:r>
              <a:rPr lang="en-GB" dirty="0" smtClean="0"/>
              <a:t> </a:t>
            </a:r>
            <a:r>
              <a:rPr lang="en-GB" dirty="0" err="1" smtClean="0"/>
              <a:t>frase</a:t>
            </a:r>
            <a:r>
              <a:rPr lang="en-GB" dirty="0" smtClean="0"/>
              <a:t> de Karl Marx.</a:t>
            </a:r>
          </a:p>
          <a:p>
            <a:endParaRPr lang="pt-PT" dirty="0"/>
          </a:p>
        </p:txBody>
      </p:sp>
      <p:sp>
        <p:nvSpPr>
          <p:cNvPr id="4" name="Slide Number Placeholder 3"/>
          <p:cNvSpPr>
            <a:spLocks noGrp="1"/>
          </p:cNvSpPr>
          <p:nvPr>
            <p:ph type="sldNum" sz="quarter" idx="10"/>
          </p:nvPr>
        </p:nvSpPr>
        <p:spPr/>
        <p:txBody>
          <a:bodyPr/>
          <a:lstStyle/>
          <a:p>
            <a:fld id="{B5047486-C337-404E-97E3-10C72C7DF7FC}" type="slidenum">
              <a:rPr lang="en-GB" smtClean="0"/>
              <a:t>6</a:t>
            </a:fld>
            <a:endParaRPr lang="en-GB"/>
          </a:p>
        </p:txBody>
      </p:sp>
    </p:spTree>
    <p:extLst>
      <p:ext uri="{BB962C8B-B14F-4D97-AF65-F5344CB8AC3E}">
        <p14:creationId xmlns:p14="http://schemas.microsoft.com/office/powerpoint/2010/main" val="2199828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a:r>
              <a:rPr lang="en-US" altLang="en-US" dirty="0" smtClean="0">
                <a:latin typeface="Times New Roman" pitchFamily="18" charset="0"/>
              </a:rPr>
              <a:t>Aristotle, a Greek philosopher from around 600BC said a few things about money which show that it wasn't so very different in his day as ours.</a:t>
            </a:r>
          </a:p>
          <a:p>
            <a:pPr eaLnBrk="1"/>
            <a:r>
              <a:rPr lang="en-US" altLang="en-US" dirty="0" smtClean="0">
                <a:latin typeface="Times New Roman" pitchFamily="18" charset="0"/>
              </a:rPr>
              <a:t>Scholastic theologians, who were mostly concerned about usury, studied Aristotle and extrapolated that good money should have the following properties.</a:t>
            </a:r>
          </a:p>
          <a:p>
            <a:pPr eaLnBrk="1">
              <a:buSzPct val="45000"/>
              <a:buFont typeface="Wingdings" pitchFamily="2" charset="2"/>
              <a:buChar char=""/>
            </a:pPr>
            <a:r>
              <a:rPr lang="en-US" altLang="en-US" dirty="0" smtClean="0">
                <a:latin typeface="Times New Roman" pitchFamily="18" charset="0"/>
              </a:rPr>
              <a:t>It must have</a:t>
            </a:r>
            <a:r>
              <a:rPr lang="en-US" altLang="en-US" b="1" dirty="0" smtClean="0">
                <a:latin typeface="Times New Roman" pitchFamily="18" charset="0"/>
              </a:rPr>
              <a:t> intrinsic value</a:t>
            </a:r>
            <a:r>
              <a:rPr lang="en-US" altLang="en-US" dirty="0" smtClean="0">
                <a:latin typeface="Times New Roman" pitchFamily="18" charset="0"/>
              </a:rPr>
              <a:t>. This value of money should be contained in the money itself...</a:t>
            </a:r>
          </a:p>
          <a:p>
            <a:pPr eaLnBrk="1">
              <a:buSzPct val="45000"/>
              <a:buFont typeface="Wingdings" pitchFamily="2" charset="2"/>
              <a:buChar char=""/>
            </a:pPr>
            <a:r>
              <a:rPr lang="en-US" altLang="en-US" dirty="0" smtClean="0">
                <a:latin typeface="Times New Roman" pitchFamily="18" charset="0"/>
              </a:rPr>
              <a:t>It must be </a:t>
            </a:r>
            <a:r>
              <a:rPr lang="en-US" altLang="en-US" b="1" dirty="0" smtClean="0">
                <a:latin typeface="Times New Roman" pitchFamily="18" charset="0"/>
              </a:rPr>
              <a:t>durable</a:t>
            </a:r>
            <a:r>
              <a:rPr lang="en-US" altLang="en-US" dirty="0" smtClean="0">
                <a:latin typeface="Times New Roman" pitchFamily="18" charset="0"/>
              </a:rPr>
              <a:t>. It must not fade, corrode, or change through time.</a:t>
            </a:r>
          </a:p>
          <a:p>
            <a:pPr eaLnBrk="1">
              <a:buSzPct val="45000"/>
              <a:buFont typeface="Wingdings" pitchFamily="2" charset="2"/>
              <a:buChar char=""/>
            </a:pPr>
            <a:r>
              <a:rPr lang="en-US" altLang="en-US" dirty="0" smtClean="0">
                <a:latin typeface="Times New Roman" pitchFamily="18" charset="0"/>
              </a:rPr>
              <a:t>It must be </a:t>
            </a:r>
            <a:r>
              <a:rPr lang="en-US" altLang="en-US" b="1" dirty="0" smtClean="0">
                <a:latin typeface="Times New Roman" pitchFamily="18" charset="0"/>
              </a:rPr>
              <a:t>portable</a:t>
            </a:r>
            <a:r>
              <a:rPr lang="en-US" altLang="en-US" dirty="0" smtClean="0">
                <a:latin typeface="Times New Roman" pitchFamily="18" charset="0"/>
              </a:rPr>
              <a:t>. It </a:t>
            </a:r>
            <a:r>
              <a:rPr lang="en-US" altLang="en-US" dirty="0" err="1" smtClean="0">
                <a:latin typeface="Times New Roman" pitchFamily="18" charset="0"/>
              </a:rPr>
              <a:t>it</a:t>
            </a:r>
            <a:r>
              <a:rPr lang="en-US" altLang="en-US" dirty="0" smtClean="0">
                <a:latin typeface="Times New Roman" pitchFamily="18" charset="0"/>
              </a:rPr>
              <a:t> holds a high amount of 'worth' relative to its weight and size then it is convenient for shopping, and hiding from thieves.</a:t>
            </a:r>
          </a:p>
          <a:p>
            <a:pPr eaLnBrk="1">
              <a:buSzPct val="45000"/>
              <a:buFont typeface="Wingdings" pitchFamily="2" charset="2"/>
              <a:buChar char=""/>
            </a:pPr>
            <a:r>
              <a:rPr lang="en-US" altLang="en-US" dirty="0" smtClean="0">
                <a:latin typeface="Times New Roman" pitchFamily="18" charset="0"/>
              </a:rPr>
              <a:t>It must be </a:t>
            </a:r>
            <a:r>
              <a:rPr lang="en-US" altLang="en-US" b="1" dirty="0" smtClean="0">
                <a:latin typeface="Times New Roman" pitchFamily="18" charset="0"/>
              </a:rPr>
              <a:t>divisible</a:t>
            </a:r>
            <a:r>
              <a:rPr lang="en-US" altLang="en-US" dirty="0" smtClean="0">
                <a:latin typeface="Times New Roman" pitchFamily="18" charset="0"/>
              </a:rPr>
              <a:t>. Money should be relatively easy to separate and re-combine without affecting its fundamental characteristics.</a:t>
            </a:r>
          </a:p>
          <a:p>
            <a:endParaRPr lang="pt-PT" dirty="0"/>
          </a:p>
        </p:txBody>
      </p:sp>
      <p:sp>
        <p:nvSpPr>
          <p:cNvPr id="4" name="Slide Number Placeholder 3"/>
          <p:cNvSpPr>
            <a:spLocks noGrp="1"/>
          </p:cNvSpPr>
          <p:nvPr>
            <p:ph type="sldNum" sz="quarter" idx="10"/>
          </p:nvPr>
        </p:nvSpPr>
        <p:spPr/>
        <p:txBody>
          <a:bodyPr/>
          <a:lstStyle/>
          <a:p>
            <a:fld id="{B5047486-C337-404E-97E3-10C72C7DF7FC}" type="slidenum">
              <a:rPr lang="en-GB" smtClean="0"/>
              <a:t>7</a:t>
            </a:fld>
            <a:endParaRPr lang="en-GB"/>
          </a:p>
        </p:txBody>
      </p:sp>
    </p:spTree>
    <p:extLst>
      <p:ext uri="{BB962C8B-B14F-4D97-AF65-F5344CB8AC3E}">
        <p14:creationId xmlns:p14="http://schemas.microsoft.com/office/powerpoint/2010/main" val="4087649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 </a:t>
            </a:r>
            <a:r>
              <a:rPr lang="en-GB" dirty="0" err="1" smtClean="0"/>
              <a:t>variedade</a:t>
            </a:r>
            <a:r>
              <a:rPr lang="en-GB" dirty="0" smtClean="0"/>
              <a:t> é </a:t>
            </a:r>
            <a:r>
              <a:rPr lang="en-GB" dirty="0" err="1" smtClean="0"/>
              <a:t>tão</a:t>
            </a:r>
            <a:r>
              <a:rPr lang="en-GB" dirty="0" smtClean="0"/>
              <a:t> </a:t>
            </a:r>
            <a:r>
              <a:rPr lang="en-GB" dirty="0" err="1" smtClean="0"/>
              <a:t>grande</a:t>
            </a:r>
            <a:r>
              <a:rPr lang="en-GB" dirty="0" smtClean="0"/>
              <a:t> que o </a:t>
            </a:r>
            <a:r>
              <a:rPr lang="en-GB" dirty="0" err="1" smtClean="0"/>
              <a:t>historiador</a:t>
            </a:r>
            <a:r>
              <a:rPr lang="en-GB" dirty="0" smtClean="0"/>
              <a:t> Glyn Davies </a:t>
            </a:r>
            <a:r>
              <a:rPr lang="en-GB" dirty="0" err="1" smtClean="0"/>
              <a:t>compilou</a:t>
            </a:r>
            <a:r>
              <a:rPr lang="en-GB" dirty="0" smtClean="0"/>
              <a:t> um </a:t>
            </a:r>
            <a:r>
              <a:rPr lang="en-GB" dirty="0" err="1" smtClean="0"/>
              <a:t>alfabeto</a:t>
            </a:r>
            <a:r>
              <a:rPr lang="en-GB" dirty="0" smtClean="0"/>
              <a:t> com </a:t>
            </a:r>
            <a:r>
              <a:rPr lang="en-GB" dirty="0" err="1" smtClean="0"/>
              <a:t>vários</a:t>
            </a:r>
            <a:r>
              <a:rPr lang="en-GB" dirty="0" smtClean="0"/>
              <a:t> bens que </a:t>
            </a:r>
            <a:r>
              <a:rPr lang="en-GB" dirty="0" err="1" smtClean="0"/>
              <a:t>foram</a:t>
            </a:r>
            <a:r>
              <a:rPr lang="en-GB" dirty="0" smtClean="0"/>
              <a:t> </a:t>
            </a:r>
            <a:r>
              <a:rPr lang="en-GB" dirty="0" err="1" smtClean="0"/>
              <a:t>utilizados</a:t>
            </a:r>
            <a:r>
              <a:rPr lang="en-GB" dirty="0" smtClean="0"/>
              <a:t> </a:t>
            </a:r>
            <a:r>
              <a:rPr lang="en-GB" dirty="0" err="1" smtClean="0"/>
              <a:t>como</a:t>
            </a:r>
            <a:r>
              <a:rPr lang="en-GB" dirty="0" smtClean="0"/>
              <a:t> </a:t>
            </a:r>
            <a:r>
              <a:rPr lang="en-GB" dirty="0" err="1" smtClean="0"/>
              <a:t>moeda</a:t>
            </a:r>
            <a:r>
              <a:rPr lang="en-GB" dirty="0" smtClean="0"/>
              <a:t> </a:t>
            </a:r>
            <a:r>
              <a:rPr lang="en-GB" dirty="0" err="1" smtClean="0"/>
              <a:t>ou</a:t>
            </a:r>
            <a:r>
              <a:rPr lang="en-GB" dirty="0" smtClean="0"/>
              <a:t> </a:t>
            </a:r>
            <a:r>
              <a:rPr lang="en-GB" dirty="0" err="1" smtClean="0"/>
              <a:t>dinheiro</a:t>
            </a:r>
            <a:r>
              <a:rPr lang="en-GB" dirty="0" smtClean="0"/>
              <a:t> </a:t>
            </a:r>
            <a:r>
              <a:rPr lang="en-GB" dirty="0" err="1" smtClean="0"/>
              <a:t>ao</a:t>
            </a:r>
            <a:r>
              <a:rPr lang="en-GB" dirty="0" smtClean="0"/>
              <a:t> </a:t>
            </a:r>
            <a:r>
              <a:rPr lang="en-GB" dirty="0" err="1" smtClean="0"/>
              <a:t>longo</a:t>
            </a:r>
            <a:r>
              <a:rPr lang="en-GB" dirty="0" smtClean="0"/>
              <a:t> da </a:t>
            </a:r>
            <a:r>
              <a:rPr lang="en-GB" dirty="0" err="1" smtClean="0"/>
              <a:t>história</a:t>
            </a:r>
            <a:r>
              <a:rPr lang="en-GB" dirty="0" smtClean="0"/>
              <a:t> da </a:t>
            </a:r>
            <a:r>
              <a:rPr lang="en-GB" dirty="0" err="1" smtClean="0"/>
              <a:t>humanidade</a:t>
            </a:r>
            <a:r>
              <a:rPr lang="en-GB" dirty="0" smtClean="0"/>
              <a:t>..</a:t>
            </a:r>
          </a:p>
          <a:p>
            <a:endParaRPr lang="pt-PT" dirty="0"/>
          </a:p>
        </p:txBody>
      </p:sp>
      <p:sp>
        <p:nvSpPr>
          <p:cNvPr id="4" name="Slide Number Placeholder 3"/>
          <p:cNvSpPr>
            <a:spLocks noGrp="1"/>
          </p:cNvSpPr>
          <p:nvPr>
            <p:ph type="sldNum" sz="quarter" idx="10"/>
          </p:nvPr>
        </p:nvSpPr>
        <p:spPr/>
        <p:txBody>
          <a:bodyPr/>
          <a:lstStyle/>
          <a:p>
            <a:fld id="{B5047486-C337-404E-97E3-10C72C7DF7FC}" type="slidenum">
              <a:rPr lang="en-GB" smtClean="0"/>
              <a:t>9</a:t>
            </a:fld>
            <a:endParaRPr lang="en-GB"/>
          </a:p>
        </p:txBody>
      </p:sp>
    </p:spTree>
    <p:extLst>
      <p:ext uri="{BB962C8B-B14F-4D97-AF65-F5344CB8AC3E}">
        <p14:creationId xmlns:p14="http://schemas.microsoft.com/office/powerpoint/2010/main" val="1371894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a:r>
              <a:rPr lang="en-US" altLang="en-US" dirty="0" smtClean="0">
                <a:latin typeface="Times New Roman" pitchFamily="18" charset="0"/>
              </a:rPr>
              <a:t>Cambridge anthropology professor Caroline Humphrey concludes "No example of a barter economy, pure and simple, has ever been described, let alone the emergence from it of money; all available ethnography suggests that there never has been such a thing. Economist and monetary historian Glyn Davies (2002) concludes "the overwhelming tangible evidence of actual types of primitive moneys from all over the world and from the archaeological, literary and linguistic evidence of the ancient world, is that barter was not the main factor in the origins and earliest developments of money.” Another Anthropologist David </a:t>
            </a:r>
            <a:r>
              <a:rPr lang="en-US" altLang="en-US" dirty="0" err="1" smtClean="0">
                <a:latin typeface="Times New Roman" pitchFamily="18" charset="0"/>
              </a:rPr>
              <a:t>Graeber</a:t>
            </a:r>
            <a:r>
              <a:rPr lang="en-US" altLang="en-US" dirty="0" smtClean="0">
                <a:latin typeface="Times New Roman" pitchFamily="18" charset="0"/>
              </a:rPr>
              <a:t> writes a whole chapter 'The Myth of Barter' in his book 'Debt, the First 5000 years'. Here are a few excepts showing why we need to keep an open mind about history...</a:t>
            </a:r>
          </a:p>
          <a:p>
            <a:pPr eaLnBrk="1"/>
            <a:r>
              <a:rPr lang="en-US" altLang="en-US" dirty="0" smtClean="0">
                <a:latin typeface="Times New Roman" pitchFamily="18" charset="0"/>
              </a:rPr>
              <a:t>“Now, all this hardly means that barter does not exist-or even that it's never practiced by ... 'savages.' It just means that it's almost never employed ... between fellow villagers. Occasionally one can even find some kind of currency beginning to develop: for instance, in POW camps and many prisons, inmates have indeed been known to use cigarettes as a kind of cur­rency, much to the delight and excitement of professional economists. But here too we are talking about people who grew up using money and now have to make do without it-exactly the situation 'imagined' by the economics textbooks.”</a:t>
            </a:r>
          </a:p>
          <a:p>
            <a:pPr eaLnBrk="1"/>
            <a:r>
              <a:rPr lang="en-US" altLang="en-US" dirty="0" smtClean="0">
                <a:latin typeface="Times New Roman" pitchFamily="18" charset="0"/>
              </a:rPr>
              <a:t>“Ordinarily, barter] takes place between ... people who might as well be strangers-that is, who feel no sense of mutual responsibility or trust, or the desire to develop ongoing relations... The English words 'truck and barter,' like their equivalents in French, Spanish, German, Dutch, and Portuguese, literally meant 'to trick, bamboozle, or rip off.'”</a:t>
            </a:r>
          </a:p>
          <a:p>
            <a:pPr eaLnBrk="1"/>
            <a:r>
              <a:rPr lang="en-US" altLang="en-US" dirty="0" smtClean="0">
                <a:latin typeface="Times New Roman" pitchFamily="18" charset="0"/>
              </a:rPr>
              <a:t>“We did not begin with barter, discover money, and then eventually develop credit systems. It happened precisely the other way around. What we now call virtual money came first. Coins came much later, and their use spread only unevenly, never completely replacing credit systems.”</a:t>
            </a:r>
          </a:p>
          <a:p>
            <a:endParaRPr lang="pt-PT" dirty="0"/>
          </a:p>
        </p:txBody>
      </p:sp>
      <p:sp>
        <p:nvSpPr>
          <p:cNvPr id="4" name="Slide Number Placeholder 3"/>
          <p:cNvSpPr>
            <a:spLocks noGrp="1"/>
          </p:cNvSpPr>
          <p:nvPr>
            <p:ph type="sldNum" sz="quarter" idx="10"/>
          </p:nvPr>
        </p:nvSpPr>
        <p:spPr/>
        <p:txBody>
          <a:bodyPr/>
          <a:lstStyle/>
          <a:p>
            <a:fld id="{B5047486-C337-404E-97E3-10C72C7DF7FC}" type="slidenum">
              <a:rPr lang="en-GB" smtClean="0"/>
              <a:t>11</a:t>
            </a:fld>
            <a:endParaRPr lang="en-GB"/>
          </a:p>
        </p:txBody>
      </p:sp>
    </p:spTree>
    <p:extLst>
      <p:ext uri="{BB962C8B-B14F-4D97-AF65-F5344CB8AC3E}">
        <p14:creationId xmlns:p14="http://schemas.microsoft.com/office/powerpoint/2010/main" val="680658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Introduzir</a:t>
            </a:r>
            <a:r>
              <a:rPr lang="en-US" baseline="0" dirty="0"/>
              <a:t> a </a:t>
            </a:r>
            <a:r>
              <a:rPr lang="en-US" baseline="0" dirty="0" err="1"/>
              <a:t>lógica</a:t>
            </a:r>
            <a:r>
              <a:rPr lang="en-US" baseline="0" dirty="0"/>
              <a:t> de que é a </a:t>
            </a:r>
            <a:r>
              <a:rPr lang="en-US" baseline="0" dirty="0" err="1"/>
              <a:t>moeda</a:t>
            </a:r>
            <a:r>
              <a:rPr lang="en-US" baseline="0" dirty="0"/>
              <a:t> que </a:t>
            </a:r>
            <a:r>
              <a:rPr lang="en-US" baseline="0" dirty="0" err="1"/>
              <a:t>cria</a:t>
            </a:r>
            <a:r>
              <a:rPr lang="en-US" baseline="0" dirty="0"/>
              <a:t> o Mercado e </a:t>
            </a:r>
            <a:r>
              <a:rPr lang="en-US" baseline="0" dirty="0" err="1"/>
              <a:t>não</a:t>
            </a:r>
            <a:r>
              <a:rPr lang="en-US" baseline="0" dirty="0"/>
              <a:t> </a:t>
            </a:r>
            <a:r>
              <a:rPr lang="en-US" baseline="0" dirty="0" err="1"/>
              <a:t>ao</a:t>
            </a:r>
            <a:r>
              <a:rPr lang="en-US" baseline="0" dirty="0"/>
              <a:t> </a:t>
            </a:r>
            <a:r>
              <a:rPr lang="en-US" baseline="0" dirty="0" err="1"/>
              <a:t>contrário</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Sistemas</a:t>
            </a:r>
            <a:r>
              <a:rPr lang="en-US" baseline="0" dirty="0"/>
              <a:t> de IOU, </a:t>
            </a:r>
            <a:r>
              <a:rPr lang="en-US" baseline="0" dirty="0" err="1"/>
              <a:t>mesmo</a:t>
            </a:r>
            <a:r>
              <a:rPr lang="en-US" baseline="0" dirty="0"/>
              <a:t> a </a:t>
            </a:r>
            <a:r>
              <a:rPr lang="en-US" baseline="0" dirty="0" err="1"/>
              <a:t>própria</a:t>
            </a:r>
            <a:r>
              <a:rPr lang="en-US" baseline="0" dirty="0"/>
              <a:t> </a:t>
            </a:r>
            <a:r>
              <a:rPr lang="en-US" baseline="0" dirty="0" err="1"/>
              <a:t>moeda</a:t>
            </a:r>
            <a:r>
              <a:rPr lang="en-US" baseline="0" dirty="0"/>
              <a:t> é um IOU </a:t>
            </a:r>
            <a:r>
              <a:rPr lang="en-US" baseline="0" dirty="0" err="1"/>
              <a:t>pois</a:t>
            </a:r>
            <a:r>
              <a:rPr lang="en-US" baseline="0" dirty="0"/>
              <a:t> </a:t>
            </a:r>
            <a:r>
              <a:rPr lang="en-US" baseline="0" dirty="0" err="1"/>
              <a:t>não</a:t>
            </a:r>
            <a:r>
              <a:rPr lang="en-US" baseline="0" dirty="0"/>
              <a:t> tem valor </a:t>
            </a:r>
            <a:r>
              <a:rPr lang="en-US" baseline="0" dirty="0" err="1"/>
              <a:t>intrínseco</a:t>
            </a:r>
            <a:r>
              <a:rPr lang="en-US" baseline="0" dirty="0"/>
              <a:t>..</a:t>
            </a:r>
            <a:r>
              <a:rPr lang="en-US" baseline="0" dirty="0" err="1"/>
              <a:t>passagem</a:t>
            </a:r>
            <a:r>
              <a:rPr lang="en-US" baseline="0" dirty="0"/>
              <a:t> para o </a:t>
            </a:r>
            <a:r>
              <a:rPr lang="en-US" baseline="0" dirty="0" err="1"/>
              <a:t>mito</a:t>
            </a:r>
            <a:r>
              <a:rPr lang="en-US" baseline="0" dirty="0"/>
              <a:t> 2</a:t>
            </a:r>
            <a:endParaRPr lang="en-US" dirty="0"/>
          </a:p>
          <a:p>
            <a:endParaRPr lang="en-US" dirty="0"/>
          </a:p>
        </p:txBody>
      </p:sp>
      <p:sp>
        <p:nvSpPr>
          <p:cNvPr id="4" name="Marcador de Posição do Número do Diapositivo 3"/>
          <p:cNvSpPr>
            <a:spLocks noGrp="1"/>
          </p:cNvSpPr>
          <p:nvPr>
            <p:ph type="sldNum" sz="quarter" idx="10"/>
          </p:nvPr>
        </p:nvSpPr>
        <p:spPr/>
        <p:txBody>
          <a:bodyPr/>
          <a:lstStyle/>
          <a:p>
            <a:fld id="{455E419F-52F6-48DA-8187-E708FD737387}" type="slidenum">
              <a:rPr lang="pt-PT" smtClean="0"/>
              <a:t>12</a:t>
            </a:fld>
            <a:endParaRPr lang="pt-PT"/>
          </a:p>
        </p:txBody>
      </p:sp>
    </p:spTree>
    <p:extLst>
      <p:ext uri="{BB962C8B-B14F-4D97-AF65-F5344CB8AC3E}">
        <p14:creationId xmlns:p14="http://schemas.microsoft.com/office/powerpoint/2010/main" val="3287416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a:t>
            </a:r>
            <a:r>
              <a:rPr lang="en-GB" dirty="0" err="1"/>
              <a:t>moeda</a:t>
            </a:r>
            <a:r>
              <a:rPr lang="en-GB" dirty="0"/>
              <a:t> </a:t>
            </a:r>
            <a:r>
              <a:rPr lang="en-GB" dirty="0" err="1"/>
              <a:t>como</a:t>
            </a:r>
            <a:r>
              <a:rPr lang="en-GB" dirty="0"/>
              <a:t> </a:t>
            </a:r>
            <a:r>
              <a:rPr lang="en-GB" dirty="0" err="1"/>
              <a:t>algo</a:t>
            </a:r>
            <a:r>
              <a:rPr lang="en-GB" dirty="0"/>
              <a:t> vivo </a:t>
            </a:r>
            <a:r>
              <a:rPr lang="en-GB" dirty="0" err="1"/>
              <a:t>em</a:t>
            </a:r>
            <a:r>
              <a:rPr lang="en-GB" dirty="0"/>
              <a:t> </a:t>
            </a:r>
            <a:r>
              <a:rPr lang="en-GB" dirty="0" err="1"/>
              <a:t>constante</a:t>
            </a:r>
            <a:r>
              <a:rPr lang="en-GB" dirty="0"/>
              <a:t> </a:t>
            </a:r>
            <a:r>
              <a:rPr lang="en-GB" dirty="0" err="1"/>
              <a:t>mutação</a:t>
            </a:r>
            <a:r>
              <a:rPr lang="en-GB" dirty="0"/>
              <a:t> e </a:t>
            </a:r>
            <a:r>
              <a:rPr lang="en-GB" dirty="0" err="1"/>
              <a:t>adaptação</a:t>
            </a:r>
            <a:r>
              <a:rPr lang="en-GB" dirty="0"/>
              <a:t> social…</a:t>
            </a:r>
          </a:p>
        </p:txBody>
      </p:sp>
      <p:sp>
        <p:nvSpPr>
          <p:cNvPr id="4" name="Slide Number Placeholder 3"/>
          <p:cNvSpPr>
            <a:spLocks noGrp="1"/>
          </p:cNvSpPr>
          <p:nvPr>
            <p:ph type="sldNum" sz="quarter" idx="10"/>
          </p:nvPr>
        </p:nvSpPr>
        <p:spPr/>
        <p:txBody>
          <a:bodyPr/>
          <a:lstStyle/>
          <a:p>
            <a:fld id="{B5047486-C337-404E-97E3-10C72C7DF7FC}" type="slidenum">
              <a:rPr lang="en-GB" smtClean="0"/>
              <a:t>13</a:t>
            </a:fld>
            <a:endParaRPr lang="en-GB"/>
          </a:p>
        </p:txBody>
      </p:sp>
    </p:spTree>
    <p:extLst>
      <p:ext uri="{BB962C8B-B14F-4D97-AF65-F5344CB8AC3E}">
        <p14:creationId xmlns:p14="http://schemas.microsoft.com/office/powerpoint/2010/main" val="1967419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a:t>
            </a:r>
            <a:r>
              <a:rPr lang="en-GB" dirty="0" err="1"/>
              <a:t>história</a:t>
            </a:r>
            <a:r>
              <a:rPr lang="en-GB" dirty="0"/>
              <a:t> e </a:t>
            </a:r>
            <a:r>
              <a:rPr lang="en-GB" dirty="0" err="1"/>
              <a:t>evolução</a:t>
            </a:r>
            <a:r>
              <a:rPr lang="en-GB" dirty="0"/>
              <a:t> do </a:t>
            </a:r>
            <a:r>
              <a:rPr lang="en-GB" dirty="0" err="1"/>
              <a:t>dinheiro</a:t>
            </a:r>
            <a:r>
              <a:rPr lang="en-GB" dirty="0"/>
              <a:t> e da </a:t>
            </a:r>
            <a:r>
              <a:rPr lang="en-GB" dirty="0" err="1"/>
              <a:t>moeda</a:t>
            </a:r>
            <a:r>
              <a:rPr lang="en-GB" dirty="0"/>
              <a:t> e </a:t>
            </a:r>
            <a:r>
              <a:rPr lang="en-GB" dirty="0" err="1"/>
              <a:t>bem</a:t>
            </a:r>
            <a:r>
              <a:rPr lang="en-GB" dirty="0"/>
              <a:t> </a:t>
            </a:r>
            <a:r>
              <a:rPr lang="en-GB" dirty="0" err="1"/>
              <a:t>mais</a:t>
            </a:r>
            <a:r>
              <a:rPr lang="en-GB" dirty="0"/>
              <a:t> </a:t>
            </a:r>
            <a:r>
              <a:rPr lang="en-GB" dirty="0" err="1"/>
              <a:t>complexa</a:t>
            </a:r>
            <a:r>
              <a:rPr lang="en-GB" dirty="0"/>
              <a:t> e </a:t>
            </a:r>
            <a:r>
              <a:rPr lang="en-GB" dirty="0" err="1"/>
              <a:t>não</a:t>
            </a:r>
            <a:r>
              <a:rPr lang="en-GB" dirty="0"/>
              <a:t> linear do que a </a:t>
            </a:r>
            <a:r>
              <a:rPr lang="en-GB" dirty="0" err="1"/>
              <a:t>historia</a:t>
            </a:r>
            <a:r>
              <a:rPr lang="en-GB" dirty="0"/>
              <a:t> </a:t>
            </a:r>
            <a:r>
              <a:rPr lang="en-GB" dirty="0" err="1"/>
              <a:t>neoclássica</a:t>
            </a:r>
            <a:r>
              <a:rPr lang="en-GB" dirty="0"/>
              <a:t> que </a:t>
            </a:r>
            <a:r>
              <a:rPr lang="en-GB" dirty="0" err="1"/>
              <a:t>nos</a:t>
            </a:r>
            <a:r>
              <a:rPr lang="en-GB" dirty="0"/>
              <a:t> é </a:t>
            </a:r>
            <a:r>
              <a:rPr lang="en-GB" dirty="0" err="1"/>
              <a:t>contado</a:t>
            </a:r>
            <a:r>
              <a:rPr lang="en-GB" dirty="0"/>
              <a:t>. </a:t>
            </a:r>
            <a:r>
              <a:rPr lang="en-GB" dirty="0" err="1"/>
              <a:t>Contudo</a:t>
            </a:r>
            <a:r>
              <a:rPr lang="en-GB" dirty="0"/>
              <a:t> </a:t>
            </a:r>
            <a:r>
              <a:rPr lang="en-GB" dirty="0" err="1"/>
              <a:t>requer</a:t>
            </a:r>
            <a:r>
              <a:rPr lang="en-GB" dirty="0"/>
              <a:t> </a:t>
            </a:r>
            <a:r>
              <a:rPr lang="en-GB" dirty="0" err="1"/>
              <a:t>muito</a:t>
            </a:r>
            <a:r>
              <a:rPr lang="en-GB" dirty="0"/>
              <a:t> </a:t>
            </a:r>
            <a:r>
              <a:rPr lang="en-GB" dirty="0" err="1"/>
              <a:t>mais</a:t>
            </a:r>
            <a:r>
              <a:rPr lang="en-GB" dirty="0"/>
              <a:t> aulas e </a:t>
            </a:r>
            <a:r>
              <a:rPr lang="en-GB" dirty="0" err="1"/>
              <a:t>muito</a:t>
            </a:r>
            <a:r>
              <a:rPr lang="en-GB" dirty="0"/>
              <a:t> </a:t>
            </a:r>
            <a:r>
              <a:rPr lang="en-GB" dirty="0" err="1"/>
              <a:t>mais</a:t>
            </a:r>
            <a:r>
              <a:rPr lang="en-GB" dirty="0"/>
              <a:t> tempo para </a:t>
            </a:r>
            <a:r>
              <a:rPr lang="en-GB" dirty="0" err="1"/>
              <a:t>ser</a:t>
            </a:r>
            <a:r>
              <a:rPr lang="en-GB" dirty="0"/>
              <a:t> </a:t>
            </a:r>
            <a:r>
              <a:rPr lang="en-GB" dirty="0" err="1"/>
              <a:t>aprofundada</a:t>
            </a:r>
            <a:r>
              <a:rPr lang="en-GB" dirty="0"/>
              <a:t>..</a:t>
            </a:r>
            <a:r>
              <a:rPr lang="en-GB" dirty="0" err="1"/>
              <a:t>como</a:t>
            </a:r>
            <a:r>
              <a:rPr lang="en-GB" dirty="0"/>
              <a:t> </a:t>
            </a:r>
            <a:r>
              <a:rPr lang="en-GB" dirty="0" err="1"/>
              <a:t>tal</a:t>
            </a:r>
            <a:r>
              <a:rPr lang="en-GB" dirty="0"/>
              <a:t> </a:t>
            </a:r>
            <a:r>
              <a:rPr lang="en-GB" dirty="0" err="1"/>
              <a:t>quero</a:t>
            </a:r>
            <a:r>
              <a:rPr lang="en-GB" dirty="0"/>
              <a:t> </a:t>
            </a:r>
            <a:r>
              <a:rPr lang="en-GB" dirty="0" err="1"/>
              <a:t>apenas</a:t>
            </a:r>
            <a:r>
              <a:rPr lang="en-GB" dirty="0"/>
              <a:t> </a:t>
            </a:r>
            <a:r>
              <a:rPr lang="en-GB" dirty="0" err="1"/>
              <a:t>focar</a:t>
            </a:r>
            <a:r>
              <a:rPr lang="en-GB" dirty="0"/>
              <a:t>-me </a:t>
            </a:r>
            <a:r>
              <a:rPr lang="en-GB" dirty="0" err="1"/>
              <a:t>nos</a:t>
            </a:r>
            <a:r>
              <a:rPr lang="en-GB" dirty="0"/>
              <a:t> </a:t>
            </a:r>
            <a:r>
              <a:rPr lang="en-GB" dirty="0" err="1"/>
              <a:t>últimos</a:t>
            </a:r>
            <a:r>
              <a:rPr lang="en-GB" dirty="0"/>
              <a:t> 100 </a:t>
            </a:r>
            <a:r>
              <a:rPr lang="en-GB" dirty="0" err="1"/>
              <a:t>anos</a:t>
            </a:r>
            <a:r>
              <a:rPr lang="en-GB" dirty="0"/>
              <a:t> e </a:t>
            </a:r>
            <a:r>
              <a:rPr lang="en-GB" dirty="0" err="1"/>
              <a:t>perceber</a:t>
            </a:r>
            <a:r>
              <a:rPr lang="en-GB" dirty="0"/>
              <a:t> </a:t>
            </a:r>
            <a:r>
              <a:rPr lang="en-GB" dirty="0" err="1"/>
              <a:t>como</a:t>
            </a:r>
            <a:r>
              <a:rPr lang="en-GB" dirty="0"/>
              <a:t> </a:t>
            </a:r>
            <a:r>
              <a:rPr lang="en-GB" dirty="0" err="1"/>
              <a:t>chegamos</a:t>
            </a:r>
            <a:r>
              <a:rPr lang="en-GB" dirty="0"/>
              <a:t> a </a:t>
            </a:r>
            <a:r>
              <a:rPr lang="en-GB" dirty="0" err="1"/>
              <a:t>isto</a:t>
            </a:r>
            <a:r>
              <a:rPr lang="en-GB" dirty="0"/>
              <a:t>. </a:t>
            </a:r>
          </a:p>
        </p:txBody>
      </p:sp>
      <p:sp>
        <p:nvSpPr>
          <p:cNvPr id="4" name="Slide Number Placeholder 3"/>
          <p:cNvSpPr>
            <a:spLocks noGrp="1"/>
          </p:cNvSpPr>
          <p:nvPr>
            <p:ph type="sldNum" sz="quarter" idx="10"/>
          </p:nvPr>
        </p:nvSpPr>
        <p:spPr/>
        <p:txBody>
          <a:bodyPr/>
          <a:lstStyle/>
          <a:p>
            <a:fld id="{B5047486-C337-404E-97E3-10C72C7DF7FC}" type="slidenum">
              <a:rPr lang="en-GB" smtClean="0"/>
              <a:t>15</a:t>
            </a:fld>
            <a:endParaRPr lang="en-GB"/>
          </a:p>
        </p:txBody>
      </p:sp>
    </p:spTree>
    <p:extLst>
      <p:ext uri="{BB962C8B-B14F-4D97-AF65-F5344CB8AC3E}">
        <p14:creationId xmlns:p14="http://schemas.microsoft.com/office/powerpoint/2010/main" val="1261044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Should be isent and free for influence institutions..imagem</a:t>
            </a:r>
            <a:r>
              <a:rPr lang="pt-PT" baseline="0" dirty="0"/>
              <a:t> do FED</a:t>
            </a:r>
            <a:endParaRPr lang="pt-PT" dirty="0"/>
          </a:p>
        </p:txBody>
      </p:sp>
      <p:sp>
        <p:nvSpPr>
          <p:cNvPr id="4" name="Slide Number Placeholder 3"/>
          <p:cNvSpPr>
            <a:spLocks noGrp="1"/>
          </p:cNvSpPr>
          <p:nvPr>
            <p:ph type="sldNum" sz="quarter" idx="10"/>
          </p:nvPr>
        </p:nvSpPr>
        <p:spPr/>
        <p:txBody>
          <a:bodyPr/>
          <a:lstStyle/>
          <a:p>
            <a:fld id="{1F6F058D-01E3-4E9B-900F-EB2008D87DE8}" type="slidenum">
              <a:rPr lang="pt-PT" smtClean="0"/>
              <a:t>19</a:t>
            </a:fld>
            <a:endParaRPr lang="pt-PT"/>
          </a:p>
        </p:txBody>
      </p:sp>
    </p:spTree>
    <p:extLst>
      <p:ext uri="{BB962C8B-B14F-4D97-AF65-F5344CB8AC3E}">
        <p14:creationId xmlns:p14="http://schemas.microsoft.com/office/powerpoint/2010/main" val="3059654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BD43380-F424-4D84-8C9B-FCF3F923A193}" type="datetimeFigureOut">
              <a:rPr lang="en-GB" smtClean="0"/>
              <a:t>02/05/2018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B675E-BF00-4E88-9440-D22626D66C03}" type="slidenum">
              <a:rPr lang="en-GB" smtClean="0"/>
              <a:t>‹#›</a:t>
            </a:fld>
            <a:endParaRPr lang="en-GB"/>
          </a:p>
        </p:txBody>
      </p:sp>
    </p:spTree>
    <p:extLst>
      <p:ext uri="{BB962C8B-B14F-4D97-AF65-F5344CB8AC3E}">
        <p14:creationId xmlns:p14="http://schemas.microsoft.com/office/powerpoint/2010/main" val="1779909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BD43380-F424-4D84-8C9B-FCF3F923A193}" type="datetimeFigureOut">
              <a:rPr lang="en-GB" smtClean="0"/>
              <a:t>02/05/2018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B675E-BF00-4E88-9440-D22626D66C03}" type="slidenum">
              <a:rPr lang="en-GB" smtClean="0"/>
              <a:t>‹#›</a:t>
            </a:fld>
            <a:endParaRPr lang="en-GB"/>
          </a:p>
        </p:txBody>
      </p:sp>
    </p:spTree>
    <p:extLst>
      <p:ext uri="{BB962C8B-B14F-4D97-AF65-F5344CB8AC3E}">
        <p14:creationId xmlns:p14="http://schemas.microsoft.com/office/powerpoint/2010/main" val="1765840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BD43380-F424-4D84-8C9B-FCF3F923A193}" type="datetimeFigureOut">
              <a:rPr lang="en-GB" smtClean="0"/>
              <a:t>02/05/2018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B675E-BF00-4E88-9440-D22626D66C03}" type="slidenum">
              <a:rPr lang="en-GB" smtClean="0"/>
              <a:t>‹#›</a:t>
            </a:fld>
            <a:endParaRPr lang="en-GB"/>
          </a:p>
        </p:txBody>
      </p:sp>
    </p:spTree>
    <p:extLst>
      <p:ext uri="{BB962C8B-B14F-4D97-AF65-F5344CB8AC3E}">
        <p14:creationId xmlns:p14="http://schemas.microsoft.com/office/powerpoint/2010/main" val="1435380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BD43380-F424-4D84-8C9B-FCF3F923A193}" type="datetimeFigureOut">
              <a:rPr lang="en-GB" smtClean="0"/>
              <a:t>02/05/2018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B675E-BF00-4E88-9440-D22626D66C03}" type="slidenum">
              <a:rPr lang="en-GB" smtClean="0"/>
              <a:t>‹#›</a:t>
            </a:fld>
            <a:endParaRPr lang="en-GB"/>
          </a:p>
        </p:txBody>
      </p:sp>
    </p:spTree>
    <p:extLst>
      <p:ext uri="{BB962C8B-B14F-4D97-AF65-F5344CB8AC3E}">
        <p14:creationId xmlns:p14="http://schemas.microsoft.com/office/powerpoint/2010/main" val="95419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D43380-F424-4D84-8C9B-FCF3F923A193}" type="datetimeFigureOut">
              <a:rPr lang="en-GB" smtClean="0"/>
              <a:t>02/05/2018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B675E-BF00-4E88-9440-D22626D66C03}" type="slidenum">
              <a:rPr lang="en-GB" smtClean="0"/>
              <a:t>‹#›</a:t>
            </a:fld>
            <a:endParaRPr lang="en-GB"/>
          </a:p>
        </p:txBody>
      </p:sp>
    </p:spTree>
    <p:extLst>
      <p:ext uri="{BB962C8B-B14F-4D97-AF65-F5344CB8AC3E}">
        <p14:creationId xmlns:p14="http://schemas.microsoft.com/office/powerpoint/2010/main" val="1674157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BD43380-F424-4D84-8C9B-FCF3F923A193}" type="datetimeFigureOut">
              <a:rPr lang="en-GB" smtClean="0"/>
              <a:t>02/05/2018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3B675E-BF00-4E88-9440-D22626D66C03}" type="slidenum">
              <a:rPr lang="en-GB" smtClean="0"/>
              <a:t>‹#›</a:t>
            </a:fld>
            <a:endParaRPr lang="en-GB"/>
          </a:p>
        </p:txBody>
      </p:sp>
    </p:spTree>
    <p:extLst>
      <p:ext uri="{BB962C8B-B14F-4D97-AF65-F5344CB8AC3E}">
        <p14:creationId xmlns:p14="http://schemas.microsoft.com/office/powerpoint/2010/main" val="225319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BD43380-F424-4D84-8C9B-FCF3F923A193}" type="datetimeFigureOut">
              <a:rPr lang="en-GB" smtClean="0"/>
              <a:t>02/05/2018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3B675E-BF00-4E88-9440-D22626D66C03}" type="slidenum">
              <a:rPr lang="en-GB" smtClean="0"/>
              <a:t>‹#›</a:t>
            </a:fld>
            <a:endParaRPr lang="en-GB"/>
          </a:p>
        </p:txBody>
      </p:sp>
    </p:spTree>
    <p:extLst>
      <p:ext uri="{BB962C8B-B14F-4D97-AF65-F5344CB8AC3E}">
        <p14:creationId xmlns:p14="http://schemas.microsoft.com/office/powerpoint/2010/main" val="155110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BD43380-F424-4D84-8C9B-FCF3F923A193}" type="datetimeFigureOut">
              <a:rPr lang="en-GB" smtClean="0"/>
              <a:t>02/05/2018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3B675E-BF00-4E88-9440-D22626D66C03}" type="slidenum">
              <a:rPr lang="en-GB" smtClean="0"/>
              <a:t>‹#›</a:t>
            </a:fld>
            <a:endParaRPr lang="en-GB"/>
          </a:p>
        </p:txBody>
      </p:sp>
    </p:spTree>
    <p:extLst>
      <p:ext uri="{BB962C8B-B14F-4D97-AF65-F5344CB8AC3E}">
        <p14:creationId xmlns:p14="http://schemas.microsoft.com/office/powerpoint/2010/main" val="3770200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43380-F424-4D84-8C9B-FCF3F923A193}" type="datetimeFigureOut">
              <a:rPr lang="en-GB" smtClean="0"/>
              <a:t>02/05/2018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3B675E-BF00-4E88-9440-D22626D66C03}" type="slidenum">
              <a:rPr lang="en-GB" smtClean="0"/>
              <a:t>‹#›</a:t>
            </a:fld>
            <a:endParaRPr lang="en-GB"/>
          </a:p>
        </p:txBody>
      </p:sp>
    </p:spTree>
    <p:extLst>
      <p:ext uri="{BB962C8B-B14F-4D97-AF65-F5344CB8AC3E}">
        <p14:creationId xmlns:p14="http://schemas.microsoft.com/office/powerpoint/2010/main" val="259612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D43380-F424-4D84-8C9B-FCF3F923A193}" type="datetimeFigureOut">
              <a:rPr lang="en-GB" smtClean="0"/>
              <a:t>02/05/2018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3B675E-BF00-4E88-9440-D22626D66C03}" type="slidenum">
              <a:rPr lang="en-GB" smtClean="0"/>
              <a:t>‹#›</a:t>
            </a:fld>
            <a:endParaRPr lang="en-GB"/>
          </a:p>
        </p:txBody>
      </p:sp>
    </p:spTree>
    <p:extLst>
      <p:ext uri="{BB962C8B-B14F-4D97-AF65-F5344CB8AC3E}">
        <p14:creationId xmlns:p14="http://schemas.microsoft.com/office/powerpoint/2010/main" val="202148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D43380-F424-4D84-8C9B-FCF3F923A193}" type="datetimeFigureOut">
              <a:rPr lang="en-GB" smtClean="0"/>
              <a:t>02/05/2018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3B675E-BF00-4E88-9440-D22626D66C03}" type="slidenum">
              <a:rPr lang="en-GB" smtClean="0"/>
              <a:t>‹#›</a:t>
            </a:fld>
            <a:endParaRPr lang="en-GB"/>
          </a:p>
        </p:txBody>
      </p:sp>
    </p:spTree>
    <p:extLst>
      <p:ext uri="{BB962C8B-B14F-4D97-AF65-F5344CB8AC3E}">
        <p14:creationId xmlns:p14="http://schemas.microsoft.com/office/powerpoint/2010/main" val="244413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43380-F424-4D84-8C9B-FCF3F923A193}" type="datetimeFigureOut">
              <a:rPr lang="en-GB" smtClean="0"/>
              <a:t>02/05/2018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B675E-BF00-4E88-9440-D22626D66C03}" type="slidenum">
              <a:rPr lang="en-GB" smtClean="0"/>
              <a:t>‹#›</a:t>
            </a:fld>
            <a:endParaRPr lang="en-GB"/>
          </a:p>
        </p:txBody>
      </p:sp>
    </p:spTree>
    <p:extLst>
      <p:ext uri="{BB962C8B-B14F-4D97-AF65-F5344CB8AC3E}">
        <p14:creationId xmlns:p14="http://schemas.microsoft.com/office/powerpoint/2010/main" val="1642129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5.xml"/><Relationship Id="rId7" Type="http://schemas.openxmlformats.org/officeDocument/2006/relationships/image" Target="../media/image15.jpe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pt.wikipedia.org/wiki/Cria%C3%A7%C3%A3o_de_moeda"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hyperlink" Target="https://play.kahoot.it/#/k/8875b616-5c36-4947-95ac-11580cc0070b"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53591"/>
            <a:ext cx="12192000" cy="2520984"/>
          </a:xfrm>
          <a:prstGeom prst="rect">
            <a:avLst/>
          </a:prstGeom>
        </p:spPr>
      </p:pic>
    </p:spTree>
    <p:extLst>
      <p:ext uri="{BB962C8B-B14F-4D97-AF65-F5344CB8AC3E}">
        <p14:creationId xmlns:p14="http://schemas.microsoft.com/office/powerpoint/2010/main" val="1142608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6"/>
          <p:cNvGraphicFramePr/>
          <p:nvPr>
            <p:extLst/>
          </p:nvPr>
        </p:nvGraphicFramePr>
        <p:xfrm>
          <a:off x="1266126" y="190163"/>
          <a:ext cx="10687754" cy="5884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ixaDeTexto 7"/>
          <p:cNvSpPr txBox="1"/>
          <p:nvPr/>
        </p:nvSpPr>
        <p:spPr>
          <a:xfrm>
            <a:off x="750627" y="5396768"/>
            <a:ext cx="2016224" cy="646331"/>
          </a:xfrm>
          <a:prstGeom prst="rect">
            <a:avLst/>
          </a:prstGeom>
          <a:noFill/>
        </p:spPr>
        <p:txBody>
          <a:bodyPr wrap="square" rtlCol="0">
            <a:spAutoFit/>
          </a:bodyPr>
          <a:lstStyle/>
          <a:p>
            <a:r>
              <a:rPr lang="pt-PT" b="1" dirty="0"/>
              <a:t>Recollective societies</a:t>
            </a:r>
          </a:p>
        </p:txBody>
      </p:sp>
      <p:cxnSp>
        <p:nvCxnSpPr>
          <p:cNvPr id="7" name="Straight Arrow Connector 6"/>
          <p:cNvCxnSpPr/>
          <p:nvPr/>
        </p:nvCxnSpPr>
        <p:spPr>
          <a:xfrm>
            <a:off x="750627" y="6208927"/>
            <a:ext cx="10945504"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V="1">
            <a:off x="750627" y="81280"/>
            <a:ext cx="0" cy="610203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627" y="158829"/>
            <a:ext cx="2039815" cy="646331"/>
          </a:xfrm>
          <a:prstGeom prst="rect">
            <a:avLst/>
          </a:prstGeom>
          <a:noFill/>
        </p:spPr>
        <p:txBody>
          <a:bodyPr wrap="square" rtlCol="0">
            <a:spAutoFit/>
          </a:bodyPr>
          <a:lstStyle/>
          <a:p>
            <a:r>
              <a:rPr lang="pt-PT" b="1" dirty="0"/>
              <a:t>Energy and Complexity</a:t>
            </a:r>
          </a:p>
        </p:txBody>
      </p:sp>
      <p:sp>
        <p:nvSpPr>
          <p:cNvPr id="12" name="Oval 11"/>
          <p:cNvSpPr/>
          <p:nvPr/>
        </p:nvSpPr>
        <p:spPr>
          <a:xfrm>
            <a:off x="11210109" y="903194"/>
            <a:ext cx="743771" cy="743771"/>
          </a:xfrm>
          <a:prstGeom prst="ellipse">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3" name="Group 12"/>
          <p:cNvGrpSpPr/>
          <p:nvPr/>
        </p:nvGrpSpPr>
        <p:grpSpPr>
          <a:xfrm>
            <a:off x="10268626" y="402499"/>
            <a:ext cx="1882966" cy="4330822"/>
            <a:chOff x="8168326" y="1553447"/>
            <a:chExt cx="1882966" cy="4330822"/>
          </a:xfrm>
        </p:grpSpPr>
        <p:sp>
          <p:nvSpPr>
            <p:cNvPr id="14" name="Rectangle 13"/>
            <p:cNvSpPr/>
            <p:nvPr/>
          </p:nvSpPr>
          <p:spPr>
            <a:xfrm>
              <a:off x="8168326" y="1553447"/>
              <a:ext cx="1882966" cy="43308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TextBox 14"/>
            <p:cNvSpPr txBox="1"/>
            <p:nvPr/>
          </p:nvSpPr>
          <p:spPr>
            <a:xfrm>
              <a:off x="8168326" y="1553447"/>
              <a:ext cx="1882966" cy="43308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94109" tIns="0" rIns="0" bIns="0" numCol="1" spcCol="1270" anchor="t" anchorCtr="0">
              <a:noAutofit/>
            </a:bodyPr>
            <a:lstStyle/>
            <a:p>
              <a:pPr marL="0" lvl="0" indent="0" algn="l" defTabSz="844550">
                <a:lnSpc>
                  <a:spcPct val="90000"/>
                </a:lnSpc>
                <a:spcBef>
                  <a:spcPct val="0"/>
                </a:spcBef>
                <a:spcAft>
                  <a:spcPct val="35000"/>
                </a:spcAft>
                <a:buNone/>
              </a:pPr>
              <a:r>
                <a:rPr lang="pt-PT" sz="1900" dirty="0"/>
                <a:t>Digital Money</a:t>
              </a:r>
              <a:endParaRPr lang="pt-PT" sz="1900" kern="1200" dirty="0"/>
            </a:p>
          </p:txBody>
        </p:sp>
      </p:grpSp>
      <p:sp>
        <p:nvSpPr>
          <p:cNvPr id="3" name="TextBox 2"/>
          <p:cNvSpPr txBox="1"/>
          <p:nvPr/>
        </p:nvSpPr>
        <p:spPr>
          <a:xfrm>
            <a:off x="5106270" y="4899149"/>
            <a:ext cx="6817592" cy="707886"/>
          </a:xfrm>
          <a:prstGeom prst="rect">
            <a:avLst/>
          </a:prstGeom>
          <a:noFill/>
        </p:spPr>
        <p:txBody>
          <a:bodyPr wrap="square" rtlCol="0">
            <a:spAutoFit/>
          </a:bodyPr>
          <a:lstStyle/>
          <a:p>
            <a:r>
              <a:rPr lang="en-GB" sz="4000" b="1" dirty="0">
                <a:solidFill>
                  <a:srgbClr val="FF0000"/>
                </a:solidFill>
              </a:rPr>
              <a:t>What’s wrong with this story?</a:t>
            </a:r>
          </a:p>
        </p:txBody>
      </p:sp>
      <p:sp>
        <p:nvSpPr>
          <p:cNvPr id="16" name="Rectangle 15"/>
          <p:cNvSpPr/>
          <p:nvPr/>
        </p:nvSpPr>
        <p:spPr>
          <a:xfrm>
            <a:off x="1453970" y="6333887"/>
            <a:ext cx="1903085" cy="369332"/>
          </a:xfrm>
          <a:prstGeom prst="rect">
            <a:avLst/>
          </a:prstGeom>
        </p:spPr>
        <p:txBody>
          <a:bodyPr wrap="none">
            <a:spAutoFit/>
          </a:bodyPr>
          <a:lstStyle/>
          <a:p>
            <a:r>
              <a:rPr lang="en-GB" dirty="0">
                <a:solidFill>
                  <a:srgbClr val="252525"/>
                </a:solidFill>
                <a:latin typeface="Arial" panose="020B0604020202020204" pitchFamily="34" charset="0"/>
              </a:rPr>
              <a:t>20,000 years BC</a:t>
            </a:r>
            <a:endParaRPr lang="en-GB" dirty="0"/>
          </a:p>
        </p:txBody>
      </p:sp>
      <p:sp>
        <p:nvSpPr>
          <p:cNvPr id="17" name="Rectangle 16"/>
          <p:cNvSpPr/>
          <p:nvPr/>
        </p:nvSpPr>
        <p:spPr>
          <a:xfrm>
            <a:off x="3374943" y="6333887"/>
            <a:ext cx="1774845" cy="369332"/>
          </a:xfrm>
          <a:prstGeom prst="rect">
            <a:avLst/>
          </a:prstGeom>
        </p:spPr>
        <p:txBody>
          <a:bodyPr wrap="none">
            <a:spAutoFit/>
          </a:bodyPr>
          <a:lstStyle/>
          <a:p>
            <a:r>
              <a:rPr lang="en-GB" dirty="0">
                <a:solidFill>
                  <a:srgbClr val="252525"/>
                </a:solidFill>
                <a:latin typeface="Arial" panose="020B0604020202020204" pitchFamily="34" charset="0"/>
              </a:rPr>
              <a:t>3,000 years BC</a:t>
            </a:r>
            <a:endParaRPr lang="en-GB" dirty="0"/>
          </a:p>
        </p:txBody>
      </p:sp>
      <p:sp>
        <p:nvSpPr>
          <p:cNvPr id="18" name="Rectangle 17"/>
          <p:cNvSpPr/>
          <p:nvPr/>
        </p:nvSpPr>
        <p:spPr>
          <a:xfrm>
            <a:off x="5179393" y="6333887"/>
            <a:ext cx="1582484" cy="369332"/>
          </a:xfrm>
          <a:prstGeom prst="rect">
            <a:avLst/>
          </a:prstGeom>
        </p:spPr>
        <p:txBody>
          <a:bodyPr wrap="none">
            <a:spAutoFit/>
          </a:bodyPr>
          <a:lstStyle/>
          <a:p>
            <a:r>
              <a:rPr lang="en-GB" dirty="0">
                <a:solidFill>
                  <a:srgbClr val="252525"/>
                </a:solidFill>
                <a:latin typeface="Arial" panose="020B0604020202020204" pitchFamily="34" charset="0"/>
              </a:rPr>
              <a:t>800 years BC</a:t>
            </a:r>
            <a:endParaRPr lang="en-GB" dirty="0"/>
          </a:p>
        </p:txBody>
      </p:sp>
      <p:sp>
        <p:nvSpPr>
          <p:cNvPr id="19" name="Rectangle 18"/>
          <p:cNvSpPr/>
          <p:nvPr/>
        </p:nvSpPr>
        <p:spPr>
          <a:xfrm>
            <a:off x="6791482" y="6333887"/>
            <a:ext cx="1582484" cy="369332"/>
          </a:xfrm>
          <a:prstGeom prst="rect">
            <a:avLst/>
          </a:prstGeom>
        </p:spPr>
        <p:txBody>
          <a:bodyPr wrap="none">
            <a:spAutoFit/>
          </a:bodyPr>
          <a:lstStyle/>
          <a:p>
            <a:r>
              <a:rPr lang="en-GB" dirty="0">
                <a:solidFill>
                  <a:srgbClr val="252525"/>
                </a:solidFill>
                <a:latin typeface="Arial" panose="020B0604020202020204" pitchFamily="34" charset="0"/>
              </a:rPr>
              <a:t>500 years BC</a:t>
            </a:r>
            <a:endParaRPr lang="en-GB" dirty="0"/>
          </a:p>
        </p:txBody>
      </p:sp>
      <p:sp>
        <p:nvSpPr>
          <p:cNvPr id="20" name="Rectangle 19"/>
          <p:cNvSpPr/>
          <p:nvPr/>
        </p:nvSpPr>
        <p:spPr>
          <a:xfrm>
            <a:off x="8373966" y="6333887"/>
            <a:ext cx="1569725" cy="369332"/>
          </a:xfrm>
          <a:prstGeom prst="rect">
            <a:avLst/>
          </a:prstGeom>
        </p:spPr>
        <p:txBody>
          <a:bodyPr wrap="none">
            <a:spAutoFit/>
          </a:bodyPr>
          <a:lstStyle/>
          <a:p>
            <a:r>
              <a:rPr lang="en-GB" dirty="0">
                <a:solidFill>
                  <a:srgbClr val="252525"/>
                </a:solidFill>
                <a:latin typeface="Arial" panose="020B0604020202020204" pitchFamily="34" charset="0"/>
              </a:rPr>
              <a:t>600 years AD</a:t>
            </a:r>
            <a:endParaRPr lang="en-GB" dirty="0"/>
          </a:p>
        </p:txBody>
      </p:sp>
      <p:sp>
        <p:nvSpPr>
          <p:cNvPr id="21" name="Rectangle 20"/>
          <p:cNvSpPr/>
          <p:nvPr/>
        </p:nvSpPr>
        <p:spPr>
          <a:xfrm>
            <a:off x="10998504" y="6317774"/>
            <a:ext cx="697627" cy="369332"/>
          </a:xfrm>
          <a:prstGeom prst="rect">
            <a:avLst/>
          </a:prstGeom>
        </p:spPr>
        <p:txBody>
          <a:bodyPr wrap="none">
            <a:spAutoFit/>
          </a:bodyPr>
          <a:lstStyle/>
          <a:p>
            <a:r>
              <a:rPr lang="en-GB" dirty="0">
                <a:solidFill>
                  <a:srgbClr val="252525"/>
                </a:solidFill>
                <a:latin typeface="Arial" panose="020B0604020202020204" pitchFamily="34" charset="0"/>
              </a:rPr>
              <a:t>2017</a:t>
            </a:r>
            <a:endParaRPr lang="en-GB" dirty="0"/>
          </a:p>
        </p:txBody>
      </p:sp>
    </p:spTree>
    <p:extLst>
      <p:ext uri="{BB962C8B-B14F-4D97-AF65-F5344CB8AC3E}">
        <p14:creationId xmlns:p14="http://schemas.microsoft.com/office/powerpoint/2010/main" val="2976150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idx="1"/>
          </p:nvPr>
        </p:nvSpPr>
        <p:spPr/>
        <p:txBody>
          <a:bodyPr/>
          <a:lstStyle/>
          <a:p>
            <a:endParaRPr lang="pt-PT"/>
          </a:p>
        </p:txBody>
      </p:sp>
      <p:sp>
        <p:nvSpPr>
          <p:cNvPr id="4" name="Text Box 1"/>
          <p:cNvSpPr txBox="1">
            <a:spLocks noChangeArrowheads="1"/>
          </p:cNvSpPr>
          <p:nvPr/>
        </p:nvSpPr>
        <p:spPr bwMode="auto">
          <a:xfrm>
            <a:off x="503238" y="301625"/>
            <a:ext cx="9094766" cy="10279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lnSpc>
                <a:spcPct val="94000"/>
              </a:lnSpc>
              <a:spcAft>
                <a:spcPts val="1425"/>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itchFamily="34" charset="0"/>
                <a:ea typeface="Droid Sans Fallback"/>
                <a:cs typeface="Droid Sans Fallback"/>
              </a:defRPr>
            </a:lvl1pPr>
            <a:lvl2pPr eaLnBrk="0" hangingPunct="0">
              <a:lnSpc>
                <a:spcPct val="94000"/>
              </a:lnSpc>
              <a:spcAft>
                <a:spcPts val="1138"/>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itchFamily="34" charset="0"/>
                <a:ea typeface="Droid Sans Fallback"/>
                <a:cs typeface="Droid Sans Fallback"/>
              </a:defRPr>
            </a:lvl2pPr>
            <a:lvl3pPr eaLnBrk="0" hangingPunct="0">
              <a:lnSpc>
                <a:spcPct val="94000"/>
              </a:lnSpc>
              <a:spcAft>
                <a:spcPts val="85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Droid Sans Fallback"/>
                <a:cs typeface="Droid Sans Fallback"/>
              </a:defRPr>
            </a:lvl3pPr>
            <a:lvl4pPr eaLnBrk="0" hangingPunct="0">
              <a:lnSpc>
                <a:spcPct val="94000"/>
              </a:lnSpc>
              <a:spcAft>
                <a:spcPts val="575"/>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itchFamily="34" charset="0"/>
                <a:ea typeface="Droid Sans Fallback"/>
                <a:cs typeface="Droid Sans Fallback"/>
              </a:defRPr>
            </a:lvl4pPr>
            <a:lvl5pPr eaLnBrk="0" hangingPunct="0">
              <a:lnSpc>
                <a:spcPct val="94000"/>
              </a:lnSpc>
              <a:spcAft>
                <a:spcPts val="288"/>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itchFamily="34" charset="0"/>
                <a:ea typeface="Droid Sans Fallback"/>
                <a:cs typeface="Droid Sans Fallback"/>
              </a:defRPr>
            </a:lvl5pPr>
            <a:lvl6pPr marL="2514600" indent="-228600" defTabSz="449263" eaLnBrk="0" fontAlgn="base" hangingPunct="0">
              <a:lnSpc>
                <a:spcPct val="94000"/>
              </a:lnSpc>
              <a:spcBef>
                <a:spcPct val="0"/>
              </a:spcBef>
              <a:spcAft>
                <a:spcPts val="288"/>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itchFamily="34" charset="0"/>
                <a:ea typeface="Droid Sans Fallback"/>
                <a:cs typeface="Droid Sans Fallback"/>
              </a:defRPr>
            </a:lvl6pPr>
            <a:lvl7pPr marL="2971800" indent="-228600" defTabSz="449263" eaLnBrk="0" fontAlgn="base" hangingPunct="0">
              <a:lnSpc>
                <a:spcPct val="94000"/>
              </a:lnSpc>
              <a:spcBef>
                <a:spcPct val="0"/>
              </a:spcBef>
              <a:spcAft>
                <a:spcPts val="288"/>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itchFamily="34" charset="0"/>
                <a:ea typeface="Droid Sans Fallback"/>
                <a:cs typeface="Droid Sans Fallback"/>
              </a:defRPr>
            </a:lvl7pPr>
            <a:lvl8pPr marL="3429000" indent="-228600" defTabSz="449263" eaLnBrk="0" fontAlgn="base" hangingPunct="0">
              <a:lnSpc>
                <a:spcPct val="94000"/>
              </a:lnSpc>
              <a:spcBef>
                <a:spcPct val="0"/>
              </a:spcBef>
              <a:spcAft>
                <a:spcPts val="288"/>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itchFamily="34" charset="0"/>
                <a:ea typeface="Droid Sans Fallback"/>
                <a:cs typeface="Droid Sans Fallback"/>
              </a:defRPr>
            </a:lvl8pPr>
            <a:lvl9pPr marL="3886200" indent="-228600" defTabSz="449263" eaLnBrk="0" fontAlgn="base" hangingPunct="0">
              <a:lnSpc>
                <a:spcPct val="94000"/>
              </a:lnSpc>
              <a:spcBef>
                <a:spcPct val="0"/>
              </a:spcBef>
              <a:spcAft>
                <a:spcPts val="288"/>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itchFamily="34" charset="0"/>
                <a:ea typeface="Droid Sans Fallback"/>
                <a:cs typeface="Droid Sans Fallback"/>
              </a:defRPr>
            </a:lvl9pPr>
          </a:lstStyle>
          <a:p>
            <a:pPr algn="ctr" eaLnBrk="1">
              <a:lnSpc>
                <a:spcPct val="100000"/>
              </a:lnSpc>
              <a:spcAft>
                <a:spcPct val="0"/>
              </a:spcAft>
            </a:pPr>
            <a:r>
              <a:rPr lang="en-US" altLang="en-US" sz="4400"/>
              <a:t>The Myth of Barter</a:t>
            </a:r>
          </a:p>
        </p:txBody>
      </p:sp>
      <p:sp>
        <p:nvSpPr>
          <p:cNvPr id="5" name="Text Box 2"/>
          <p:cNvSpPr txBox="1">
            <a:spLocks noChangeArrowheads="1"/>
          </p:cNvSpPr>
          <p:nvPr/>
        </p:nvSpPr>
        <p:spPr bwMode="auto">
          <a:xfrm>
            <a:off x="823913" y="3689351"/>
            <a:ext cx="10640377" cy="2780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lnSpc>
                <a:spcPct val="94000"/>
              </a:lnSpc>
              <a:spcAft>
                <a:spcPts val="1425"/>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itchFamily="34" charset="0"/>
                <a:ea typeface="Droid Sans Fallback"/>
                <a:cs typeface="Droid Sans Fallback"/>
              </a:defRPr>
            </a:lvl1pPr>
            <a:lvl2pPr eaLnBrk="0" hangingPunct="0">
              <a:lnSpc>
                <a:spcPct val="94000"/>
              </a:lnSpc>
              <a:spcAft>
                <a:spcPts val="1138"/>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itchFamily="34" charset="0"/>
                <a:ea typeface="Droid Sans Fallback"/>
                <a:cs typeface="Droid Sans Fallback"/>
              </a:defRPr>
            </a:lvl2pPr>
            <a:lvl3pPr eaLnBrk="0" hangingPunct="0">
              <a:lnSpc>
                <a:spcPct val="94000"/>
              </a:lnSpc>
              <a:spcAft>
                <a:spcPts val="85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itchFamily="34" charset="0"/>
                <a:ea typeface="Droid Sans Fallback"/>
                <a:cs typeface="Droid Sans Fallback"/>
              </a:defRPr>
            </a:lvl3pPr>
            <a:lvl4pPr eaLnBrk="0" hangingPunct="0">
              <a:lnSpc>
                <a:spcPct val="94000"/>
              </a:lnSpc>
              <a:spcAft>
                <a:spcPts val="575"/>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itchFamily="34" charset="0"/>
                <a:ea typeface="Droid Sans Fallback"/>
                <a:cs typeface="Droid Sans Fallback"/>
              </a:defRPr>
            </a:lvl4pPr>
            <a:lvl5pPr eaLnBrk="0" hangingPunct="0">
              <a:lnSpc>
                <a:spcPct val="94000"/>
              </a:lnSpc>
              <a:spcAft>
                <a:spcPts val="288"/>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itchFamily="34" charset="0"/>
                <a:ea typeface="Droid Sans Fallback"/>
                <a:cs typeface="Droid Sans Fallback"/>
              </a:defRPr>
            </a:lvl5pPr>
            <a:lvl6pPr marL="2514600" indent="-228600" defTabSz="449263" eaLnBrk="0" fontAlgn="base" hangingPunct="0">
              <a:lnSpc>
                <a:spcPct val="94000"/>
              </a:lnSpc>
              <a:spcBef>
                <a:spcPct val="0"/>
              </a:spcBef>
              <a:spcAft>
                <a:spcPts val="288"/>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itchFamily="34" charset="0"/>
                <a:ea typeface="Droid Sans Fallback"/>
                <a:cs typeface="Droid Sans Fallback"/>
              </a:defRPr>
            </a:lvl6pPr>
            <a:lvl7pPr marL="2971800" indent="-228600" defTabSz="449263" eaLnBrk="0" fontAlgn="base" hangingPunct="0">
              <a:lnSpc>
                <a:spcPct val="94000"/>
              </a:lnSpc>
              <a:spcBef>
                <a:spcPct val="0"/>
              </a:spcBef>
              <a:spcAft>
                <a:spcPts val="288"/>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itchFamily="34" charset="0"/>
                <a:ea typeface="Droid Sans Fallback"/>
                <a:cs typeface="Droid Sans Fallback"/>
              </a:defRPr>
            </a:lvl7pPr>
            <a:lvl8pPr marL="3429000" indent="-228600" defTabSz="449263" eaLnBrk="0" fontAlgn="base" hangingPunct="0">
              <a:lnSpc>
                <a:spcPct val="94000"/>
              </a:lnSpc>
              <a:spcBef>
                <a:spcPct val="0"/>
              </a:spcBef>
              <a:spcAft>
                <a:spcPts val="288"/>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itchFamily="34" charset="0"/>
                <a:ea typeface="Droid Sans Fallback"/>
                <a:cs typeface="Droid Sans Fallback"/>
              </a:defRPr>
            </a:lvl8pPr>
            <a:lvl9pPr marL="3886200" indent="-228600" defTabSz="449263" eaLnBrk="0" fontAlgn="base" hangingPunct="0">
              <a:lnSpc>
                <a:spcPct val="94000"/>
              </a:lnSpc>
              <a:spcBef>
                <a:spcPct val="0"/>
              </a:spcBef>
              <a:spcAft>
                <a:spcPts val="288"/>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itchFamily="34" charset="0"/>
                <a:ea typeface="Droid Sans Fallback"/>
                <a:cs typeface="Droid Sans Fallback"/>
              </a:defRPr>
            </a:lvl9pPr>
          </a:lstStyle>
          <a:p>
            <a:pPr eaLnBrk="1">
              <a:lnSpc>
                <a:spcPct val="100000"/>
              </a:lnSpc>
              <a:spcAft>
                <a:spcPct val="0"/>
              </a:spcAft>
            </a:pPr>
            <a:r>
              <a:rPr lang="en-US" altLang="en-US" sz="2800" dirty="0"/>
              <a:t>OR</a:t>
            </a:r>
            <a:r>
              <a:rPr lang="en-US" altLang="en-US" sz="2800" dirty="0" smtClean="0"/>
              <a:t>!    </a:t>
            </a:r>
            <a:r>
              <a:rPr lang="en-US" altLang="en-US" sz="2800" i="1" dirty="0" smtClean="0"/>
              <a:t>“</a:t>
            </a:r>
            <a:r>
              <a:rPr lang="en-US" altLang="en-US" sz="2800" i="1" dirty="0"/>
              <a:t>No example of a barter economy, pure and simple, has ever been described, let alone the emergence from it of money; all available ethnography suggests that there never has been such a thing.” </a:t>
            </a:r>
          </a:p>
          <a:p>
            <a:pPr eaLnBrk="1">
              <a:lnSpc>
                <a:spcPct val="100000"/>
              </a:lnSpc>
              <a:spcAft>
                <a:spcPct val="0"/>
              </a:spcAft>
            </a:pPr>
            <a:r>
              <a:rPr lang="en-US" altLang="en-US" sz="2800" dirty="0"/>
              <a:t>				</a:t>
            </a:r>
            <a:r>
              <a:rPr lang="en-US" altLang="en-US" sz="2800" dirty="0" smtClean="0">
                <a:latin typeface="Times New Roman" pitchFamily="18" charset="0"/>
              </a:rPr>
              <a:t>Cambridge </a:t>
            </a:r>
            <a:r>
              <a:rPr lang="en-US" altLang="en-US" sz="2800" dirty="0">
                <a:latin typeface="Times New Roman" pitchFamily="18" charset="0"/>
              </a:rPr>
              <a:t>anthropology professor </a:t>
            </a:r>
            <a:r>
              <a:rPr lang="en-US" altLang="en-US" sz="2800" dirty="0" smtClean="0"/>
              <a:t>Caroline </a:t>
            </a:r>
            <a:r>
              <a:rPr lang="en-US" altLang="en-US" sz="2800" dirty="0"/>
              <a:t>Humphrey, 1985.  </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263" y="1303625"/>
            <a:ext cx="9761537" cy="20933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1639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Posição do Número do Diapositivo 8"/>
          <p:cNvSpPr>
            <a:spLocks noGrp="1"/>
          </p:cNvSpPr>
          <p:nvPr>
            <p:ph type="sldNum" sz="quarter" idx="12"/>
          </p:nvPr>
        </p:nvSpPr>
        <p:spPr/>
        <p:txBody>
          <a:bodyPr/>
          <a:lstStyle/>
          <a:p>
            <a:fld id="{7B3DF419-F8DB-41B1-B9F3-A40D66C73AD7}" type="slidenum">
              <a:rPr lang="pt-PT" smtClean="0"/>
              <a:t>12</a:t>
            </a:fld>
            <a:endParaRPr lang="pt-PT"/>
          </a:p>
        </p:txBody>
      </p:sp>
      <p:sp>
        <p:nvSpPr>
          <p:cNvPr id="3" name="Retângulo 2"/>
          <p:cNvSpPr/>
          <p:nvPr/>
        </p:nvSpPr>
        <p:spPr>
          <a:xfrm>
            <a:off x="357727" y="276285"/>
            <a:ext cx="11663916" cy="4031873"/>
          </a:xfrm>
          <a:prstGeom prst="rect">
            <a:avLst/>
          </a:prstGeom>
        </p:spPr>
        <p:txBody>
          <a:bodyPr wrap="square">
            <a:spAutoFit/>
          </a:bodyPr>
          <a:lstStyle/>
          <a:p>
            <a:r>
              <a:rPr lang="en-US" sz="3200" dirty="0"/>
              <a:t>“</a:t>
            </a:r>
            <a:r>
              <a:rPr lang="en-US" sz="3200" i="1" dirty="0"/>
              <a:t>The </a:t>
            </a:r>
            <a:r>
              <a:rPr lang="en-US" sz="3200" i="1" dirty="0" err="1"/>
              <a:t>standart</a:t>
            </a:r>
            <a:r>
              <a:rPr lang="en-US" sz="3200" i="1" dirty="0"/>
              <a:t> economic-history version has little to do with anything we observe when we examine how economic life is actually conducted, in real communities and marketplaces, almost anywhere – where one is much more likely to discover </a:t>
            </a:r>
            <a:r>
              <a:rPr lang="en-US" sz="3200" b="1" i="1" dirty="0"/>
              <a:t>everyone is in debt to everyone else in a dozen different ways</a:t>
            </a:r>
            <a:r>
              <a:rPr lang="en-US" sz="3200" i="1" dirty="0"/>
              <a:t>, and that most transaction take place without the use of currency.” </a:t>
            </a:r>
            <a:r>
              <a:rPr lang="en-US" sz="3200" dirty="0"/>
              <a:t>					</a:t>
            </a:r>
          </a:p>
          <a:p>
            <a:endParaRPr lang="en-US" sz="3200" dirty="0"/>
          </a:p>
          <a:p>
            <a:pPr algn="r"/>
            <a:r>
              <a:rPr lang="en-US" sz="3200" dirty="0"/>
              <a:t>David </a:t>
            </a:r>
            <a:r>
              <a:rPr lang="en-US" sz="3200" dirty="0" err="1"/>
              <a:t>Graeber</a:t>
            </a:r>
            <a:r>
              <a:rPr lang="en-US" sz="3200" dirty="0"/>
              <a:t>, Debt: the first 5000 years</a:t>
            </a:r>
          </a:p>
        </p:txBody>
      </p:sp>
      <p:pic>
        <p:nvPicPr>
          <p:cNvPr id="6146" name="Picture 2" descr="https://upload.wikimedia.org/wikipedia/commons/thumb/f/fe/SAM_PC_1_-_Tally_sticks_1_-_Overview.jpg/1024px-SAM_PC_1_-_Tally_sticks_1_-_Over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61657"/>
            <a:ext cx="4825129" cy="35487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47920" y="6356350"/>
            <a:ext cx="4917440" cy="369332"/>
          </a:xfrm>
          <a:prstGeom prst="rect">
            <a:avLst/>
          </a:prstGeom>
          <a:noFill/>
        </p:spPr>
        <p:txBody>
          <a:bodyPr wrap="square" rtlCol="0">
            <a:spAutoFit/>
          </a:bodyPr>
          <a:lstStyle/>
          <a:p>
            <a:r>
              <a:rPr lang="en-GB" b="1" dirty="0">
                <a:solidFill>
                  <a:schemeClr val="tx2"/>
                </a:solidFill>
              </a:rPr>
              <a:t>Tally sticks – used from 18.000 BC to 1826 AD</a:t>
            </a:r>
          </a:p>
        </p:txBody>
      </p:sp>
    </p:spTree>
    <p:extLst>
      <p:ext uri="{BB962C8B-B14F-4D97-AF65-F5344CB8AC3E}">
        <p14:creationId xmlns:p14="http://schemas.microsoft.com/office/powerpoint/2010/main" val="233433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m para history of mo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867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158504" y="583233"/>
          <a:ext cx="11822964" cy="6175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1673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5" name="TextBox 4"/>
          <p:cNvSpPr txBox="1"/>
          <p:nvPr/>
        </p:nvSpPr>
        <p:spPr>
          <a:xfrm>
            <a:off x="1219200" y="4919008"/>
            <a:ext cx="10972800" cy="1938992"/>
          </a:xfrm>
          <a:prstGeom prst="rect">
            <a:avLst/>
          </a:prstGeom>
          <a:solidFill>
            <a:schemeClr val="tx2">
              <a:alpha val="64000"/>
            </a:schemeClr>
          </a:solidFill>
        </p:spPr>
        <p:txBody>
          <a:bodyPr wrap="square" rtlCol="0">
            <a:spAutoFit/>
          </a:bodyPr>
          <a:lstStyle/>
          <a:p>
            <a:r>
              <a:rPr lang="en-GB" sz="6000" b="1" dirty="0"/>
              <a:t>Who issues money? </a:t>
            </a:r>
          </a:p>
          <a:p>
            <a:r>
              <a:rPr lang="en-GB" sz="6000" b="1" dirty="0"/>
              <a:t>Who controls money circulation?</a:t>
            </a:r>
          </a:p>
        </p:txBody>
      </p:sp>
    </p:spTree>
    <p:extLst>
      <p:ext uri="{BB962C8B-B14F-4D97-AF65-F5344CB8AC3E}">
        <p14:creationId xmlns:p14="http://schemas.microsoft.com/office/powerpoint/2010/main" val="291284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6"/>
          <p:cNvGraphicFramePr/>
          <p:nvPr>
            <p:extLst>
              <p:ext uri="{D42A27DB-BD31-4B8C-83A1-F6EECF244321}">
                <p14:modId xmlns:p14="http://schemas.microsoft.com/office/powerpoint/2010/main" val="3921912739"/>
              </p:ext>
            </p:extLst>
          </p:nvPr>
        </p:nvGraphicFramePr>
        <p:xfrm>
          <a:off x="400237" y="1497500"/>
          <a:ext cx="692151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m 7" descr="moedas_euro_2.jpg"/>
          <p:cNvPicPr>
            <a:picLocks noChangeAspect="1"/>
          </p:cNvPicPr>
          <p:nvPr/>
        </p:nvPicPr>
        <p:blipFill>
          <a:blip r:embed="rId7" cstate="print"/>
          <a:stretch>
            <a:fillRect/>
          </a:stretch>
        </p:blipFill>
        <p:spPr>
          <a:xfrm>
            <a:off x="8244949" y="1416220"/>
            <a:ext cx="2305355" cy="1544588"/>
          </a:xfrm>
          <a:prstGeom prst="rect">
            <a:avLst/>
          </a:prstGeom>
        </p:spPr>
      </p:pic>
      <p:pic>
        <p:nvPicPr>
          <p:cNvPr id="8194" name="Picture 2" descr="Resultado de imagem para moeda cunha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63753" y="4267200"/>
            <a:ext cx="3690628" cy="1904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010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728" y="448265"/>
            <a:ext cx="10629954" cy="5727297"/>
          </a:xfrm>
          <a:prstGeom prst="rect">
            <a:avLst/>
          </a:prstGeom>
        </p:spPr>
      </p:pic>
    </p:spTree>
    <p:extLst>
      <p:ext uri="{BB962C8B-B14F-4D97-AF65-F5344CB8AC3E}">
        <p14:creationId xmlns:p14="http://schemas.microsoft.com/office/powerpoint/2010/main" val="2494277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6"/>
          <p:cNvGraphicFramePr>
            <a:graphicFrameLocks noGrp="1"/>
          </p:cNvGraphicFramePr>
          <p:nvPr>
            <p:extLst/>
          </p:nvPr>
        </p:nvGraphicFramePr>
        <p:xfrm>
          <a:off x="1919937" y="97351"/>
          <a:ext cx="8936952" cy="6840401"/>
        </p:xfrm>
        <a:graphic>
          <a:graphicData uri="http://schemas.openxmlformats.org/drawingml/2006/table">
            <a:tbl>
              <a:tblPr/>
              <a:tblGrid>
                <a:gridCol w="1408996">
                  <a:extLst>
                    <a:ext uri="{9D8B030D-6E8A-4147-A177-3AD203B41FA5}">
                      <a16:colId xmlns:a16="http://schemas.microsoft.com/office/drawing/2014/main" val="20000"/>
                    </a:ext>
                  </a:extLst>
                </a:gridCol>
                <a:gridCol w="2465744">
                  <a:extLst>
                    <a:ext uri="{9D8B030D-6E8A-4147-A177-3AD203B41FA5}">
                      <a16:colId xmlns:a16="http://schemas.microsoft.com/office/drawing/2014/main" val="20001"/>
                    </a:ext>
                  </a:extLst>
                </a:gridCol>
                <a:gridCol w="2465744">
                  <a:extLst>
                    <a:ext uri="{9D8B030D-6E8A-4147-A177-3AD203B41FA5}">
                      <a16:colId xmlns:a16="http://schemas.microsoft.com/office/drawing/2014/main" val="20002"/>
                    </a:ext>
                  </a:extLst>
                </a:gridCol>
                <a:gridCol w="2465744">
                  <a:extLst>
                    <a:ext uri="{9D8B030D-6E8A-4147-A177-3AD203B41FA5}">
                      <a16:colId xmlns:a16="http://schemas.microsoft.com/office/drawing/2014/main" val="20003"/>
                    </a:ext>
                  </a:extLst>
                </a:gridCol>
                <a:gridCol w="130724">
                  <a:extLst>
                    <a:ext uri="{9D8B030D-6E8A-4147-A177-3AD203B41FA5}">
                      <a16:colId xmlns:a16="http://schemas.microsoft.com/office/drawing/2014/main" val="20004"/>
                    </a:ext>
                  </a:extLst>
                </a:gridCol>
              </a:tblGrid>
              <a:tr h="373234">
                <a:tc gridSpan="5">
                  <a:txBody>
                    <a:bodyPr/>
                    <a:lstStyle/>
                    <a:p>
                      <a:pPr algn="ctr">
                        <a:lnSpc>
                          <a:spcPts val="1425"/>
                        </a:lnSpc>
                        <a:spcBef>
                          <a:spcPts val="1200"/>
                        </a:spcBef>
                        <a:spcAft>
                          <a:spcPts val="1200"/>
                        </a:spcAft>
                      </a:pPr>
                      <a:r>
                        <a:rPr lang="pt-PT" sz="1400" b="1" dirty="0">
                          <a:solidFill>
                            <a:srgbClr val="000000"/>
                          </a:solidFill>
                          <a:latin typeface="Arial"/>
                          <a:ea typeface="Calibri"/>
                          <a:cs typeface="Times New Roman"/>
                        </a:rPr>
                        <a:t>Tabela:</a:t>
                      </a:r>
                      <a:r>
                        <a:rPr lang="pt-PT" sz="1400" b="1" u="sng" baseline="30000" dirty="0">
                          <a:solidFill>
                            <a:srgbClr val="0B0080"/>
                          </a:solidFill>
                          <a:latin typeface="Arial"/>
                          <a:ea typeface="Calibri"/>
                          <a:cs typeface="Times New Roman"/>
                          <a:hlinkClick r:id="rId2"/>
                        </a:rPr>
                        <a:t>[5]</a:t>
                      </a:r>
                      <a:r>
                        <a:rPr lang="pt-PT" sz="1400" b="1" dirty="0">
                          <a:solidFill>
                            <a:srgbClr val="000000"/>
                          </a:solidFill>
                          <a:latin typeface="Arial"/>
                          <a:ea typeface="Calibri"/>
                          <a:cs typeface="Times New Roman"/>
                        </a:rPr>
                        <a:t> Sistema de empréstimo com reserva fracionada, passando por 10 ciclos com uma taxa de reserva em 20%</a:t>
                      </a:r>
                      <a:r>
                        <a:rPr lang="pt-PT" sz="1400" b="1" u="sng" baseline="30000" dirty="0">
                          <a:solidFill>
                            <a:srgbClr val="0B0080"/>
                          </a:solidFill>
                          <a:latin typeface="Arial"/>
                          <a:ea typeface="Calibri"/>
                          <a:cs typeface="Times New Roman"/>
                          <a:hlinkClick r:id="rId2"/>
                        </a:rPr>
                        <a:t>[2][6][7]</a:t>
                      </a:r>
                      <a:endParaRPr lang="pt-PT" sz="1400" dirty="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extLst>
                  <a:ext uri="{0D108BD9-81ED-4DB2-BD59-A6C34878D82A}">
                    <a16:rowId xmlns:a16="http://schemas.microsoft.com/office/drawing/2014/main" val="10000"/>
                  </a:ext>
                </a:extLst>
              </a:tr>
              <a:tr h="373234">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banco individual</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quantidade depositada</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quantidade emprestada</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dirty="0">
                          <a:solidFill>
                            <a:srgbClr val="000000"/>
                          </a:solidFill>
                          <a:latin typeface="Arial"/>
                          <a:ea typeface="Calibri"/>
                          <a:cs typeface="Times New Roman"/>
                        </a:rPr>
                        <a:t>reservas</a:t>
                      </a:r>
                      <a:endParaRPr lang="pt-PT" sz="1400" dirty="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299307">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A</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100</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00AA00"/>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80</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20</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2"/>
                  </a:ext>
                </a:extLst>
              </a:tr>
              <a:tr h="299307">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B</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80</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64</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16</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299307">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C</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64</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51.20</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12.80</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4"/>
                  </a:ext>
                </a:extLst>
              </a:tr>
              <a:tr h="299307">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D</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51.20</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40.96</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dirty="0">
                          <a:solidFill>
                            <a:srgbClr val="000000"/>
                          </a:solidFill>
                          <a:latin typeface="Arial"/>
                          <a:ea typeface="Calibri"/>
                          <a:cs typeface="Times New Roman"/>
                        </a:rPr>
                        <a:t>10.24</a:t>
                      </a:r>
                      <a:endParaRPr lang="pt-PT" sz="1400" dirty="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5"/>
                  </a:ext>
                </a:extLst>
              </a:tr>
              <a:tr h="299307">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E</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40.96</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32.77</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8.19</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6"/>
                  </a:ext>
                </a:extLst>
              </a:tr>
              <a:tr h="299307">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F</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32.77</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dirty="0">
                          <a:solidFill>
                            <a:srgbClr val="000000"/>
                          </a:solidFill>
                          <a:latin typeface="Arial"/>
                          <a:ea typeface="Calibri"/>
                          <a:cs typeface="Times New Roman"/>
                        </a:rPr>
                        <a:t>26.21</a:t>
                      </a:r>
                      <a:endParaRPr lang="pt-PT" sz="1400" dirty="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dirty="0">
                          <a:solidFill>
                            <a:srgbClr val="000000"/>
                          </a:solidFill>
                          <a:latin typeface="Arial"/>
                          <a:ea typeface="Calibri"/>
                          <a:cs typeface="Times New Roman"/>
                        </a:rPr>
                        <a:t>6.55</a:t>
                      </a:r>
                      <a:endParaRPr lang="pt-PT" sz="1400" dirty="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7"/>
                  </a:ext>
                </a:extLst>
              </a:tr>
              <a:tr h="299307">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G</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dirty="0">
                          <a:solidFill>
                            <a:srgbClr val="000000"/>
                          </a:solidFill>
                          <a:latin typeface="Arial"/>
                          <a:ea typeface="Calibri"/>
                          <a:cs typeface="Times New Roman"/>
                        </a:rPr>
                        <a:t>26.21</a:t>
                      </a:r>
                      <a:endParaRPr lang="pt-PT" sz="1400" dirty="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20.97</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5.24</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8"/>
                  </a:ext>
                </a:extLst>
              </a:tr>
              <a:tr h="299307">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H</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20.97</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16.78</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4.19</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9"/>
                  </a:ext>
                </a:extLst>
              </a:tr>
              <a:tr h="299307">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I</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16.78</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13.42</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3.36</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0"/>
                  </a:ext>
                </a:extLst>
              </a:tr>
              <a:tr h="299307">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J</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13.42</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10.74</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2.68</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1"/>
                  </a:ext>
                </a:extLst>
              </a:tr>
              <a:tr h="299307">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K</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10.74</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0000"/>
                    </a:solidFill>
                  </a:tcPr>
                </a:tc>
                <a:tc>
                  <a:txBody>
                    <a:bodyPr/>
                    <a:lstStyle/>
                    <a:p>
                      <a:pPr>
                        <a:lnSpc>
                          <a:spcPct val="115000"/>
                        </a:lnSpc>
                      </a:pPr>
                      <a:endParaRPr lang="pt-PT" sz="1400">
                        <a:latin typeface="Calibri"/>
                        <a:ea typeface="Times New Roman"/>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2"/>
                  </a:ext>
                </a:extLst>
              </a:tr>
              <a:tr h="299307">
                <a:tc>
                  <a:txBody>
                    <a:bodyPr/>
                    <a:lstStyle/>
                    <a:p>
                      <a:pPr>
                        <a:lnSpc>
                          <a:spcPct val="115000"/>
                        </a:lnSpc>
                      </a:pPr>
                      <a:endParaRPr lang="pt-PT" sz="1400">
                        <a:latin typeface="Calibri"/>
                        <a:ea typeface="Times New Roman"/>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b="1">
                          <a:solidFill>
                            <a:srgbClr val="000000"/>
                          </a:solidFill>
                          <a:latin typeface="Arial"/>
                          <a:ea typeface="Calibri"/>
                          <a:cs typeface="Times New Roman"/>
                        </a:rPr>
                        <a:t>reservas totais:</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3"/>
                  </a:ext>
                </a:extLst>
              </a:tr>
              <a:tr h="299307">
                <a:tc>
                  <a:txBody>
                    <a:bodyPr/>
                    <a:lstStyle/>
                    <a:p>
                      <a:pPr>
                        <a:lnSpc>
                          <a:spcPct val="115000"/>
                        </a:lnSpc>
                      </a:pPr>
                      <a:endParaRPr lang="pt-PT" sz="1400">
                        <a:latin typeface="Calibri"/>
                        <a:ea typeface="Times New Roman"/>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89.26</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0000"/>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4"/>
                  </a:ext>
                </a:extLst>
              </a:tr>
              <a:tr h="648609">
                <a:tc>
                  <a:txBody>
                    <a:bodyPr/>
                    <a:lstStyle/>
                    <a:p>
                      <a:pPr>
                        <a:lnSpc>
                          <a:spcPct val="115000"/>
                        </a:lnSpc>
                      </a:pPr>
                      <a:endParaRPr lang="pt-PT" sz="1400">
                        <a:latin typeface="Calibri"/>
                        <a:ea typeface="Times New Roman"/>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b="1">
                          <a:solidFill>
                            <a:srgbClr val="000000"/>
                          </a:solidFill>
                          <a:latin typeface="Arial"/>
                          <a:ea typeface="Calibri"/>
                          <a:cs typeface="Times New Roman"/>
                        </a:rPr>
                        <a:t>total depositado:</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b="1">
                          <a:solidFill>
                            <a:srgbClr val="000000"/>
                          </a:solidFill>
                          <a:latin typeface="Arial"/>
                          <a:ea typeface="Calibri"/>
                          <a:cs typeface="Times New Roman"/>
                        </a:rPr>
                        <a:t>total emprestado:</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b="1">
                          <a:solidFill>
                            <a:srgbClr val="000000"/>
                          </a:solidFill>
                          <a:latin typeface="Arial"/>
                          <a:ea typeface="Calibri"/>
                          <a:cs typeface="Times New Roman"/>
                        </a:rPr>
                        <a:t>reservas totais + a ultima quantidade depositada:</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5"/>
                  </a:ext>
                </a:extLst>
              </a:tr>
              <a:tr h="299307">
                <a:tc>
                  <a:txBody>
                    <a:bodyPr/>
                    <a:lstStyle/>
                    <a:p>
                      <a:pPr>
                        <a:lnSpc>
                          <a:spcPct val="115000"/>
                        </a:lnSpc>
                      </a:pPr>
                      <a:endParaRPr lang="pt-PT" sz="1400">
                        <a:latin typeface="Calibri"/>
                        <a:ea typeface="Times New Roman"/>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457.05</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99CC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357.05</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99CC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100</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00AA00"/>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6"/>
                  </a:ext>
                </a:extLst>
              </a:tr>
              <a:tr h="227354">
                <a:tc>
                  <a:txBody>
                    <a:bodyPr/>
                    <a:lstStyle/>
                    <a:p>
                      <a:pPr>
                        <a:lnSpc>
                          <a:spcPct val="115000"/>
                        </a:lnSpc>
                      </a:pPr>
                      <a:endParaRPr lang="pt-PT" sz="1400">
                        <a:latin typeface="Calibri"/>
                        <a:ea typeface="Times New Roman"/>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7"/>
                  </a:ext>
                </a:extLst>
              </a:tr>
              <a:tr h="648609">
                <a:tc>
                  <a:txBody>
                    <a:bodyPr/>
                    <a:lstStyle/>
                    <a:p>
                      <a:pPr>
                        <a:lnSpc>
                          <a:spcPct val="115000"/>
                        </a:lnSpc>
                      </a:pPr>
                      <a:endParaRPr lang="pt-PT" sz="1400">
                        <a:latin typeface="Calibri"/>
                        <a:ea typeface="Times New Roman"/>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b="1">
                          <a:solidFill>
                            <a:srgbClr val="000000"/>
                          </a:solidFill>
                          <a:latin typeface="Arial"/>
                          <a:ea typeface="Calibri"/>
                          <a:cs typeface="Times New Roman"/>
                        </a:rPr>
                        <a:t>dinheiro comercial criado + dinheiro do banco central:</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b="1">
                          <a:solidFill>
                            <a:srgbClr val="000000"/>
                          </a:solidFill>
                          <a:latin typeface="Arial"/>
                          <a:ea typeface="Calibri"/>
                          <a:cs typeface="Times New Roman"/>
                        </a:rPr>
                        <a:t>dinheiro do banco comercial criado:</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b="1">
                          <a:solidFill>
                            <a:srgbClr val="000000"/>
                          </a:solidFill>
                          <a:latin typeface="Arial"/>
                          <a:ea typeface="Calibri"/>
                          <a:cs typeface="Times New Roman"/>
                        </a:rPr>
                        <a:t>dinheiro do banco central:</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8"/>
                  </a:ext>
                </a:extLst>
              </a:tr>
              <a:tr h="299307">
                <a:tc>
                  <a:txBody>
                    <a:bodyPr/>
                    <a:lstStyle/>
                    <a:p>
                      <a:pPr>
                        <a:lnSpc>
                          <a:spcPct val="115000"/>
                        </a:lnSpc>
                      </a:pPr>
                      <a:endParaRPr lang="pt-PT" sz="1400">
                        <a:latin typeface="Calibri"/>
                        <a:ea typeface="Times New Roman"/>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457.05</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99CC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357.05</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99CCFF"/>
                    </a:solidFill>
                  </a:tcPr>
                </a:tc>
                <a:tc>
                  <a:txBody>
                    <a:bodyPr/>
                    <a:lstStyle/>
                    <a:p>
                      <a:pPr algn="ctr">
                        <a:lnSpc>
                          <a:spcPts val="1425"/>
                        </a:lnSpc>
                        <a:spcBef>
                          <a:spcPts val="1200"/>
                        </a:spcBef>
                        <a:spcAft>
                          <a:spcPts val="1200"/>
                        </a:spcAft>
                      </a:pPr>
                      <a:r>
                        <a:rPr lang="pt-PT" sz="1400" dirty="0">
                          <a:solidFill>
                            <a:srgbClr val="000000"/>
                          </a:solidFill>
                          <a:latin typeface="Arial"/>
                          <a:ea typeface="Calibri"/>
                          <a:cs typeface="Times New Roman"/>
                        </a:rPr>
                        <a:t>100</a:t>
                      </a:r>
                      <a:endParaRPr lang="pt-PT" sz="1400" dirty="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00AA00"/>
                    </a:solidFill>
                  </a:tcPr>
                </a:tc>
                <a:tc>
                  <a:txBody>
                    <a:bodyPr/>
                    <a:lstStyle/>
                    <a:p>
                      <a:pPr>
                        <a:lnSpc>
                          <a:spcPct val="115000"/>
                        </a:lnSpc>
                      </a:pPr>
                      <a:endParaRPr lang="pt-PT" sz="1400" dirty="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w="1270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019" y="0"/>
            <a:ext cx="8947162" cy="6858000"/>
          </a:xfrm>
          <a:prstGeom prst="rect">
            <a:avLst/>
          </a:prstGeom>
        </p:spPr>
      </p:pic>
    </p:spTree>
    <p:extLst>
      <p:ext uri="{BB962C8B-B14F-4D97-AF65-F5344CB8AC3E}">
        <p14:creationId xmlns:p14="http://schemas.microsoft.com/office/powerpoint/2010/main" val="230088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59476" y="838718"/>
            <a:ext cx="3030069" cy="5632311"/>
          </a:xfrm>
          <a:prstGeom prst="rect">
            <a:avLst/>
          </a:prstGeom>
          <a:noFill/>
        </p:spPr>
        <p:txBody>
          <a:bodyPr wrap="square" rtlCol="0">
            <a:spAutoFit/>
          </a:bodyPr>
          <a:lstStyle/>
          <a:p>
            <a:r>
              <a:rPr lang="pt-PT" sz="3600" b="1" dirty="0"/>
              <a:t>UK </a:t>
            </a:r>
          </a:p>
          <a:p>
            <a:r>
              <a:rPr lang="pt-PT" sz="3600" b="1" dirty="0"/>
              <a:t>Reserve ratio</a:t>
            </a:r>
          </a:p>
          <a:p>
            <a:endParaRPr lang="pt-PT" sz="3600" dirty="0"/>
          </a:p>
          <a:p>
            <a:r>
              <a:rPr lang="pt-PT" sz="3600" dirty="0"/>
              <a:t>1850: 60%</a:t>
            </a:r>
          </a:p>
          <a:p>
            <a:endParaRPr lang="pt-PT" sz="3600" dirty="0"/>
          </a:p>
          <a:p>
            <a:r>
              <a:rPr lang="pt-PT" sz="3600" dirty="0"/>
              <a:t>1947: 32%</a:t>
            </a:r>
          </a:p>
          <a:p>
            <a:endParaRPr lang="pt-PT" sz="3600" dirty="0"/>
          </a:p>
          <a:p>
            <a:r>
              <a:rPr lang="pt-PT" sz="3600" dirty="0"/>
              <a:t>1971: 12,5 %</a:t>
            </a:r>
          </a:p>
          <a:p>
            <a:endParaRPr lang="pt-PT" sz="3600" dirty="0"/>
          </a:p>
          <a:p>
            <a:r>
              <a:rPr lang="pt-PT" sz="3600" dirty="0"/>
              <a:t>1980: 0%</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31" y="838718"/>
            <a:ext cx="8778217" cy="5142936"/>
          </a:xfrm>
          <a:prstGeom prst="rect">
            <a:avLst/>
          </a:prstGeom>
        </p:spPr>
      </p:pic>
    </p:spTree>
    <p:extLst>
      <p:ext uri="{BB962C8B-B14F-4D97-AF65-F5344CB8AC3E}">
        <p14:creationId xmlns:p14="http://schemas.microsoft.com/office/powerpoint/2010/main" val="568467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6"/>
          <p:cNvGraphicFramePr/>
          <p:nvPr>
            <p:extLst>
              <p:ext uri="{D42A27DB-BD31-4B8C-83A1-F6EECF244321}">
                <p14:modId xmlns:p14="http://schemas.microsoft.com/office/powerpoint/2010/main" val="2011785527"/>
              </p:ext>
            </p:extLst>
          </p:nvPr>
        </p:nvGraphicFramePr>
        <p:xfrm>
          <a:off x="1943349" y="158829"/>
          <a:ext cx="9248392" cy="5072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ixaDeTexto 7"/>
          <p:cNvSpPr txBox="1"/>
          <p:nvPr/>
        </p:nvSpPr>
        <p:spPr>
          <a:xfrm>
            <a:off x="1263820" y="4902717"/>
            <a:ext cx="2016224" cy="646331"/>
          </a:xfrm>
          <a:prstGeom prst="rect">
            <a:avLst/>
          </a:prstGeom>
          <a:noFill/>
        </p:spPr>
        <p:txBody>
          <a:bodyPr wrap="square" rtlCol="0">
            <a:spAutoFit/>
          </a:bodyPr>
          <a:lstStyle/>
          <a:p>
            <a:r>
              <a:rPr lang="pt-PT" b="1" dirty="0"/>
              <a:t>Recollective societies</a:t>
            </a:r>
          </a:p>
        </p:txBody>
      </p:sp>
      <p:cxnSp>
        <p:nvCxnSpPr>
          <p:cNvPr id="7" name="Straight Arrow Connector 6"/>
          <p:cNvCxnSpPr/>
          <p:nvPr/>
        </p:nvCxnSpPr>
        <p:spPr>
          <a:xfrm>
            <a:off x="750627" y="6208927"/>
            <a:ext cx="10945504"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391331" y="6234539"/>
            <a:ext cx="304800" cy="369332"/>
          </a:xfrm>
          <a:prstGeom prst="rect">
            <a:avLst/>
          </a:prstGeom>
          <a:noFill/>
        </p:spPr>
        <p:txBody>
          <a:bodyPr wrap="square" rtlCol="0">
            <a:spAutoFit/>
          </a:bodyPr>
          <a:lstStyle/>
          <a:p>
            <a:r>
              <a:rPr lang="pt-PT" b="1" dirty="0"/>
              <a:t>t</a:t>
            </a:r>
          </a:p>
        </p:txBody>
      </p:sp>
      <p:cxnSp>
        <p:nvCxnSpPr>
          <p:cNvPr id="10" name="Straight Arrow Connector 9"/>
          <p:cNvCxnSpPr/>
          <p:nvPr/>
        </p:nvCxnSpPr>
        <p:spPr>
          <a:xfrm flipV="1">
            <a:off x="750627" y="818708"/>
            <a:ext cx="0" cy="53646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08377" y="817284"/>
            <a:ext cx="2039815" cy="646331"/>
          </a:xfrm>
          <a:prstGeom prst="rect">
            <a:avLst/>
          </a:prstGeom>
          <a:noFill/>
        </p:spPr>
        <p:txBody>
          <a:bodyPr wrap="square" rtlCol="0">
            <a:spAutoFit/>
          </a:bodyPr>
          <a:lstStyle/>
          <a:p>
            <a:r>
              <a:rPr lang="pt-PT" b="1" dirty="0"/>
              <a:t>Energy and Complexity</a:t>
            </a:r>
          </a:p>
        </p:txBody>
      </p:sp>
      <p:sp>
        <p:nvSpPr>
          <p:cNvPr id="2" name="TextBox 1"/>
          <p:cNvSpPr txBox="1"/>
          <p:nvPr/>
        </p:nvSpPr>
        <p:spPr>
          <a:xfrm>
            <a:off x="3556000" y="133218"/>
            <a:ext cx="5100320" cy="646331"/>
          </a:xfrm>
          <a:prstGeom prst="rect">
            <a:avLst/>
          </a:prstGeom>
          <a:noFill/>
        </p:spPr>
        <p:txBody>
          <a:bodyPr wrap="square" rtlCol="0">
            <a:spAutoFit/>
          </a:bodyPr>
          <a:lstStyle/>
          <a:p>
            <a:r>
              <a:rPr lang="en-GB" sz="3600" b="1" dirty="0">
                <a:solidFill>
                  <a:schemeClr val="tx2"/>
                </a:solidFill>
              </a:rPr>
              <a:t>A story of Money</a:t>
            </a:r>
          </a:p>
        </p:txBody>
      </p:sp>
      <p:sp>
        <p:nvSpPr>
          <p:cNvPr id="3" name="Rectangle 2"/>
          <p:cNvSpPr/>
          <p:nvPr/>
        </p:nvSpPr>
        <p:spPr>
          <a:xfrm>
            <a:off x="2642690" y="6333887"/>
            <a:ext cx="1903085" cy="369332"/>
          </a:xfrm>
          <a:prstGeom prst="rect">
            <a:avLst/>
          </a:prstGeom>
        </p:spPr>
        <p:txBody>
          <a:bodyPr wrap="none">
            <a:spAutoFit/>
          </a:bodyPr>
          <a:lstStyle/>
          <a:p>
            <a:r>
              <a:rPr lang="en-GB" dirty="0">
                <a:solidFill>
                  <a:srgbClr val="252525"/>
                </a:solidFill>
                <a:latin typeface="Arial" panose="020B0604020202020204" pitchFamily="34" charset="0"/>
              </a:rPr>
              <a:t>20,000 years BC</a:t>
            </a:r>
            <a:endParaRPr lang="en-GB" dirty="0"/>
          </a:p>
        </p:txBody>
      </p:sp>
      <p:sp>
        <p:nvSpPr>
          <p:cNvPr id="9" name="Rectangle 8"/>
          <p:cNvSpPr/>
          <p:nvPr/>
        </p:nvSpPr>
        <p:spPr>
          <a:xfrm>
            <a:off x="4553322" y="6333887"/>
            <a:ext cx="1774845" cy="369332"/>
          </a:xfrm>
          <a:prstGeom prst="rect">
            <a:avLst/>
          </a:prstGeom>
        </p:spPr>
        <p:txBody>
          <a:bodyPr wrap="none">
            <a:spAutoFit/>
          </a:bodyPr>
          <a:lstStyle/>
          <a:p>
            <a:r>
              <a:rPr lang="en-GB" dirty="0">
                <a:solidFill>
                  <a:srgbClr val="252525"/>
                </a:solidFill>
                <a:latin typeface="Arial" panose="020B0604020202020204" pitchFamily="34" charset="0"/>
              </a:rPr>
              <a:t>3,000 years BC</a:t>
            </a:r>
            <a:endParaRPr lang="en-GB" dirty="0"/>
          </a:p>
        </p:txBody>
      </p:sp>
      <p:sp>
        <p:nvSpPr>
          <p:cNvPr id="12" name="Rectangle 11"/>
          <p:cNvSpPr/>
          <p:nvPr/>
        </p:nvSpPr>
        <p:spPr>
          <a:xfrm>
            <a:off x="8083086" y="6333887"/>
            <a:ext cx="1582484" cy="369332"/>
          </a:xfrm>
          <a:prstGeom prst="rect">
            <a:avLst/>
          </a:prstGeom>
        </p:spPr>
        <p:txBody>
          <a:bodyPr wrap="none">
            <a:spAutoFit/>
          </a:bodyPr>
          <a:lstStyle/>
          <a:p>
            <a:r>
              <a:rPr lang="en-GB" dirty="0">
                <a:solidFill>
                  <a:srgbClr val="252525"/>
                </a:solidFill>
                <a:latin typeface="Arial" panose="020B0604020202020204" pitchFamily="34" charset="0"/>
              </a:rPr>
              <a:t>800 years BC</a:t>
            </a:r>
            <a:endParaRPr lang="en-GB" dirty="0"/>
          </a:p>
        </p:txBody>
      </p:sp>
    </p:spTree>
    <p:extLst>
      <p:ext uri="{BB962C8B-B14F-4D97-AF65-F5344CB8AC3E}">
        <p14:creationId xmlns:p14="http://schemas.microsoft.com/office/powerpoint/2010/main" val="121142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037B6273-02A9-4761-9937-140B60FD1C01}"/>
                                            </p:graphicEl>
                                          </p:spTgt>
                                        </p:tgtEl>
                                        <p:attrNameLst>
                                          <p:attrName>style.visibility</p:attrName>
                                        </p:attrNameLst>
                                      </p:cBhvr>
                                      <p:to>
                                        <p:strVal val="visible"/>
                                      </p:to>
                                    </p:set>
                                    <p:animEffect transition="in" filter="fade">
                                      <p:cBhvr>
                                        <p:cTn id="12" dur="2000"/>
                                        <p:tgtEl>
                                          <p:spTgt spid="4">
                                            <p:graphicEl>
                                              <a:dgm id="{037B6273-02A9-4761-9937-140B60FD1C0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F3AD09D8-4225-459F-97F5-D975A873C50C}"/>
                                            </p:graphicEl>
                                          </p:spTgt>
                                        </p:tgtEl>
                                        <p:attrNameLst>
                                          <p:attrName>style.visibility</p:attrName>
                                        </p:attrNameLst>
                                      </p:cBhvr>
                                      <p:to>
                                        <p:strVal val="visible"/>
                                      </p:to>
                                    </p:set>
                                    <p:animEffect transition="in" filter="fade">
                                      <p:cBhvr>
                                        <p:cTn id="17" dur="2000"/>
                                        <p:tgtEl>
                                          <p:spTgt spid="4">
                                            <p:graphicEl>
                                              <a:dgm id="{F3AD09D8-4225-459F-97F5-D975A873C50C}"/>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dgm id="{AA2AC25A-8D17-4A6F-B4BF-AB9628009380}"/>
                                            </p:graphicEl>
                                          </p:spTgt>
                                        </p:tgtEl>
                                        <p:attrNameLst>
                                          <p:attrName>style.visibility</p:attrName>
                                        </p:attrNameLst>
                                      </p:cBhvr>
                                      <p:to>
                                        <p:strVal val="visible"/>
                                      </p:to>
                                    </p:set>
                                    <p:animEffect transition="in" filter="fade">
                                      <p:cBhvr>
                                        <p:cTn id="20" dur="2000"/>
                                        <p:tgtEl>
                                          <p:spTgt spid="4">
                                            <p:graphicEl>
                                              <a:dgm id="{AA2AC25A-8D17-4A6F-B4BF-AB9628009380}"/>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307216E0-C054-44A3-ABE9-E289C08FF7BA}"/>
                                            </p:graphicEl>
                                          </p:spTgt>
                                        </p:tgtEl>
                                        <p:attrNameLst>
                                          <p:attrName>style.visibility</p:attrName>
                                        </p:attrNameLst>
                                      </p:cBhvr>
                                      <p:to>
                                        <p:strVal val="visible"/>
                                      </p:to>
                                    </p:set>
                                    <p:animEffect transition="in" filter="fade">
                                      <p:cBhvr>
                                        <p:cTn id="25" dur="2000"/>
                                        <p:tgtEl>
                                          <p:spTgt spid="4">
                                            <p:graphicEl>
                                              <a:dgm id="{307216E0-C054-44A3-ABE9-E289C08FF7BA}"/>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C99CEB91-7CF7-4BC1-85ED-0FFF6341F4E7}"/>
                                            </p:graphicEl>
                                          </p:spTgt>
                                        </p:tgtEl>
                                        <p:attrNameLst>
                                          <p:attrName>style.visibility</p:attrName>
                                        </p:attrNameLst>
                                      </p:cBhvr>
                                      <p:to>
                                        <p:strVal val="visible"/>
                                      </p:to>
                                    </p:set>
                                    <p:animEffect transition="in" filter="fade">
                                      <p:cBhvr>
                                        <p:cTn id="28" dur="2000"/>
                                        <p:tgtEl>
                                          <p:spTgt spid="4">
                                            <p:graphicEl>
                                              <a:dgm id="{C99CEB91-7CF7-4BC1-85ED-0FFF6341F4E7}"/>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EB617641-102A-4FF0-816D-CBBEF725C632}"/>
                                            </p:graphicEl>
                                          </p:spTgt>
                                        </p:tgtEl>
                                        <p:attrNameLst>
                                          <p:attrName>style.visibility</p:attrName>
                                        </p:attrNameLst>
                                      </p:cBhvr>
                                      <p:to>
                                        <p:strVal val="visible"/>
                                      </p:to>
                                    </p:set>
                                    <p:animEffect transition="in" filter="fade">
                                      <p:cBhvr>
                                        <p:cTn id="33" dur="2000"/>
                                        <p:tgtEl>
                                          <p:spTgt spid="4">
                                            <p:graphicEl>
                                              <a:dgm id="{EB617641-102A-4FF0-816D-CBBEF725C632}"/>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C06E1C8A-CFB7-408F-B783-C9BDAEE2508E}"/>
                                            </p:graphicEl>
                                          </p:spTgt>
                                        </p:tgtEl>
                                        <p:attrNameLst>
                                          <p:attrName>style.visibility</p:attrName>
                                        </p:attrNameLst>
                                      </p:cBhvr>
                                      <p:to>
                                        <p:strVal val="visible"/>
                                      </p:to>
                                    </p:set>
                                    <p:animEffect transition="in" filter="fade">
                                      <p:cBhvr>
                                        <p:cTn id="36" dur="2000"/>
                                        <p:tgtEl>
                                          <p:spTgt spid="4">
                                            <p:graphicEl>
                                              <a:dgm id="{C06E1C8A-CFB7-408F-B783-C9BDAEE2508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842015" y="2128201"/>
            <a:ext cx="2088232" cy="2585323"/>
          </a:xfrm>
          <a:prstGeom prst="rect">
            <a:avLst/>
          </a:prstGeom>
          <a:noFill/>
        </p:spPr>
        <p:txBody>
          <a:bodyPr wrap="square" rtlCol="0">
            <a:spAutoFit/>
          </a:bodyPr>
          <a:lstStyle/>
          <a:p>
            <a:r>
              <a:rPr lang="pt-PT" sz="5400" dirty="0"/>
              <a:t>A: 8%				</a:t>
            </a:r>
          </a:p>
        </p:txBody>
      </p:sp>
      <p:sp>
        <p:nvSpPr>
          <p:cNvPr id="3" name="CaixaDeTexto 2"/>
          <p:cNvSpPr txBox="1"/>
          <p:nvPr/>
        </p:nvSpPr>
        <p:spPr>
          <a:xfrm>
            <a:off x="2842016" y="3608740"/>
            <a:ext cx="2101857" cy="1754326"/>
          </a:xfrm>
          <a:prstGeom prst="rect">
            <a:avLst/>
          </a:prstGeom>
          <a:noFill/>
        </p:spPr>
        <p:txBody>
          <a:bodyPr wrap="none" rtlCol="0">
            <a:spAutoFit/>
          </a:bodyPr>
          <a:lstStyle/>
          <a:p>
            <a:r>
              <a:rPr lang="pt-PT" sz="5400" dirty="0"/>
              <a:t>B: 22%</a:t>
            </a:r>
          </a:p>
          <a:p>
            <a:endParaRPr lang="pt-PT" sz="5400" dirty="0"/>
          </a:p>
        </p:txBody>
      </p:sp>
      <p:sp>
        <p:nvSpPr>
          <p:cNvPr id="5" name="CaixaDeTexto 4"/>
          <p:cNvSpPr txBox="1"/>
          <p:nvPr/>
        </p:nvSpPr>
        <p:spPr>
          <a:xfrm>
            <a:off x="6040874" y="2128201"/>
            <a:ext cx="2093843" cy="923330"/>
          </a:xfrm>
          <a:prstGeom prst="rect">
            <a:avLst/>
          </a:prstGeom>
          <a:noFill/>
        </p:spPr>
        <p:txBody>
          <a:bodyPr wrap="none" rtlCol="0">
            <a:spAutoFit/>
          </a:bodyPr>
          <a:lstStyle/>
          <a:p>
            <a:r>
              <a:rPr lang="pt-PT" sz="5400" dirty="0"/>
              <a:t>C: 43%</a:t>
            </a:r>
          </a:p>
        </p:txBody>
      </p:sp>
      <p:sp>
        <p:nvSpPr>
          <p:cNvPr id="8" name="CaixaDeTexto 7"/>
          <p:cNvSpPr txBox="1"/>
          <p:nvPr/>
        </p:nvSpPr>
        <p:spPr>
          <a:xfrm>
            <a:off x="6906833" y="3452305"/>
            <a:ext cx="2151551" cy="1200329"/>
          </a:xfrm>
          <a:prstGeom prst="rect">
            <a:avLst/>
          </a:prstGeom>
          <a:noFill/>
        </p:spPr>
        <p:txBody>
          <a:bodyPr wrap="none" rtlCol="0">
            <a:spAutoFit/>
          </a:bodyPr>
          <a:lstStyle/>
          <a:p>
            <a:r>
              <a:rPr lang="pt-PT" sz="5400" dirty="0"/>
              <a:t>D: 68%</a:t>
            </a:r>
          </a:p>
          <a:p>
            <a:endParaRPr lang="pt-PT" dirty="0"/>
          </a:p>
        </p:txBody>
      </p:sp>
      <p:sp>
        <p:nvSpPr>
          <p:cNvPr id="9" name="CaixaDeTexto 8"/>
          <p:cNvSpPr txBox="1"/>
          <p:nvPr/>
        </p:nvSpPr>
        <p:spPr>
          <a:xfrm>
            <a:off x="365760" y="305729"/>
            <a:ext cx="11196320" cy="1323439"/>
          </a:xfrm>
          <a:prstGeom prst="rect">
            <a:avLst/>
          </a:prstGeom>
          <a:noFill/>
        </p:spPr>
        <p:txBody>
          <a:bodyPr wrap="square" rtlCol="0">
            <a:spAutoFit/>
          </a:bodyPr>
          <a:lstStyle/>
          <a:p>
            <a:r>
              <a:rPr lang="pt-PT" sz="4000" dirty="0"/>
              <a:t>How much of banking money (M3) goes to finance productive investments?</a:t>
            </a:r>
          </a:p>
        </p:txBody>
      </p:sp>
      <p:sp>
        <p:nvSpPr>
          <p:cNvPr id="4" name="Rectangle 3"/>
          <p:cNvSpPr/>
          <p:nvPr/>
        </p:nvSpPr>
        <p:spPr>
          <a:xfrm>
            <a:off x="567690" y="5363066"/>
            <a:ext cx="11125200" cy="800219"/>
          </a:xfrm>
          <a:prstGeom prst="rect">
            <a:avLst/>
          </a:prstGeom>
        </p:spPr>
        <p:txBody>
          <a:bodyPr wrap="square">
            <a:spAutoFit/>
          </a:bodyPr>
          <a:lstStyle/>
          <a:p>
            <a:r>
              <a:rPr lang="pt-PT" sz="2800" dirty="0">
                <a:hlinkClick r:id="rId2"/>
              </a:rPr>
              <a:t>https://play.kahoot.it/#/</a:t>
            </a:r>
            <a:r>
              <a:rPr lang="pt-PT" sz="2800" dirty="0" smtClean="0">
                <a:hlinkClick r:id="rId2"/>
              </a:rPr>
              <a:t>k/8875b616-5c36-4947-95ac-11580cc0070b</a:t>
            </a:r>
            <a:endParaRPr lang="pt-PT" sz="2800" dirty="0" smtClean="0"/>
          </a:p>
          <a:p>
            <a:r>
              <a:rPr lang="pt-PT" b="1" dirty="0"/>
              <a:t>1137978</a:t>
            </a:r>
            <a:endParaRPr lang="pt-PT" sz="2800" dirty="0"/>
          </a:p>
        </p:txBody>
      </p:sp>
    </p:spTree>
    <p:extLst>
      <p:ext uri="{BB962C8B-B14F-4D97-AF65-F5344CB8AC3E}">
        <p14:creationId xmlns:p14="http://schemas.microsoft.com/office/powerpoint/2010/main" val="40433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6"/>
          <p:cNvGraphicFramePr/>
          <p:nvPr>
            <p:extLst>
              <p:ext uri="{D42A27DB-BD31-4B8C-83A1-F6EECF244321}">
                <p14:modId xmlns:p14="http://schemas.microsoft.com/office/powerpoint/2010/main" val="2675782167"/>
              </p:ext>
            </p:extLst>
          </p:nvPr>
        </p:nvGraphicFramePr>
        <p:xfrm>
          <a:off x="1266126" y="190163"/>
          <a:ext cx="10687754" cy="5884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ixaDeTexto 7"/>
          <p:cNvSpPr txBox="1"/>
          <p:nvPr/>
        </p:nvSpPr>
        <p:spPr>
          <a:xfrm>
            <a:off x="750627" y="5396768"/>
            <a:ext cx="2016224" cy="646331"/>
          </a:xfrm>
          <a:prstGeom prst="rect">
            <a:avLst/>
          </a:prstGeom>
          <a:noFill/>
        </p:spPr>
        <p:txBody>
          <a:bodyPr wrap="square" rtlCol="0">
            <a:spAutoFit/>
          </a:bodyPr>
          <a:lstStyle/>
          <a:p>
            <a:r>
              <a:rPr lang="pt-PT" b="1" dirty="0"/>
              <a:t>Recollective societies</a:t>
            </a:r>
          </a:p>
        </p:txBody>
      </p:sp>
      <p:cxnSp>
        <p:nvCxnSpPr>
          <p:cNvPr id="7" name="Straight Arrow Connector 6"/>
          <p:cNvCxnSpPr/>
          <p:nvPr/>
        </p:nvCxnSpPr>
        <p:spPr>
          <a:xfrm>
            <a:off x="750627" y="6208927"/>
            <a:ext cx="10945504"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V="1">
            <a:off x="750627" y="81280"/>
            <a:ext cx="0" cy="610203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627" y="158829"/>
            <a:ext cx="2039815" cy="646331"/>
          </a:xfrm>
          <a:prstGeom prst="rect">
            <a:avLst/>
          </a:prstGeom>
          <a:noFill/>
        </p:spPr>
        <p:txBody>
          <a:bodyPr wrap="square" rtlCol="0">
            <a:spAutoFit/>
          </a:bodyPr>
          <a:lstStyle/>
          <a:p>
            <a:r>
              <a:rPr lang="pt-PT" b="1" dirty="0"/>
              <a:t>Energy and Complexity</a:t>
            </a:r>
          </a:p>
        </p:txBody>
      </p:sp>
      <p:sp>
        <p:nvSpPr>
          <p:cNvPr id="12" name="Oval 11"/>
          <p:cNvSpPr/>
          <p:nvPr/>
        </p:nvSpPr>
        <p:spPr>
          <a:xfrm>
            <a:off x="11210109" y="903194"/>
            <a:ext cx="743771" cy="743771"/>
          </a:xfrm>
          <a:prstGeom prst="ellipse">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3" name="Group 12"/>
          <p:cNvGrpSpPr/>
          <p:nvPr/>
        </p:nvGrpSpPr>
        <p:grpSpPr>
          <a:xfrm>
            <a:off x="10268626" y="402499"/>
            <a:ext cx="1882966" cy="4330822"/>
            <a:chOff x="8168326" y="1553447"/>
            <a:chExt cx="1882966" cy="4330822"/>
          </a:xfrm>
        </p:grpSpPr>
        <p:sp>
          <p:nvSpPr>
            <p:cNvPr id="14" name="Rectangle 13"/>
            <p:cNvSpPr/>
            <p:nvPr/>
          </p:nvSpPr>
          <p:spPr>
            <a:xfrm>
              <a:off x="8168326" y="1553447"/>
              <a:ext cx="1882966" cy="43308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TextBox 14"/>
            <p:cNvSpPr txBox="1"/>
            <p:nvPr/>
          </p:nvSpPr>
          <p:spPr>
            <a:xfrm>
              <a:off x="8168326" y="1553447"/>
              <a:ext cx="1882966" cy="43308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94109" tIns="0" rIns="0" bIns="0" numCol="1" spcCol="1270" anchor="t" anchorCtr="0">
              <a:noAutofit/>
            </a:bodyPr>
            <a:lstStyle/>
            <a:p>
              <a:pPr marL="0" lvl="0" indent="0" algn="l" defTabSz="844550">
                <a:lnSpc>
                  <a:spcPct val="90000"/>
                </a:lnSpc>
                <a:spcBef>
                  <a:spcPct val="0"/>
                </a:spcBef>
                <a:spcAft>
                  <a:spcPct val="35000"/>
                </a:spcAft>
                <a:buNone/>
              </a:pPr>
              <a:r>
                <a:rPr lang="pt-PT" sz="1900" dirty="0"/>
                <a:t>Digital Money</a:t>
              </a:r>
              <a:endParaRPr lang="pt-PT" sz="1900" kern="1200" dirty="0"/>
            </a:p>
          </p:txBody>
        </p:sp>
      </p:grpSp>
      <p:sp>
        <p:nvSpPr>
          <p:cNvPr id="16" name="Rectangle 15"/>
          <p:cNvSpPr/>
          <p:nvPr/>
        </p:nvSpPr>
        <p:spPr>
          <a:xfrm>
            <a:off x="1453970" y="6333887"/>
            <a:ext cx="1903085" cy="369332"/>
          </a:xfrm>
          <a:prstGeom prst="rect">
            <a:avLst/>
          </a:prstGeom>
        </p:spPr>
        <p:txBody>
          <a:bodyPr wrap="none">
            <a:spAutoFit/>
          </a:bodyPr>
          <a:lstStyle/>
          <a:p>
            <a:r>
              <a:rPr lang="en-GB" dirty="0">
                <a:solidFill>
                  <a:srgbClr val="252525"/>
                </a:solidFill>
                <a:latin typeface="Arial" panose="020B0604020202020204" pitchFamily="34" charset="0"/>
              </a:rPr>
              <a:t>20,000 years BC</a:t>
            </a:r>
            <a:endParaRPr lang="en-GB" dirty="0"/>
          </a:p>
        </p:txBody>
      </p:sp>
      <p:sp>
        <p:nvSpPr>
          <p:cNvPr id="17" name="Rectangle 16"/>
          <p:cNvSpPr/>
          <p:nvPr/>
        </p:nvSpPr>
        <p:spPr>
          <a:xfrm>
            <a:off x="3374943" y="6333887"/>
            <a:ext cx="1774845" cy="369332"/>
          </a:xfrm>
          <a:prstGeom prst="rect">
            <a:avLst/>
          </a:prstGeom>
        </p:spPr>
        <p:txBody>
          <a:bodyPr wrap="none">
            <a:spAutoFit/>
          </a:bodyPr>
          <a:lstStyle/>
          <a:p>
            <a:r>
              <a:rPr lang="en-GB" dirty="0">
                <a:solidFill>
                  <a:srgbClr val="252525"/>
                </a:solidFill>
                <a:latin typeface="Arial" panose="020B0604020202020204" pitchFamily="34" charset="0"/>
              </a:rPr>
              <a:t>3,000 years BC</a:t>
            </a:r>
            <a:endParaRPr lang="en-GB" dirty="0"/>
          </a:p>
        </p:txBody>
      </p:sp>
      <p:sp>
        <p:nvSpPr>
          <p:cNvPr id="18" name="Rectangle 17"/>
          <p:cNvSpPr/>
          <p:nvPr/>
        </p:nvSpPr>
        <p:spPr>
          <a:xfrm>
            <a:off x="5179393" y="6333887"/>
            <a:ext cx="1582484" cy="369332"/>
          </a:xfrm>
          <a:prstGeom prst="rect">
            <a:avLst/>
          </a:prstGeom>
        </p:spPr>
        <p:txBody>
          <a:bodyPr wrap="none">
            <a:spAutoFit/>
          </a:bodyPr>
          <a:lstStyle/>
          <a:p>
            <a:r>
              <a:rPr lang="en-GB" dirty="0">
                <a:solidFill>
                  <a:srgbClr val="252525"/>
                </a:solidFill>
                <a:latin typeface="Arial" panose="020B0604020202020204" pitchFamily="34" charset="0"/>
              </a:rPr>
              <a:t>800 years BC</a:t>
            </a:r>
            <a:endParaRPr lang="en-GB" dirty="0"/>
          </a:p>
        </p:txBody>
      </p:sp>
      <p:sp>
        <p:nvSpPr>
          <p:cNvPr id="19" name="Rectangle 18"/>
          <p:cNvSpPr/>
          <p:nvPr/>
        </p:nvSpPr>
        <p:spPr>
          <a:xfrm>
            <a:off x="6791482" y="6333887"/>
            <a:ext cx="1582484" cy="369332"/>
          </a:xfrm>
          <a:prstGeom prst="rect">
            <a:avLst/>
          </a:prstGeom>
        </p:spPr>
        <p:txBody>
          <a:bodyPr wrap="none">
            <a:spAutoFit/>
          </a:bodyPr>
          <a:lstStyle/>
          <a:p>
            <a:r>
              <a:rPr lang="en-GB" dirty="0">
                <a:solidFill>
                  <a:srgbClr val="252525"/>
                </a:solidFill>
                <a:latin typeface="Arial" panose="020B0604020202020204" pitchFamily="34" charset="0"/>
              </a:rPr>
              <a:t>500 years BC</a:t>
            </a:r>
            <a:endParaRPr lang="en-GB" dirty="0"/>
          </a:p>
        </p:txBody>
      </p:sp>
      <p:sp>
        <p:nvSpPr>
          <p:cNvPr id="20" name="Rectangle 19"/>
          <p:cNvSpPr/>
          <p:nvPr/>
        </p:nvSpPr>
        <p:spPr>
          <a:xfrm>
            <a:off x="8373966" y="6333887"/>
            <a:ext cx="1569725" cy="369332"/>
          </a:xfrm>
          <a:prstGeom prst="rect">
            <a:avLst/>
          </a:prstGeom>
        </p:spPr>
        <p:txBody>
          <a:bodyPr wrap="none">
            <a:spAutoFit/>
          </a:bodyPr>
          <a:lstStyle/>
          <a:p>
            <a:r>
              <a:rPr lang="en-GB" dirty="0">
                <a:solidFill>
                  <a:srgbClr val="252525"/>
                </a:solidFill>
                <a:latin typeface="Arial" panose="020B0604020202020204" pitchFamily="34" charset="0"/>
              </a:rPr>
              <a:t>600 years AD</a:t>
            </a:r>
            <a:endParaRPr lang="en-GB" dirty="0"/>
          </a:p>
        </p:txBody>
      </p:sp>
      <p:sp>
        <p:nvSpPr>
          <p:cNvPr id="21" name="Rectangle 20"/>
          <p:cNvSpPr/>
          <p:nvPr/>
        </p:nvSpPr>
        <p:spPr>
          <a:xfrm>
            <a:off x="10998504" y="6317774"/>
            <a:ext cx="697627" cy="369332"/>
          </a:xfrm>
          <a:prstGeom prst="rect">
            <a:avLst/>
          </a:prstGeom>
        </p:spPr>
        <p:txBody>
          <a:bodyPr wrap="none">
            <a:spAutoFit/>
          </a:bodyPr>
          <a:lstStyle/>
          <a:p>
            <a:r>
              <a:rPr lang="en-GB" dirty="0">
                <a:solidFill>
                  <a:srgbClr val="252525"/>
                </a:solidFill>
                <a:latin typeface="Arial" panose="020B0604020202020204" pitchFamily="34" charset="0"/>
              </a:rPr>
              <a:t>2017</a:t>
            </a:r>
            <a:endParaRPr lang="en-GB" dirty="0"/>
          </a:p>
        </p:txBody>
      </p:sp>
    </p:spTree>
    <p:extLst>
      <p:ext uri="{BB962C8B-B14F-4D97-AF65-F5344CB8AC3E}">
        <p14:creationId xmlns:p14="http://schemas.microsoft.com/office/powerpoint/2010/main" val="2901118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934129"/>
            <a:ext cx="7292452" cy="5074785"/>
          </a:xfrm>
          <a:prstGeom prst="rect">
            <a:avLst/>
          </a:prstGeom>
        </p:spPr>
      </p:pic>
      <p:pic>
        <p:nvPicPr>
          <p:cNvPr id="4" name="Picture 3"/>
          <p:cNvPicPr>
            <a:picLocks noChangeAspect="1"/>
          </p:cNvPicPr>
          <p:nvPr/>
        </p:nvPicPr>
        <p:blipFill>
          <a:blip r:embed="rId3"/>
          <a:stretch>
            <a:fillRect/>
          </a:stretch>
        </p:blipFill>
        <p:spPr>
          <a:xfrm>
            <a:off x="6276991" y="1972133"/>
            <a:ext cx="6330117" cy="3993238"/>
          </a:xfrm>
          <a:prstGeom prst="rect">
            <a:avLst/>
          </a:prstGeom>
        </p:spPr>
      </p:pic>
    </p:spTree>
    <p:extLst>
      <p:ext uri="{BB962C8B-B14F-4D97-AF65-F5344CB8AC3E}">
        <p14:creationId xmlns:p14="http://schemas.microsoft.com/office/powerpoint/2010/main" val="396900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245"/>
            <a:ext cx="10515600" cy="1325563"/>
          </a:xfrm>
        </p:spPr>
        <p:txBody>
          <a:bodyPr/>
          <a:lstStyle/>
          <a:p>
            <a:r>
              <a:rPr lang="pt-PT" dirty="0" smtClean="0"/>
              <a:t>Perdidos na ilha…</a:t>
            </a:r>
            <a:endParaRPr lang="pt-PT"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0220" y="1301742"/>
            <a:ext cx="7851457" cy="5224788"/>
          </a:xfrm>
        </p:spPr>
      </p:pic>
    </p:spTree>
    <p:extLst>
      <p:ext uri="{BB962C8B-B14F-4D97-AF65-F5344CB8AC3E}">
        <p14:creationId xmlns:p14="http://schemas.microsoft.com/office/powerpoint/2010/main" val="1332479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6"/>
          <p:cNvSpPr txBox="1"/>
          <p:nvPr/>
        </p:nvSpPr>
        <p:spPr>
          <a:xfrm>
            <a:off x="812129" y="1102027"/>
            <a:ext cx="3731736" cy="3908762"/>
          </a:xfrm>
          <a:prstGeom prst="rect">
            <a:avLst/>
          </a:prstGeom>
          <a:noFill/>
        </p:spPr>
        <p:txBody>
          <a:bodyPr wrap="square" rtlCol="0">
            <a:spAutoFit/>
          </a:bodyPr>
          <a:lstStyle/>
          <a:p>
            <a:r>
              <a:rPr lang="pt-PT" sz="3200" b="1" dirty="0"/>
              <a:t>Direct trade (Barter):</a:t>
            </a:r>
          </a:p>
          <a:p>
            <a:endParaRPr lang="pt-PT" sz="2400" dirty="0"/>
          </a:p>
          <a:p>
            <a:pPr>
              <a:buFont typeface="Wingdings" pitchFamily="2" charset="2"/>
              <a:buChar char="ü"/>
            </a:pPr>
            <a:r>
              <a:rPr lang="pt-PT" sz="2400" dirty="0"/>
              <a:t> Coincidence of desires</a:t>
            </a:r>
          </a:p>
          <a:p>
            <a:pPr>
              <a:buFont typeface="Wingdings" pitchFamily="2" charset="2"/>
              <a:buChar char="ü"/>
            </a:pPr>
            <a:endParaRPr lang="pt-PT" sz="2400" dirty="0"/>
          </a:p>
          <a:p>
            <a:pPr>
              <a:buFont typeface="Wingdings" pitchFamily="2" charset="2"/>
              <a:buChar char="ü"/>
            </a:pPr>
            <a:r>
              <a:rPr lang="pt-PT" sz="2400" dirty="0"/>
              <a:t> Common agreement on the value of goods</a:t>
            </a:r>
          </a:p>
          <a:p>
            <a:pPr>
              <a:buFont typeface="Wingdings" pitchFamily="2" charset="2"/>
              <a:buChar char="ü"/>
            </a:pPr>
            <a:endParaRPr lang="pt-PT" sz="2400" dirty="0"/>
          </a:p>
          <a:p>
            <a:pPr>
              <a:buFont typeface="Wingdings" pitchFamily="2" charset="2"/>
              <a:buChar char="ü"/>
            </a:pPr>
            <a:r>
              <a:rPr lang="pt-PT" sz="2400" dirty="0"/>
              <a:t> Divisibility and fraccioning </a:t>
            </a:r>
          </a:p>
          <a:p>
            <a:pPr>
              <a:buFont typeface="Wingdings" pitchFamily="2" charset="2"/>
              <a:buChar char="ü"/>
            </a:pPr>
            <a:endParaRPr lang="pt-PT" sz="2400" dirty="0"/>
          </a:p>
          <a:p>
            <a:pPr>
              <a:buFont typeface="Wingdings" pitchFamily="2" charset="2"/>
              <a:buChar char="ü"/>
            </a:pPr>
            <a:r>
              <a:rPr lang="pt-PT" sz="2400" dirty="0"/>
              <a:t> Transaction costs</a:t>
            </a:r>
          </a:p>
        </p:txBody>
      </p:sp>
      <p:sp>
        <p:nvSpPr>
          <p:cNvPr id="5" name="Seta de movimento para a direita 7"/>
          <p:cNvSpPr/>
          <p:nvPr/>
        </p:nvSpPr>
        <p:spPr>
          <a:xfrm>
            <a:off x="5603446" y="2726565"/>
            <a:ext cx="1656184" cy="1152128"/>
          </a:xfrm>
          <a:prstGeom prst="stripedRightArrow">
            <a:avLst/>
          </a:prstGeom>
          <a:solidFill>
            <a:schemeClr val="accent6">
              <a:lumMod val="75000"/>
              <a:alpha val="48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aixaDeTexto 8"/>
          <p:cNvSpPr txBox="1"/>
          <p:nvPr/>
        </p:nvSpPr>
        <p:spPr>
          <a:xfrm>
            <a:off x="7897752" y="1102027"/>
            <a:ext cx="3762280" cy="5139869"/>
          </a:xfrm>
          <a:prstGeom prst="rect">
            <a:avLst/>
          </a:prstGeom>
          <a:noFill/>
        </p:spPr>
        <p:txBody>
          <a:bodyPr wrap="square" rtlCol="0">
            <a:spAutoFit/>
          </a:bodyPr>
          <a:lstStyle/>
          <a:p>
            <a:r>
              <a:rPr lang="pt-PT" sz="3200" b="1" dirty="0"/>
              <a:t>Characteristics of a currency</a:t>
            </a:r>
          </a:p>
          <a:p>
            <a:endParaRPr lang="pt-PT" sz="2400" dirty="0"/>
          </a:p>
          <a:p>
            <a:pPr marL="342900" indent="-342900">
              <a:lnSpc>
                <a:spcPct val="150000"/>
              </a:lnSpc>
              <a:buFont typeface="Wingdings" panose="05000000000000000000" pitchFamily="2" charset="2"/>
              <a:buChar char="ü"/>
            </a:pPr>
            <a:r>
              <a:rPr lang="en-GB" sz="2400" dirty="0"/>
              <a:t>Durable</a:t>
            </a:r>
          </a:p>
          <a:p>
            <a:pPr marL="342900" indent="-342900">
              <a:lnSpc>
                <a:spcPct val="150000"/>
              </a:lnSpc>
              <a:buFont typeface="Wingdings" panose="05000000000000000000" pitchFamily="2" charset="2"/>
              <a:buChar char="ü"/>
            </a:pPr>
            <a:r>
              <a:rPr lang="en-GB" sz="2400" dirty="0"/>
              <a:t>Divisible</a:t>
            </a:r>
          </a:p>
          <a:p>
            <a:pPr marL="342900" indent="-342900">
              <a:lnSpc>
                <a:spcPct val="150000"/>
              </a:lnSpc>
              <a:buFont typeface="Wingdings" panose="05000000000000000000" pitchFamily="2" charset="2"/>
              <a:buChar char="ü"/>
            </a:pPr>
            <a:r>
              <a:rPr lang="en-GB" sz="2400" dirty="0"/>
              <a:t>Convenient</a:t>
            </a:r>
          </a:p>
          <a:p>
            <a:pPr marL="342900" indent="-342900">
              <a:lnSpc>
                <a:spcPct val="150000"/>
              </a:lnSpc>
              <a:buFont typeface="Wingdings" panose="05000000000000000000" pitchFamily="2" charset="2"/>
              <a:buChar char="ü"/>
            </a:pPr>
            <a:r>
              <a:rPr lang="en-GB" sz="2400" dirty="0"/>
              <a:t>Universally accepted</a:t>
            </a:r>
          </a:p>
          <a:p>
            <a:endParaRPr lang="pt-PT" sz="2400" dirty="0"/>
          </a:p>
          <a:p>
            <a:endParaRPr lang="pt-PT" sz="2400" dirty="0"/>
          </a:p>
          <a:p>
            <a:endParaRPr lang="pt-PT" sz="2400" dirty="0"/>
          </a:p>
          <a:p>
            <a:endParaRPr lang="pt-PT" sz="2400" dirty="0"/>
          </a:p>
        </p:txBody>
      </p:sp>
      <p:sp>
        <p:nvSpPr>
          <p:cNvPr id="8" name="TextBox 7"/>
          <p:cNvSpPr txBox="1"/>
          <p:nvPr/>
        </p:nvSpPr>
        <p:spPr>
          <a:xfrm>
            <a:off x="3556000" y="133218"/>
            <a:ext cx="5100320" cy="646331"/>
          </a:xfrm>
          <a:prstGeom prst="rect">
            <a:avLst/>
          </a:prstGeom>
          <a:noFill/>
        </p:spPr>
        <p:txBody>
          <a:bodyPr wrap="square" rtlCol="0">
            <a:spAutoFit/>
          </a:bodyPr>
          <a:lstStyle/>
          <a:p>
            <a:r>
              <a:rPr lang="en-GB" sz="3600" b="1" dirty="0">
                <a:solidFill>
                  <a:schemeClr val="tx2"/>
                </a:solidFill>
              </a:rPr>
              <a:t>A story of Money</a:t>
            </a:r>
          </a:p>
        </p:txBody>
      </p:sp>
    </p:spTree>
    <p:extLst>
      <p:ext uri="{BB962C8B-B14F-4D97-AF65-F5344CB8AC3E}">
        <p14:creationId xmlns:p14="http://schemas.microsoft.com/office/powerpoint/2010/main" val="2349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20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20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1000" fill="hold"/>
                                        <p:tgtEl>
                                          <p:spTgt spid="5"/>
                                        </p:tgtEl>
                                        <p:attrNameLst>
                                          <p:attrName>ppt_x</p:attrName>
                                        </p:attrNameLst>
                                      </p:cBhvr>
                                      <p:tavLst>
                                        <p:tav tm="0">
                                          <p:val>
                                            <p:strVal val="0-#ppt_w/2"/>
                                          </p:val>
                                        </p:tav>
                                        <p:tav tm="100000">
                                          <p:val>
                                            <p:strVal val="#ppt_x"/>
                                          </p:val>
                                        </p:tav>
                                      </p:tavLst>
                                    </p:anim>
                                    <p:anim calcmode="lin" valueType="num">
                                      <p:cBhvr additive="base">
                                        <p:cTn id="33"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20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2000"/>
                                        <p:tgtEl>
                                          <p:spTgt spid="6">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fade">
                                      <p:cBhvr>
                                        <p:cTn id="48" dur="2000"/>
                                        <p:tgtEl>
                                          <p:spTgt spid="6">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animEffect transition="in" filter="fade">
                                      <p:cBhvr>
                                        <p:cTn id="53" dur="2000"/>
                                        <p:tgtEl>
                                          <p:spTgt spid="6">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xEl>
                                              <p:pRg st="5" end="5"/>
                                            </p:txEl>
                                          </p:spTgt>
                                        </p:tgtEl>
                                        <p:attrNameLst>
                                          <p:attrName>style.visibility</p:attrName>
                                        </p:attrNameLst>
                                      </p:cBhvr>
                                      <p:to>
                                        <p:strVal val="visible"/>
                                      </p:to>
                                    </p:set>
                                    <p:animEffect transition="in" filter="fade">
                                      <p:cBhvr>
                                        <p:cTn id="58"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idx="1"/>
          </p:nvPr>
        </p:nvSpPr>
        <p:spPr/>
        <p:txBody>
          <a:bodyPr/>
          <a:lstStyle/>
          <a:p>
            <a:endParaRPr lang="pt-PT"/>
          </a:p>
        </p:txBody>
      </p:sp>
      <p:sp>
        <p:nvSpPr>
          <p:cNvPr id="4" name="Text Box 2"/>
          <p:cNvSpPr txBox="1">
            <a:spLocks noChangeArrowheads="1"/>
          </p:cNvSpPr>
          <p:nvPr/>
        </p:nvSpPr>
        <p:spPr bwMode="auto">
          <a:xfrm>
            <a:off x="1783398" y="831215"/>
            <a:ext cx="9070975"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198438" indent="-198438" eaLnBrk="0" hangingPunct="0">
              <a:lnSpc>
                <a:spcPct val="94000"/>
              </a:lnSpc>
              <a:spcAft>
                <a:spcPts val="1425"/>
              </a:spcAft>
              <a:buClr>
                <a:srgbClr val="000000"/>
              </a:buClr>
              <a:buSzPct val="100000"/>
              <a:buFont typeface="Times New Roman" pitchFamily="18" charset="0"/>
              <a:tabLst>
                <a:tab pos="198438" algn="l"/>
                <a:tab pos="655638" algn="l"/>
                <a:tab pos="1112838" algn="l"/>
                <a:tab pos="1570038" algn="l"/>
                <a:tab pos="2027238" algn="l"/>
                <a:tab pos="2484438" algn="l"/>
                <a:tab pos="2941638" algn="l"/>
                <a:tab pos="3398838" algn="l"/>
                <a:tab pos="3856038" algn="l"/>
                <a:tab pos="4313238" algn="l"/>
                <a:tab pos="4770438" algn="l"/>
                <a:tab pos="5227638" algn="l"/>
                <a:tab pos="5684838" algn="l"/>
                <a:tab pos="6142038" algn="l"/>
                <a:tab pos="6599238" algn="l"/>
                <a:tab pos="7056438" algn="l"/>
                <a:tab pos="7513638" algn="l"/>
                <a:tab pos="7970838" algn="l"/>
                <a:tab pos="8428038" algn="l"/>
                <a:tab pos="8885238" algn="l"/>
                <a:tab pos="9342438" algn="l"/>
              </a:tabLst>
              <a:defRPr sz="3200">
                <a:solidFill>
                  <a:srgbClr val="000000"/>
                </a:solidFill>
                <a:latin typeface="Arial" pitchFamily="34" charset="0"/>
                <a:ea typeface="Droid Sans Fallback"/>
                <a:cs typeface="Droid Sans Fallback"/>
              </a:defRPr>
            </a:lvl1pPr>
            <a:lvl2pPr eaLnBrk="0" hangingPunct="0">
              <a:lnSpc>
                <a:spcPct val="94000"/>
              </a:lnSpc>
              <a:spcAft>
                <a:spcPts val="1138"/>
              </a:spcAft>
              <a:buClr>
                <a:srgbClr val="000000"/>
              </a:buClr>
              <a:buSzPct val="100000"/>
              <a:buFont typeface="Times New Roman" pitchFamily="18" charset="0"/>
              <a:tabLst>
                <a:tab pos="198438" algn="l"/>
                <a:tab pos="655638" algn="l"/>
                <a:tab pos="1112838" algn="l"/>
                <a:tab pos="1570038" algn="l"/>
                <a:tab pos="2027238" algn="l"/>
                <a:tab pos="2484438" algn="l"/>
                <a:tab pos="2941638" algn="l"/>
                <a:tab pos="3398838" algn="l"/>
                <a:tab pos="3856038" algn="l"/>
                <a:tab pos="4313238" algn="l"/>
                <a:tab pos="4770438" algn="l"/>
                <a:tab pos="5227638" algn="l"/>
                <a:tab pos="5684838" algn="l"/>
                <a:tab pos="6142038" algn="l"/>
                <a:tab pos="6599238" algn="l"/>
                <a:tab pos="7056438" algn="l"/>
                <a:tab pos="7513638" algn="l"/>
                <a:tab pos="7970838" algn="l"/>
                <a:tab pos="8428038" algn="l"/>
                <a:tab pos="8885238" algn="l"/>
                <a:tab pos="9342438" algn="l"/>
              </a:tabLst>
              <a:defRPr sz="2800">
                <a:solidFill>
                  <a:srgbClr val="000000"/>
                </a:solidFill>
                <a:latin typeface="Arial" pitchFamily="34" charset="0"/>
                <a:ea typeface="Droid Sans Fallback"/>
                <a:cs typeface="Droid Sans Fallback"/>
              </a:defRPr>
            </a:lvl2pPr>
            <a:lvl3pPr eaLnBrk="0" hangingPunct="0">
              <a:lnSpc>
                <a:spcPct val="94000"/>
              </a:lnSpc>
              <a:spcAft>
                <a:spcPts val="850"/>
              </a:spcAft>
              <a:buClr>
                <a:srgbClr val="000000"/>
              </a:buClr>
              <a:buSzPct val="100000"/>
              <a:buFont typeface="Times New Roman" pitchFamily="18" charset="0"/>
              <a:tabLst>
                <a:tab pos="198438" algn="l"/>
                <a:tab pos="655638" algn="l"/>
                <a:tab pos="1112838" algn="l"/>
                <a:tab pos="1570038" algn="l"/>
                <a:tab pos="2027238" algn="l"/>
                <a:tab pos="2484438" algn="l"/>
                <a:tab pos="2941638" algn="l"/>
                <a:tab pos="3398838" algn="l"/>
                <a:tab pos="3856038" algn="l"/>
                <a:tab pos="4313238" algn="l"/>
                <a:tab pos="4770438" algn="l"/>
                <a:tab pos="5227638" algn="l"/>
                <a:tab pos="5684838" algn="l"/>
                <a:tab pos="6142038" algn="l"/>
                <a:tab pos="6599238" algn="l"/>
                <a:tab pos="7056438" algn="l"/>
                <a:tab pos="7513638" algn="l"/>
                <a:tab pos="7970838" algn="l"/>
                <a:tab pos="8428038" algn="l"/>
                <a:tab pos="8885238" algn="l"/>
                <a:tab pos="9342438" algn="l"/>
              </a:tabLst>
              <a:defRPr sz="2400">
                <a:solidFill>
                  <a:srgbClr val="000000"/>
                </a:solidFill>
                <a:latin typeface="Arial" pitchFamily="34" charset="0"/>
                <a:ea typeface="Droid Sans Fallback"/>
                <a:cs typeface="Droid Sans Fallback"/>
              </a:defRPr>
            </a:lvl3pPr>
            <a:lvl4pPr eaLnBrk="0" hangingPunct="0">
              <a:lnSpc>
                <a:spcPct val="94000"/>
              </a:lnSpc>
              <a:spcAft>
                <a:spcPts val="575"/>
              </a:spcAft>
              <a:buClr>
                <a:srgbClr val="000000"/>
              </a:buClr>
              <a:buSzPct val="100000"/>
              <a:buFont typeface="Times New Roman" pitchFamily="18" charset="0"/>
              <a:tabLst>
                <a:tab pos="198438" algn="l"/>
                <a:tab pos="655638" algn="l"/>
                <a:tab pos="1112838" algn="l"/>
                <a:tab pos="1570038" algn="l"/>
                <a:tab pos="2027238" algn="l"/>
                <a:tab pos="2484438" algn="l"/>
                <a:tab pos="2941638" algn="l"/>
                <a:tab pos="3398838" algn="l"/>
                <a:tab pos="3856038" algn="l"/>
                <a:tab pos="4313238" algn="l"/>
                <a:tab pos="4770438" algn="l"/>
                <a:tab pos="5227638" algn="l"/>
                <a:tab pos="5684838" algn="l"/>
                <a:tab pos="6142038" algn="l"/>
                <a:tab pos="6599238" algn="l"/>
                <a:tab pos="7056438" algn="l"/>
                <a:tab pos="7513638" algn="l"/>
                <a:tab pos="7970838" algn="l"/>
                <a:tab pos="8428038" algn="l"/>
                <a:tab pos="8885238" algn="l"/>
                <a:tab pos="9342438" algn="l"/>
              </a:tabLst>
              <a:defRPr sz="2000">
                <a:solidFill>
                  <a:srgbClr val="000000"/>
                </a:solidFill>
                <a:latin typeface="Arial" pitchFamily="34" charset="0"/>
                <a:ea typeface="Droid Sans Fallback"/>
                <a:cs typeface="Droid Sans Fallback"/>
              </a:defRPr>
            </a:lvl4pPr>
            <a:lvl5pPr eaLnBrk="0" hangingPunct="0">
              <a:lnSpc>
                <a:spcPct val="94000"/>
              </a:lnSpc>
              <a:spcAft>
                <a:spcPts val="288"/>
              </a:spcAft>
              <a:buClr>
                <a:srgbClr val="000000"/>
              </a:buClr>
              <a:buSzPct val="100000"/>
              <a:buFont typeface="Times New Roman" pitchFamily="18" charset="0"/>
              <a:tabLst>
                <a:tab pos="198438" algn="l"/>
                <a:tab pos="655638" algn="l"/>
                <a:tab pos="1112838" algn="l"/>
                <a:tab pos="1570038" algn="l"/>
                <a:tab pos="2027238" algn="l"/>
                <a:tab pos="2484438" algn="l"/>
                <a:tab pos="2941638" algn="l"/>
                <a:tab pos="3398838" algn="l"/>
                <a:tab pos="3856038" algn="l"/>
                <a:tab pos="4313238" algn="l"/>
                <a:tab pos="4770438" algn="l"/>
                <a:tab pos="5227638" algn="l"/>
                <a:tab pos="5684838" algn="l"/>
                <a:tab pos="6142038" algn="l"/>
                <a:tab pos="6599238" algn="l"/>
                <a:tab pos="7056438" algn="l"/>
                <a:tab pos="7513638" algn="l"/>
                <a:tab pos="7970838" algn="l"/>
                <a:tab pos="8428038" algn="l"/>
                <a:tab pos="8885238" algn="l"/>
                <a:tab pos="9342438" algn="l"/>
              </a:tabLst>
              <a:defRPr sz="2000">
                <a:solidFill>
                  <a:srgbClr val="000000"/>
                </a:solidFill>
                <a:latin typeface="Arial" pitchFamily="34" charset="0"/>
                <a:ea typeface="Droid Sans Fallback"/>
                <a:cs typeface="Droid Sans Fallback"/>
              </a:defRPr>
            </a:lvl5pPr>
            <a:lvl6pPr marL="2514600" indent="-228600" defTabSz="449263" eaLnBrk="0" fontAlgn="base" hangingPunct="0">
              <a:lnSpc>
                <a:spcPct val="94000"/>
              </a:lnSpc>
              <a:spcBef>
                <a:spcPct val="0"/>
              </a:spcBef>
              <a:spcAft>
                <a:spcPts val="288"/>
              </a:spcAft>
              <a:buClr>
                <a:srgbClr val="000000"/>
              </a:buClr>
              <a:buSzPct val="100000"/>
              <a:buFont typeface="Times New Roman" pitchFamily="18" charset="0"/>
              <a:tabLst>
                <a:tab pos="198438" algn="l"/>
                <a:tab pos="655638" algn="l"/>
                <a:tab pos="1112838" algn="l"/>
                <a:tab pos="1570038" algn="l"/>
                <a:tab pos="2027238" algn="l"/>
                <a:tab pos="2484438" algn="l"/>
                <a:tab pos="2941638" algn="l"/>
                <a:tab pos="3398838" algn="l"/>
                <a:tab pos="3856038" algn="l"/>
                <a:tab pos="4313238" algn="l"/>
                <a:tab pos="4770438" algn="l"/>
                <a:tab pos="5227638" algn="l"/>
                <a:tab pos="5684838" algn="l"/>
                <a:tab pos="6142038" algn="l"/>
                <a:tab pos="6599238" algn="l"/>
                <a:tab pos="7056438" algn="l"/>
                <a:tab pos="7513638" algn="l"/>
                <a:tab pos="7970838" algn="l"/>
                <a:tab pos="8428038" algn="l"/>
                <a:tab pos="8885238" algn="l"/>
                <a:tab pos="9342438" algn="l"/>
              </a:tabLst>
              <a:defRPr sz="2000">
                <a:solidFill>
                  <a:srgbClr val="000000"/>
                </a:solidFill>
                <a:latin typeface="Arial" pitchFamily="34" charset="0"/>
                <a:ea typeface="Droid Sans Fallback"/>
                <a:cs typeface="Droid Sans Fallback"/>
              </a:defRPr>
            </a:lvl6pPr>
            <a:lvl7pPr marL="2971800" indent="-228600" defTabSz="449263" eaLnBrk="0" fontAlgn="base" hangingPunct="0">
              <a:lnSpc>
                <a:spcPct val="94000"/>
              </a:lnSpc>
              <a:spcBef>
                <a:spcPct val="0"/>
              </a:spcBef>
              <a:spcAft>
                <a:spcPts val="288"/>
              </a:spcAft>
              <a:buClr>
                <a:srgbClr val="000000"/>
              </a:buClr>
              <a:buSzPct val="100000"/>
              <a:buFont typeface="Times New Roman" pitchFamily="18" charset="0"/>
              <a:tabLst>
                <a:tab pos="198438" algn="l"/>
                <a:tab pos="655638" algn="l"/>
                <a:tab pos="1112838" algn="l"/>
                <a:tab pos="1570038" algn="l"/>
                <a:tab pos="2027238" algn="l"/>
                <a:tab pos="2484438" algn="l"/>
                <a:tab pos="2941638" algn="l"/>
                <a:tab pos="3398838" algn="l"/>
                <a:tab pos="3856038" algn="l"/>
                <a:tab pos="4313238" algn="l"/>
                <a:tab pos="4770438" algn="l"/>
                <a:tab pos="5227638" algn="l"/>
                <a:tab pos="5684838" algn="l"/>
                <a:tab pos="6142038" algn="l"/>
                <a:tab pos="6599238" algn="l"/>
                <a:tab pos="7056438" algn="l"/>
                <a:tab pos="7513638" algn="l"/>
                <a:tab pos="7970838" algn="l"/>
                <a:tab pos="8428038" algn="l"/>
                <a:tab pos="8885238" algn="l"/>
                <a:tab pos="9342438" algn="l"/>
              </a:tabLst>
              <a:defRPr sz="2000">
                <a:solidFill>
                  <a:srgbClr val="000000"/>
                </a:solidFill>
                <a:latin typeface="Arial" pitchFamily="34" charset="0"/>
                <a:ea typeface="Droid Sans Fallback"/>
                <a:cs typeface="Droid Sans Fallback"/>
              </a:defRPr>
            </a:lvl7pPr>
            <a:lvl8pPr marL="3429000" indent="-228600" defTabSz="449263" eaLnBrk="0" fontAlgn="base" hangingPunct="0">
              <a:lnSpc>
                <a:spcPct val="94000"/>
              </a:lnSpc>
              <a:spcBef>
                <a:spcPct val="0"/>
              </a:spcBef>
              <a:spcAft>
                <a:spcPts val="288"/>
              </a:spcAft>
              <a:buClr>
                <a:srgbClr val="000000"/>
              </a:buClr>
              <a:buSzPct val="100000"/>
              <a:buFont typeface="Times New Roman" pitchFamily="18" charset="0"/>
              <a:tabLst>
                <a:tab pos="198438" algn="l"/>
                <a:tab pos="655638" algn="l"/>
                <a:tab pos="1112838" algn="l"/>
                <a:tab pos="1570038" algn="l"/>
                <a:tab pos="2027238" algn="l"/>
                <a:tab pos="2484438" algn="l"/>
                <a:tab pos="2941638" algn="l"/>
                <a:tab pos="3398838" algn="l"/>
                <a:tab pos="3856038" algn="l"/>
                <a:tab pos="4313238" algn="l"/>
                <a:tab pos="4770438" algn="l"/>
                <a:tab pos="5227638" algn="l"/>
                <a:tab pos="5684838" algn="l"/>
                <a:tab pos="6142038" algn="l"/>
                <a:tab pos="6599238" algn="l"/>
                <a:tab pos="7056438" algn="l"/>
                <a:tab pos="7513638" algn="l"/>
                <a:tab pos="7970838" algn="l"/>
                <a:tab pos="8428038" algn="l"/>
                <a:tab pos="8885238" algn="l"/>
                <a:tab pos="9342438" algn="l"/>
              </a:tabLst>
              <a:defRPr sz="2000">
                <a:solidFill>
                  <a:srgbClr val="000000"/>
                </a:solidFill>
                <a:latin typeface="Arial" pitchFamily="34" charset="0"/>
                <a:ea typeface="Droid Sans Fallback"/>
                <a:cs typeface="Droid Sans Fallback"/>
              </a:defRPr>
            </a:lvl8pPr>
            <a:lvl9pPr marL="3886200" indent="-228600" defTabSz="449263" eaLnBrk="0" fontAlgn="base" hangingPunct="0">
              <a:lnSpc>
                <a:spcPct val="94000"/>
              </a:lnSpc>
              <a:spcBef>
                <a:spcPct val="0"/>
              </a:spcBef>
              <a:spcAft>
                <a:spcPts val="288"/>
              </a:spcAft>
              <a:buClr>
                <a:srgbClr val="000000"/>
              </a:buClr>
              <a:buSzPct val="100000"/>
              <a:buFont typeface="Times New Roman" pitchFamily="18" charset="0"/>
              <a:tabLst>
                <a:tab pos="198438" algn="l"/>
                <a:tab pos="655638" algn="l"/>
                <a:tab pos="1112838" algn="l"/>
                <a:tab pos="1570038" algn="l"/>
                <a:tab pos="2027238" algn="l"/>
                <a:tab pos="2484438" algn="l"/>
                <a:tab pos="2941638" algn="l"/>
                <a:tab pos="3398838" algn="l"/>
                <a:tab pos="3856038" algn="l"/>
                <a:tab pos="4313238" algn="l"/>
                <a:tab pos="4770438" algn="l"/>
                <a:tab pos="5227638" algn="l"/>
                <a:tab pos="5684838" algn="l"/>
                <a:tab pos="6142038" algn="l"/>
                <a:tab pos="6599238" algn="l"/>
                <a:tab pos="7056438" algn="l"/>
                <a:tab pos="7513638" algn="l"/>
                <a:tab pos="7970838" algn="l"/>
                <a:tab pos="8428038" algn="l"/>
                <a:tab pos="8885238" algn="l"/>
                <a:tab pos="9342438" algn="l"/>
              </a:tabLst>
              <a:defRPr sz="2000">
                <a:solidFill>
                  <a:srgbClr val="000000"/>
                </a:solidFill>
                <a:latin typeface="Arial" pitchFamily="34" charset="0"/>
                <a:ea typeface="Droid Sans Fallback"/>
                <a:cs typeface="Droid Sans Fallback"/>
              </a:defRPr>
            </a:lvl9pPr>
          </a:lstStyle>
          <a:p>
            <a:pPr eaLnBrk="1">
              <a:lnSpc>
                <a:spcPct val="100000"/>
              </a:lnSpc>
              <a:spcAft>
                <a:spcPct val="0"/>
              </a:spcAft>
              <a:buSzPct val="45000"/>
              <a:buFont typeface="Wingdings" pitchFamily="2" charset="2"/>
              <a:buChar char=""/>
            </a:pPr>
            <a:r>
              <a:rPr lang="en-US" altLang="en-US"/>
              <a:t>Many commodities have Aristotle's properties, more-or-less...</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1385" y="4341178"/>
            <a:ext cx="3017838" cy="1989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3423" y="2236153"/>
            <a:ext cx="2089150" cy="2019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4560" y="2136140"/>
            <a:ext cx="3017838" cy="2000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9148" y="4277678"/>
            <a:ext cx="3475037" cy="20208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7"/>
          <p:cNvSpPr txBox="1">
            <a:spLocks noChangeArrowheads="1"/>
          </p:cNvSpPr>
          <p:nvPr/>
        </p:nvSpPr>
        <p:spPr bwMode="auto">
          <a:xfrm>
            <a:off x="5302885" y="2080578"/>
            <a:ext cx="2517775" cy="246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198438" indent="-198438" eaLnBrk="0" hangingPunct="0">
              <a:lnSpc>
                <a:spcPct val="94000"/>
              </a:lnSpc>
              <a:spcAft>
                <a:spcPts val="1425"/>
              </a:spcAft>
              <a:buClr>
                <a:srgbClr val="000000"/>
              </a:buClr>
              <a:buSzPct val="100000"/>
              <a:buFont typeface="Times New Roman" pitchFamily="18" charset="0"/>
              <a:tabLst>
                <a:tab pos="198438" algn="l"/>
                <a:tab pos="655638" algn="l"/>
                <a:tab pos="1112838" algn="l"/>
                <a:tab pos="1570038" algn="l"/>
                <a:tab pos="2027238" algn="l"/>
                <a:tab pos="2484438" algn="l"/>
                <a:tab pos="2941638" algn="l"/>
                <a:tab pos="3398838" algn="l"/>
                <a:tab pos="3856038" algn="l"/>
                <a:tab pos="4313238" algn="l"/>
                <a:tab pos="4770438" algn="l"/>
                <a:tab pos="5227638" algn="l"/>
                <a:tab pos="5684838" algn="l"/>
                <a:tab pos="6142038" algn="l"/>
                <a:tab pos="6599238" algn="l"/>
                <a:tab pos="7056438" algn="l"/>
                <a:tab pos="7513638" algn="l"/>
                <a:tab pos="7970838" algn="l"/>
                <a:tab pos="8428038" algn="l"/>
                <a:tab pos="8885238" algn="l"/>
                <a:tab pos="9342438" algn="l"/>
              </a:tabLst>
              <a:defRPr sz="3200">
                <a:solidFill>
                  <a:srgbClr val="000000"/>
                </a:solidFill>
                <a:latin typeface="Arial" pitchFamily="34" charset="0"/>
                <a:ea typeface="Droid Sans Fallback"/>
                <a:cs typeface="Droid Sans Fallback"/>
              </a:defRPr>
            </a:lvl1pPr>
            <a:lvl2pPr eaLnBrk="0" hangingPunct="0">
              <a:lnSpc>
                <a:spcPct val="94000"/>
              </a:lnSpc>
              <a:spcAft>
                <a:spcPts val="1138"/>
              </a:spcAft>
              <a:buClr>
                <a:srgbClr val="000000"/>
              </a:buClr>
              <a:buSzPct val="100000"/>
              <a:buFont typeface="Times New Roman" pitchFamily="18" charset="0"/>
              <a:tabLst>
                <a:tab pos="198438" algn="l"/>
                <a:tab pos="655638" algn="l"/>
                <a:tab pos="1112838" algn="l"/>
                <a:tab pos="1570038" algn="l"/>
                <a:tab pos="2027238" algn="l"/>
                <a:tab pos="2484438" algn="l"/>
                <a:tab pos="2941638" algn="l"/>
                <a:tab pos="3398838" algn="l"/>
                <a:tab pos="3856038" algn="l"/>
                <a:tab pos="4313238" algn="l"/>
                <a:tab pos="4770438" algn="l"/>
                <a:tab pos="5227638" algn="l"/>
                <a:tab pos="5684838" algn="l"/>
                <a:tab pos="6142038" algn="l"/>
                <a:tab pos="6599238" algn="l"/>
                <a:tab pos="7056438" algn="l"/>
                <a:tab pos="7513638" algn="l"/>
                <a:tab pos="7970838" algn="l"/>
                <a:tab pos="8428038" algn="l"/>
                <a:tab pos="8885238" algn="l"/>
                <a:tab pos="9342438" algn="l"/>
              </a:tabLst>
              <a:defRPr sz="2800">
                <a:solidFill>
                  <a:srgbClr val="000000"/>
                </a:solidFill>
                <a:latin typeface="Arial" pitchFamily="34" charset="0"/>
                <a:ea typeface="Droid Sans Fallback"/>
                <a:cs typeface="Droid Sans Fallback"/>
              </a:defRPr>
            </a:lvl2pPr>
            <a:lvl3pPr eaLnBrk="0" hangingPunct="0">
              <a:lnSpc>
                <a:spcPct val="94000"/>
              </a:lnSpc>
              <a:spcAft>
                <a:spcPts val="850"/>
              </a:spcAft>
              <a:buClr>
                <a:srgbClr val="000000"/>
              </a:buClr>
              <a:buSzPct val="100000"/>
              <a:buFont typeface="Times New Roman" pitchFamily="18" charset="0"/>
              <a:tabLst>
                <a:tab pos="198438" algn="l"/>
                <a:tab pos="655638" algn="l"/>
                <a:tab pos="1112838" algn="l"/>
                <a:tab pos="1570038" algn="l"/>
                <a:tab pos="2027238" algn="l"/>
                <a:tab pos="2484438" algn="l"/>
                <a:tab pos="2941638" algn="l"/>
                <a:tab pos="3398838" algn="l"/>
                <a:tab pos="3856038" algn="l"/>
                <a:tab pos="4313238" algn="l"/>
                <a:tab pos="4770438" algn="l"/>
                <a:tab pos="5227638" algn="l"/>
                <a:tab pos="5684838" algn="l"/>
                <a:tab pos="6142038" algn="l"/>
                <a:tab pos="6599238" algn="l"/>
                <a:tab pos="7056438" algn="l"/>
                <a:tab pos="7513638" algn="l"/>
                <a:tab pos="7970838" algn="l"/>
                <a:tab pos="8428038" algn="l"/>
                <a:tab pos="8885238" algn="l"/>
                <a:tab pos="9342438" algn="l"/>
              </a:tabLst>
              <a:defRPr sz="2400">
                <a:solidFill>
                  <a:srgbClr val="000000"/>
                </a:solidFill>
                <a:latin typeface="Arial" pitchFamily="34" charset="0"/>
                <a:ea typeface="Droid Sans Fallback"/>
                <a:cs typeface="Droid Sans Fallback"/>
              </a:defRPr>
            </a:lvl3pPr>
            <a:lvl4pPr eaLnBrk="0" hangingPunct="0">
              <a:lnSpc>
                <a:spcPct val="94000"/>
              </a:lnSpc>
              <a:spcAft>
                <a:spcPts val="575"/>
              </a:spcAft>
              <a:buClr>
                <a:srgbClr val="000000"/>
              </a:buClr>
              <a:buSzPct val="100000"/>
              <a:buFont typeface="Times New Roman" pitchFamily="18" charset="0"/>
              <a:tabLst>
                <a:tab pos="198438" algn="l"/>
                <a:tab pos="655638" algn="l"/>
                <a:tab pos="1112838" algn="l"/>
                <a:tab pos="1570038" algn="l"/>
                <a:tab pos="2027238" algn="l"/>
                <a:tab pos="2484438" algn="l"/>
                <a:tab pos="2941638" algn="l"/>
                <a:tab pos="3398838" algn="l"/>
                <a:tab pos="3856038" algn="l"/>
                <a:tab pos="4313238" algn="l"/>
                <a:tab pos="4770438" algn="l"/>
                <a:tab pos="5227638" algn="l"/>
                <a:tab pos="5684838" algn="l"/>
                <a:tab pos="6142038" algn="l"/>
                <a:tab pos="6599238" algn="l"/>
                <a:tab pos="7056438" algn="l"/>
                <a:tab pos="7513638" algn="l"/>
                <a:tab pos="7970838" algn="l"/>
                <a:tab pos="8428038" algn="l"/>
                <a:tab pos="8885238" algn="l"/>
                <a:tab pos="9342438" algn="l"/>
              </a:tabLst>
              <a:defRPr sz="2000">
                <a:solidFill>
                  <a:srgbClr val="000000"/>
                </a:solidFill>
                <a:latin typeface="Arial" pitchFamily="34" charset="0"/>
                <a:ea typeface="Droid Sans Fallback"/>
                <a:cs typeface="Droid Sans Fallback"/>
              </a:defRPr>
            </a:lvl4pPr>
            <a:lvl5pPr eaLnBrk="0" hangingPunct="0">
              <a:lnSpc>
                <a:spcPct val="94000"/>
              </a:lnSpc>
              <a:spcAft>
                <a:spcPts val="288"/>
              </a:spcAft>
              <a:buClr>
                <a:srgbClr val="000000"/>
              </a:buClr>
              <a:buSzPct val="100000"/>
              <a:buFont typeface="Times New Roman" pitchFamily="18" charset="0"/>
              <a:tabLst>
                <a:tab pos="198438" algn="l"/>
                <a:tab pos="655638" algn="l"/>
                <a:tab pos="1112838" algn="l"/>
                <a:tab pos="1570038" algn="l"/>
                <a:tab pos="2027238" algn="l"/>
                <a:tab pos="2484438" algn="l"/>
                <a:tab pos="2941638" algn="l"/>
                <a:tab pos="3398838" algn="l"/>
                <a:tab pos="3856038" algn="l"/>
                <a:tab pos="4313238" algn="l"/>
                <a:tab pos="4770438" algn="l"/>
                <a:tab pos="5227638" algn="l"/>
                <a:tab pos="5684838" algn="l"/>
                <a:tab pos="6142038" algn="l"/>
                <a:tab pos="6599238" algn="l"/>
                <a:tab pos="7056438" algn="l"/>
                <a:tab pos="7513638" algn="l"/>
                <a:tab pos="7970838" algn="l"/>
                <a:tab pos="8428038" algn="l"/>
                <a:tab pos="8885238" algn="l"/>
                <a:tab pos="9342438" algn="l"/>
              </a:tabLst>
              <a:defRPr sz="2000">
                <a:solidFill>
                  <a:srgbClr val="000000"/>
                </a:solidFill>
                <a:latin typeface="Arial" pitchFamily="34" charset="0"/>
                <a:ea typeface="Droid Sans Fallback"/>
                <a:cs typeface="Droid Sans Fallback"/>
              </a:defRPr>
            </a:lvl5pPr>
            <a:lvl6pPr marL="2514600" indent="-228600" defTabSz="449263" eaLnBrk="0" fontAlgn="base" hangingPunct="0">
              <a:lnSpc>
                <a:spcPct val="94000"/>
              </a:lnSpc>
              <a:spcBef>
                <a:spcPct val="0"/>
              </a:spcBef>
              <a:spcAft>
                <a:spcPts val="288"/>
              </a:spcAft>
              <a:buClr>
                <a:srgbClr val="000000"/>
              </a:buClr>
              <a:buSzPct val="100000"/>
              <a:buFont typeface="Times New Roman" pitchFamily="18" charset="0"/>
              <a:tabLst>
                <a:tab pos="198438" algn="l"/>
                <a:tab pos="655638" algn="l"/>
                <a:tab pos="1112838" algn="l"/>
                <a:tab pos="1570038" algn="l"/>
                <a:tab pos="2027238" algn="l"/>
                <a:tab pos="2484438" algn="l"/>
                <a:tab pos="2941638" algn="l"/>
                <a:tab pos="3398838" algn="l"/>
                <a:tab pos="3856038" algn="l"/>
                <a:tab pos="4313238" algn="l"/>
                <a:tab pos="4770438" algn="l"/>
                <a:tab pos="5227638" algn="l"/>
                <a:tab pos="5684838" algn="l"/>
                <a:tab pos="6142038" algn="l"/>
                <a:tab pos="6599238" algn="l"/>
                <a:tab pos="7056438" algn="l"/>
                <a:tab pos="7513638" algn="l"/>
                <a:tab pos="7970838" algn="l"/>
                <a:tab pos="8428038" algn="l"/>
                <a:tab pos="8885238" algn="l"/>
                <a:tab pos="9342438" algn="l"/>
              </a:tabLst>
              <a:defRPr sz="2000">
                <a:solidFill>
                  <a:srgbClr val="000000"/>
                </a:solidFill>
                <a:latin typeface="Arial" pitchFamily="34" charset="0"/>
                <a:ea typeface="Droid Sans Fallback"/>
                <a:cs typeface="Droid Sans Fallback"/>
              </a:defRPr>
            </a:lvl6pPr>
            <a:lvl7pPr marL="2971800" indent="-228600" defTabSz="449263" eaLnBrk="0" fontAlgn="base" hangingPunct="0">
              <a:lnSpc>
                <a:spcPct val="94000"/>
              </a:lnSpc>
              <a:spcBef>
                <a:spcPct val="0"/>
              </a:spcBef>
              <a:spcAft>
                <a:spcPts val="288"/>
              </a:spcAft>
              <a:buClr>
                <a:srgbClr val="000000"/>
              </a:buClr>
              <a:buSzPct val="100000"/>
              <a:buFont typeface="Times New Roman" pitchFamily="18" charset="0"/>
              <a:tabLst>
                <a:tab pos="198438" algn="l"/>
                <a:tab pos="655638" algn="l"/>
                <a:tab pos="1112838" algn="l"/>
                <a:tab pos="1570038" algn="l"/>
                <a:tab pos="2027238" algn="l"/>
                <a:tab pos="2484438" algn="l"/>
                <a:tab pos="2941638" algn="l"/>
                <a:tab pos="3398838" algn="l"/>
                <a:tab pos="3856038" algn="l"/>
                <a:tab pos="4313238" algn="l"/>
                <a:tab pos="4770438" algn="l"/>
                <a:tab pos="5227638" algn="l"/>
                <a:tab pos="5684838" algn="l"/>
                <a:tab pos="6142038" algn="l"/>
                <a:tab pos="6599238" algn="l"/>
                <a:tab pos="7056438" algn="l"/>
                <a:tab pos="7513638" algn="l"/>
                <a:tab pos="7970838" algn="l"/>
                <a:tab pos="8428038" algn="l"/>
                <a:tab pos="8885238" algn="l"/>
                <a:tab pos="9342438" algn="l"/>
              </a:tabLst>
              <a:defRPr sz="2000">
                <a:solidFill>
                  <a:srgbClr val="000000"/>
                </a:solidFill>
                <a:latin typeface="Arial" pitchFamily="34" charset="0"/>
                <a:ea typeface="Droid Sans Fallback"/>
                <a:cs typeface="Droid Sans Fallback"/>
              </a:defRPr>
            </a:lvl7pPr>
            <a:lvl8pPr marL="3429000" indent="-228600" defTabSz="449263" eaLnBrk="0" fontAlgn="base" hangingPunct="0">
              <a:lnSpc>
                <a:spcPct val="94000"/>
              </a:lnSpc>
              <a:spcBef>
                <a:spcPct val="0"/>
              </a:spcBef>
              <a:spcAft>
                <a:spcPts val="288"/>
              </a:spcAft>
              <a:buClr>
                <a:srgbClr val="000000"/>
              </a:buClr>
              <a:buSzPct val="100000"/>
              <a:buFont typeface="Times New Roman" pitchFamily="18" charset="0"/>
              <a:tabLst>
                <a:tab pos="198438" algn="l"/>
                <a:tab pos="655638" algn="l"/>
                <a:tab pos="1112838" algn="l"/>
                <a:tab pos="1570038" algn="l"/>
                <a:tab pos="2027238" algn="l"/>
                <a:tab pos="2484438" algn="l"/>
                <a:tab pos="2941638" algn="l"/>
                <a:tab pos="3398838" algn="l"/>
                <a:tab pos="3856038" algn="l"/>
                <a:tab pos="4313238" algn="l"/>
                <a:tab pos="4770438" algn="l"/>
                <a:tab pos="5227638" algn="l"/>
                <a:tab pos="5684838" algn="l"/>
                <a:tab pos="6142038" algn="l"/>
                <a:tab pos="6599238" algn="l"/>
                <a:tab pos="7056438" algn="l"/>
                <a:tab pos="7513638" algn="l"/>
                <a:tab pos="7970838" algn="l"/>
                <a:tab pos="8428038" algn="l"/>
                <a:tab pos="8885238" algn="l"/>
                <a:tab pos="9342438" algn="l"/>
              </a:tabLst>
              <a:defRPr sz="2000">
                <a:solidFill>
                  <a:srgbClr val="000000"/>
                </a:solidFill>
                <a:latin typeface="Arial" pitchFamily="34" charset="0"/>
                <a:ea typeface="Droid Sans Fallback"/>
                <a:cs typeface="Droid Sans Fallback"/>
              </a:defRPr>
            </a:lvl8pPr>
            <a:lvl9pPr marL="3886200" indent="-228600" defTabSz="449263" eaLnBrk="0" fontAlgn="base" hangingPunct="0">
              <a:lnSpc>
                <a:spcPct val="94000"/>
              </a:lnSpc>
              <a:spcBef>
                <a:spcPct val="0"/>
              </a:spcBef>
              <a:spcAft>
                <a:spcPts val="288"/>
              </a:spcAft>
              <a:buClr>
                <a:srgbClr val="000000"/>
              </a:buClr>
              <a:buSzPct val="100000"/>
              <a:buFont typeface="Times New Roman" pitchFamily="18" charset="0"/>
              <a:tabLst>
                <a:tab pos="198438" algn="l"/>
                <a:tab pos="655638" algn="l"/>
                <a:tab pos="1112838" algn="l"/>
                <a:tab pos="1570038" algn="l"/>
                <a:tab pos="2027238" algn="l"/>
                <a:tab pos="2484438" algn="l"/>
                <a:tab pos="2941638" algn="l"/>
                <a:tab pos="3398838" algn="l"/>
                <a:tab pos="3856038" algn="l"/>
                <a:tab pos="4313238" algn="l"/>
                <a:tab pos="4770438" algn="l"/>
                <a:tab pos="5227638" algn="l"/>
                <a:tab pos="5684838" algn="l"/>
                <a:tab pos="6142038" algn="l"/>
                <a:tab pos="6599238" algn="l"/>
                <a:tab pos="7056438" algn="l"/>
                <a:tab pos="7513638" algn="l"/>
                <a:tab pos="7970838" algn="l"/>
                <a:tab pos="8428038" algn="l"/>
                <a:tab pos="8885238" algn="l"/>
                <a:tab pos="9342438" algn="l"/>
              </a:tabLst>
              <a:defRPr sz="2000">
                <a:solidFill>
                  <a:srgbClr val="000000"/>
                </a:solidFill>
                <a:latin typeface="Arial" pitchFamily="34" charset="0"/>
                <a:ea typeface="Droid Sans Fallback"/>
                <a:cs typeface="Droid Sans Fallback"/>
              </a:defRPr>
            </a:lvl9pPr>
          </a:lstStyle>
          <a:p>
            <a:pPr eaLnBrk="1">
              <a:lnSpc>
                <a:spcPct val="100000"/>
              </a:lnSpc>
              <a:spcAft>
                <a:spcPct val="0"/>
              </a:spcAft>
              <a:buSzPct val="45000"/>
              <a:buFont typeface="Wingdings" pitchFamily="2" charset="2"/>
              <a:buChar char=""/>
            </a:pPr>
            <a:r>
              <a:rPr lang="en-US" altLang="en-US" sz="2600"/>
              <a:t>Beer</a:t>
            </a:r>
          </a:p>
          <a:p>
            <a:pPr eaLnBrk="1">
              <a:lnSpc>
                <a:spcPct val="100000"/>
              </a:lnSpc>
              <a:spcAft>
                <a:spcPct val="0"/>
              </a:spcAft>
              <a:buSzPct val="45000"/>
              <a:buFont typeface="Wingdings" pitchFamily="2" charset="2"/>
              <a:buChar char=""/>
            </a:pPr>
            <a:r>
              <a:rPr lang="en-US" altLang="en-US" sz="2600"/>
              <a:t>Tobacco</a:t>
            </a:r>
          </a:p>
          <a:p>
            <a:pPr eaLnBrk="1">
              <a:lnSpc>
                <a:spcPct val="100000"/>
              </a:lnSpc>
              <a:spcAft>
                <a:spcPct val="0"/>
              </a:spcAft>
              <a:buSzPct val="45000"/>
              <a:buFont typeface="Wingdings" pitchFamily="2" charset="2"/>
              <a:buChar char=""/>
            </a:pPr>
            <a:r>
              <a:rPr lang="en-US" altLang="en-US" sz="2600"/>
              <a:t>Honey</a:t>
            </a:r>
          </a:p>
          <a:p>
            <a:pPr eaLnBrk="1">
              <a:lnSpc>
                <a:spcPct val="100000"/>
              </a:lnSpc>
              <a:spcAft>
                <a:spcPct val="0"/>
              </a:spcAft>
              <a:buSzPct val="45000"/>
              <a:buFont typeface="Wingdings" pitchFamily="2" charset="2"/>
              <a:buChar char=""/>
            </a:pPr>
            <a:r>
              <a:rPr lang="en-US" altLang="en-US" sz="2600"/>
              <a:t>Tide detergent</a:t>
            </a:r>
          </a:p>
          <a:p>
            <a:pPr eaLnBrk="1">
              <a:lnSpc>
                <a:spcPct val="100000"/>
              </a:lnSpc>
              <a:spcAft>
                <a:spcPct val="0"/>
              </a:spcAft>
              <a:buSzPct val="45000"/>
              <a:buFont typeface="Wingdings" pitchFamily="2" charset="2"/>
              <a:buChar char=""/>
            </a:pPr>
            <a:r>
              <a:rPr lang="en-US" altLang="en-US" sz="2600"/>
              <a:t>Gold &amp; Silver</a:t>
            </a:r>
          </a:p>
        </p:txBody>
      </p:sp>
      <p:pic>
        <p:nvPicPr>
          <p:cNvPr id="1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2898" y="4271328"/>
            <a:ext cx="1638300" cy="2106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66924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6"/>
          <p:cNvSpPr txBox="1"/>
          <p:nvPr/>
        </p:nvSpPr>
        <p:spPr>
          <a:xfrm>
            <a:off x="1159489" y="936280"/>
            <a:ext cx="3384376" cy="4524315"/>
          </a:xfrm>
          <a:prstGeom prst="rect">
            <a:avLst/>
          </a:prstGeom>
          <a:noFill/>
        </p:spPr>
        <p:txBody>
          <a:bodyPr wrap="square" rtlCol="0">
            <a:spAutoFit/>
          </a:bodyPr>
          <a:lstStyle/>
          <a:p>
            <a:r>
              <a:rPr lang="pt-PT" sz="3200" b="1" dirty="0"/>
              <a:t>1ªs currencies:</a:t>
            </a:r>
          </a:p>
          <a:p>
            <a:endParaRPr lang="pt-PT" sz="3200" dirty="0"/>
          </a:p>
          <a:p>
            <a:pPr>
              <a:buFont typeface="Wingdings" pitchFamily="2" charset="2"/>
              <a:buChar char="v"/>
            </a:pPr>
            <a:r>
              <a:rPr lang="pt-PT" sz="3200" dirty="0"/>
              <a:t> Salt</a:t>
            </a:r>
          </a:p>
          <a:p>
            <a:pPr>
              <a:buFont typeface="Wingdings" pitchFamily="2" charset="2"/>
              <a:buChar char="v"/>
            </a:pPr>
            <a:r>
              <a:rPr lang="pt-PT" sz="3200" dirty="0"/>
              <a:t> Neckless</a:t>
            </a:r>
          </a:p>
          <a:p>
            <a:pPr>
              <a:buFont typeface="Wingdings" pitchFamily="2" charset="2"/>
              <a:buChar char="v"/>
            </a:pPr>
            <a:r>
              <a:rPr lang="pt-PT" sz="3200" dirty="0"/>
              <a:t> Sea shells</a:t>
            </a:r>
          </a:p>
          <a:p>
            <a:pPr>
              <a:buFont typeface="Wingdings" pitchFamily="2" charset="2"/>
              <a:buChar char="v"/>
            </a:pPr>
            <a:r>
              <a:rPr lang="pt-PT" sz="3200" dirty="0"/>
              <a:t> Tea (China)</a:t>
            </a:r>
          </a:p>
          <a:p>
            <a:pPr>
              <a:buFont typeface="Wingdings" pitchFamily="2" charset="2"/>
              <a:buChar char="v"/>
            </a:pPr>
            <a:r>
              <a:rPr lang="pt-PT" sz="3200" dirty="0"/>
              <a:t> Ivory (Africa)</a:t>
            </a:r>
          </a:p>
          <a:p>
            <a:pPr>
              <a:buFont typeface="Wingdings" pitchFamily="2" charset="2"/>
              <a:buChar char="v"/>
            </a:pPr>
            <a:r>
              <a:rPr lang="pt-PT" sz="3200" dirty="0"/>
              <a:t> Dates (Persia)</a:t>
            </a:r>
          </a:p>
          <a:p>
            <a:pPr>
              <a:buFont typeface="Wingdings" pitchFamily="2" charset="2"/>
              <a:buChar char="v"/>
            </a:pPr>
            <a:r>
              <a:rPr lang="pt-PT" sz="3200" dirty="0"/>
              <a:t> Cattle (India)</a:t>
            </a:r>
          </a:p>
        </p:txBody>
      </p:sp>
      <p:sp>
        <p:nvSpPr>
          <p:cNvPr id="5" name="Seta de movimento para a direita 7"/>
          <p:cNvSpPr/>
          <p:nvPr/>
        </p:nvSpPr>
        <p:spPr>
          <a:xfrm>
            <a:off x="4915318" y="2756750"/>
            <a:ext cx="1656184" cy="1152128"/>
          </a:xfrm>
          <a:prstGeom prst="stripedRightArrow">
            <a:avLst/>
          </a:prstGeom>
          <a:solidFill>
            <a:schemeClr val="accent6">
              <a:lumMod val="75000"/>
              <a:alpha val="48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aixaDeTexto 8"/>
          <p:cNvSpPr txBox="1"/>
          <p:nvPr/>
        </p:nvSpPr>
        <p:spPr>
          <a:xfrm>
            <a:off x="8499057" y="1367168"/>
            <a:ext cx="2160240" cy="4031873"/>
          </a:xfrm>
          <a:prstGeom prst="rect">
            <a:avLst/>
          </a:prstGeom>
          <a:noFill/>
        </p:spPr>
        <p:txBody>
          <a:bodyPr wrap="square" rtlCol="0">
            <a:spAutoFit/>
          </a:bodyPr>
          <a:lstStyle/>
          <a:p>
            <a:r>
              <a:rPr lang="pt-PT" sz="3200" b="1" dirty="0"/>
              <a:t>Metals:</a:t>
            </a:r>
          </a:p>
          <a:p>
            <a:endParaRPr lang="pt-PT" sz="3200" dirty="0"/>
          </a:p>
          <a:p>
            <a:pPr>
              <a:buFont typeface="Wingdings" pitchFamily="2" charset="2"/>
              <a:buChar char="v"/>
            </a:pPr>
            <a:r>
              <a:rPr lang="pt-PT" sz="3200" dirty="0"/>
              <a:t> Gold</a:t>
            </a:r>
          </a:p>
          <a:p>
            <a:pPr>
              <a:buFont typeface="Wingdings" pitchFamily="2" charset="2"/>
              <a:buChar char="v"/>
            </a:pPr>
            <a:r>
              <a:rPr lang="pt-PT" sz="3200" dirty="0"/>
              <a:t> Silver</a:t>
            </a:r>
          </a:p>
          <a:p>
            <a:pPr>
              <a:buFont typeface="Wingdings" pitchFamily="2" charset="2"/>
              <a:buChar char="v"/>
            </a:pPr>
            <a:r>
              <a:rPr lang="pt-PT" sz="3200" dirty="0"/>
              <a:t> Coper</a:t>
            </a:r>
          </a:p>
          <a:p>
            <a:pPr>
              <a:buFont typeface="Wingdings" pitchFamily="2" charset="2"/>
              <a:buChar char="v"/>
            </a:pPr>
            <a:r>
              <a:rPr lang="pt-PT" sz="3200" dirty="0"/>
              <a:t> Iron</a:t>
            </a:r>
          </a:p>
          <a:p>
            <a:endParaRPr lang="pt-PT" sz="3200" dirty="0"/>
          </a:p>
          <a:p>
            <a:endParaRPr lang="pt-PT" sz="3200" dirty="0"/>
          </a:p>
        </p:txBody>
      </p:sp>
      <p:pic>
        <p:nvPicPr>
          <p:cNvPr id="6146" name="Picture 2" descr="https://upload.wikimedia.org/wikipedia/commons/3/33/Brooklyn_Museum_-_Atahualpa,_Fourteenth_Inca,_1_of_14_Portraits_of_Inca_Kings_-_over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9512" y="936280"/>
            <a:ext cx="4354008" cy="47930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56000" y="133218"/>
            <a:ext cx="5100320" cy="646331"/>
          </a:xfrm>
          <a:prstGeom prst="rect">
            <a:avLst/>
          </a:prstGeom>
          <a:noFill/>
        </p:spPr>
        <p:txBody>
          <a:bodyPr wrap="square" rtlCol="0">
            <a:spAutoFit/>
          </a:bodyPr>
          <a:lstStyle/>
          <a:p>
            <a:r>
              <a:rPr lang="en-GB" sz="3600" b="1" dirty="0">
                <a:solidFill>
                  <a:schemeClr val="tx2"/>
                </a:solidFill>
              </a:rPr>
              <a:t>A story of Money</a:t>
            </a:r>
          </a:p>
        </p:txBody>
      </p:sp>
    </p:spTree>
    <p:extLst>
      <p:ext uri="{BB962C8B-B14F-4D97-AF65-F5344CB8AC3E}">
        <p14:creationId xmlns:p14="http://schemas.microsoft.com/office/powerpoint/2010/main" val="394525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20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2000"/>
                                        <p:tgtEl>
                                          <p:spTgt spid="4">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2000"/>
                                        <p:tgtEl>
                                          <p:spTgt spid="4">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2000"/>
                                        <p:tgtEl>
                                          <p:spTgt spid="4">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2000"/>
                                        <p:tgtEl>
                                          <p:spTgt spid="4">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fade">
                                      <p:cBhvr>
                                        <p:cTn id="25" dur="2000"/>
                                        <p:tgtEl>
                                          <p:spTgt spid="4">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2000"/>
                                        <p:tgtEl>
                                          <p:spTgt spid="4">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downLeft)">
                                      <p:cBhvr>
                                        <p:cTn id="39" dur="1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idx="1"/>
          </p:nvPr>
        </p:nvSpPr>
        <p:spPr/>
        <p:txBody>
          <a:bodyPr/>
          <a:lstStyle/>
          <a:p>
            <a:endParaRPr lang="pt-PT" dirty="0"/>
          </a:p>
        </p:txBody>
      </p:sp>
      <p:sp>
        <p:nvSpPr>
          <p:cNvPr id="4" name="TextBox 3"/>
          <p:cNvSpPr txBox="1"/>
          <p:nvPr/>
        </p:nvSpPr>
        <p:spPr>
          <a:xfrm>
            <a:off x="871869" y="587114"/>
            <a:ext cx="9739423" cy="4832092"/>
          </a:xfrm>
          <a:prstGeom prst="rect">
            <a:avLst/>
          </a:prstGeom>
          <a:noFill/>
        </p:spPr>
        <p:txBody>
          <a:bodyPr wrap="square" rtlCol="0">
            <a:spAutoFit/>
          </a:bodyPr>
          <a:lstStyle/>
          <a:p>
            <a:r>
              <a:rPr lang="en-GB" sz="2800" b="1" dirty="0">
                <a:solidFill>
                  <a:schemeClr val="tx2"/>
                </a:solidFill>
              </a:rPr>
              <a:t>Amber</a:t>
            </a:r>
          </a:p>
          <a:p>
            <a:r>
              <a:rPr lang="en-GB" sz="2800" b="1" dirty="0">
                <a:solidFill>
                  <a:schemeClr val="tx2"/>
                </a:solidFill>
              </a:rPr>
              <a:t>Breads</a:t>
            </a:r>
          </a:p>
          <a:p>
            <a:r>
              <a:rPr lang="en-GB" sz="2800" b="1" dirty="0">
                <a:solidFill>
                  <a:schemeClr val="tx2"/>
                </a:solidFill>
              </a:rPr>
              <a:t>Cowries</a:t>
            </a:r>
          </a:p>
          <a:p>
            <a:r>
              <a:rPr lang="en-GB" sz="2800" b="1" dirty="0">
                <a:solidFill>
                  <a:schemeClr val="tx2"/>
                </a:solidFill>
              </a:rPr>
              <a:t>Drums</a:t>
            </a:r>
          </a:p>
          <a:p>
            <a:r>
              <a:rPr lang="en-GB" sz="2800" b="1" dirty="0">
                <a:solidFill>
                  <a:schemeClr val="tx2"/>
                </a:solidFill>
              </a:rPr>
              <a:t>Eggs</a:t>
            </a:r>
          </a:p>
          <a:p>
            <a:r>
              <a:rPr lang="en-GB" sz="2800" b="1" dirty="0">
                <a:solidFill>
                  <a:schemeClr val="tx2"/>
                </a:solidFill>
              </a:rPr>
              <a:t>Feathers</a:t>
            </a:r>
          </a:p>
          <a:p>
            <a:r>
              <a:rPr lang="en-GB" sz="2800" b="1" dirty="0">
                <a:solidFill>
                  <a:schemeClr val="tx2"/>
                </a:solidFill>
              </a:rPr>
              <a:t>Gongs</a:t>
            </a:r>
          </a:p>
          <a:p>
            <a:r>
              <a:rPr lang="en-GB" sz="2800" b="1" dirty="0">
                <a:solidFill>
                  <a:schemeClr val="tx2"/>
                </a:solidFill>
              </a:rPr>
              <a:t>Hoes</a:t>
            </a:r>
          </a:p>
          <a:p>
            <a:r>
              <a:rPr lang="en-GB" sz="2800" b="1" dirty="0">
                <a:solidFill>
                  <a:schemeClr val="tx2"/>
                </a:solidFill>
              </a:rPr>
              <a:t>Ivory</a:t>
            </a:r>
          </a:p>
          <a:p>
            <a:r>
              <a:rPr lang="en-GB" sz="2800" b="1" dirty="0">
                <a:solidFill>
                  <a:schemeClr val="tx2"/>
                </a:solidFill>
              </a:rPr>
              <a:t>Jade</a:t>
            </a:r>
          </a:p>
          <a:p>
            <a:r>
              <a:rPr lang="en-GB" sz="2800" b="1" dirty="0">
                <a:solidFill>
                  <a:schemeClr val="tx2"/>
                </a:solidFill>
              </a:rPr>
              <a:t>Kettles</a:t>
            </a:r>
          </a:p>
        </p:txBody>
      </p:sp>
      <p:sp>
        <p:nvSpPr>
          <p:cNvPr id="5" name="Rectangle 4"/>
          <p:cNvSpPr/>
          <p:nvPr/>
        </p:nvSpPr>
        <p:spPr>
          <a:xfrm>
            <a:off x="2867246" y="587114"/>
            <a:ext cx="6096000" cy="5262979"/>
          </a:xfrm>
          <a:prstGeom prst="rect">
            <a:avLst/>
          </a:prstGeom>
        </p:spPr>
        <p:txBody>
          <a:bodyPr>
            <a:spAutoFit/>
          </a:bodyPr>
          <a:lstStyle/>
          <a:p>
            <a:r>
              <a:rPr lang="en-GB" sz="2800" b="1" dirty="0">
                <a:solidFill>
                  <a:schemeClr val="tx2"/>
                </a:solidFill>
              </a:rPr>
              <a:t>Leather</a:t>
            </a:r>
          </a:p>
          <a:p>
            <a:r>
              <a:rPr lang="en-GB" sz="2800" b="1" dirty="0">
                <a:solidFill>
                  <a:schemeClr val="tx2"/>
                </a:solidFill>
              </a:rPr>
              <a:t>Mats</a:t>
            </a:r>
          </a:p>
          <a:p>
            <a:r>
              <a:rPr lang="en-GB" sz="2800" b="1" dirty="0">
                <a:solidFill>
                  <a:schemeClr val="tx2"/>
                </a:solidFill>
              </a:rPr>
              <a:t>Nails</a:t>
            </a:r>
          </a:p>
          <a:p>
            <a:r>
              <a:rPr lang="en-GB" sz="2800" b="1" dirty="0">
                <a:solidFill>
                  <a:schemeClr val="tx2"/>
                </a:solidFill>
              </a:rPr>
              <a:t>Oxen</a:t>
            </a:r>
          </a:p>
          <a:p>
            <a:r>
              <a:rPr lang="en-GB" sz="2800" b="1" dirty="0">
                <a:solidFill>
                  <a:schemeClr val="tx2"/>
                </a:solidFill>
              </a:rPr>
              <a:t>Pigs</a:t>
            </a:r>
          </a:p>
          <a:p>
            <a:r>
              <a:rPr lang="en-GB" sz="2800" b="1" dirty="0">
                <a:solidFill>
                  <a:schemeClr val="tx2"/>
                </a:solidFill>
              </a:rPr>
              <a:t>Quartz</a:t>
            </a:r>
          </a:p>
          <a:p>
            <a:r>
              <a:rPr lang="en-GB" sz="2800" b="1" dirty="0">
                <a:solidFill>
                  <a:schemeClr val="tx2"/>
                </a:solidFill>
              </a:rPr>
              <a:t>Rice</a:t>
            </a:r>
          </a:p>
          <a:p>
            <a:r>
              <a:rPr lang="en-GB" sz="2800" b="1" dirty="0">
                <a:solidFill>
                  <a:schemeClr val="tx2"/>
                </a:solidFill>
              </a:rPr>
              <a:t>Salt</a:t>
            </a:r>
          </a:p>
          <a:p>
            <a:r>
              <a:rPr lang="en-GB" sz="2800" b="1" dirty="0">
                <a:solidFill>
                  <a:schemeClr val="tx2"/>
                </a:solidFill>
              </a:rPr>
              <a:t>Thimbles</a:t>
            </a:r>
          </a:p>
          <a:p>
            <a:r>
              <a:rPr lang="en-GB" sz="2800" b="1" dirty="0" err="1">
                <a:solidFill>
                  <a:schemeClr val="tx2"/>
                </a:solidFill>
              </a:rPr>
              <a:t>Umiaks</a:t>
            </a:r>
            <a:endParaRPr lang="en-GB" sz="2800" b="1" dirty="0">
              <a:solidFill>
                <a:schemeClr val="tx2"/>
              </a:solidFill>
            </a:endParaRPr>
          </a:p>
          <a:p>
            <a:r>
              <a:rPr lang="en-GB" sz="2800" b="1" dirty="0">
                <a:solidFill>
                  <a:schemeClr val="tx2"/>
                </a:solidFill>
              </a:rPr>
              <a:t>Yarns</a:t>
            </a:r>
          </a:p>
          <a:p>
            <a:r>
              <a:rPr lang="en-GB" sz="2800" b="1" dirty="0" err="1">
                <a:solidFill>
                  <a:schemeClr val="tx2"/>
                </a:solidFill>
              </a:rPr>
              <a:t>Zappozats</a:t>
            </a:r>
            <a:endParaRPr lang="en-GB" sz="2800" b="1" dirty="0">
              <a:solidFill>
                <a:schemeClr val="tx2"/>
              </a:solidFill>
            </a:endParaRPr>
          </a:p>
        </p:txBody>
      </p:sp>
      <p:sp>
        <p:nvSpPr>
          <p:cNvPr id="6" name="TextBox 5"/>
          <p:cNvSpPr txBox="1"/>
          <p:nvPr/>
        </p:nvSpPr>
        <p:spPr>
          <a:xfrm>
            <a:off x="5330454" y="4449710"/>
            <a:ext cx="5280838" cy="1938992"/>
          </a:xfrm>
          <a:prstGeom prst="rect">
            <a:avLst/>
          </a:prstGeom>
          <a:noFill/>
        </p:spPr>
        <p:txBody>
          <a:bodyPr wrap="square" rtlCol="0">
            <a:spAutoFit/>
          </a:bodyPr>
          <a:lstStyle/>
          <a:p>
            <a:r>
              <a:rPr lang="en-GB" sz="2400" dirty="0"/>
              <a:t>Reference:</a:t>
            </a:r>
          </a:p>
          <a:p>
            <a:endParaRPr lang="en-GB" sz="2400" dirty="0"/>
          </a:p>
          <a:p>
            <a:r>
              <a:rPr lang="en-GB" sz="2400" dirty="0"/>
              <a:t>Davies, Glyn (1994), A History of Money from Ancient times to the present day, University of Wales Press, Cardiff, p. 240 </a:t>
            </a:r>
          </a:p>
        </p:txBody>
      </p:sp>
      <p:pic>
        <p:nvPicPr>
          <p:cNvPr id="7" name="Picture 2" descr="Resultado de imagem para glyn davies history of mo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1548" y="156227"/>
            <a:ext cx="3267075"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156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TotalTime>
  <Words>1360</Words>
  <Application>Microsoft Office PowerPoint</Application>
  <PresentationFormat>Widescreen</PresentationFormat>
  <Paragraphs>239</Paragraphs>
  <Slides>20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Droid Sans Fallback</vt:lpstr>
      <vt:lpstr>Times New Roman</vt:lpstr>
      <vt:lpstr>Wingdings</vt:lpstr>
      <vt:lpstr>Office Theme</vt:lpstr>
      <vt:lpstr>PowerPoint Presentation</vt:lpstr>
      <vt:lpstr>PowerPoint Presentation</vt:lpstr>
      <vt:lpstr>PowerPoint Presentation</vt:lpstr>
      <vt:lpstr>PowerPoint Presentation</vt:lpstr>
      <vt:lpstr>Perdidos na ilha…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Filipe Moreira Alves</dc:creator>
  <cp:lastModifiedBy>JOSE MANUEL GONCALVES PINTO</cp:lastModifiedBy>
  <cp:revision>92</cp:revision>
  <dcterms:created xsi:type="dcterms:W3CDTF">2017-03-01T16:28:44Z</dcterms:created>
  <dcterms:modified xsi:type="dcterms:W3CDTF">2018-05-02T10:49:34Z</dcterms:modified>
</cp:coreProperties>
</file>