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1" r:id="rId3"/>
    <p:sldId id="292" r:id="rId4"/>
    <p:sldId id="293" r:id="rId5"/>
    <p:sldId id="294" r:id="rId6"/>
    <p:sldId id="295" r:id="rId7"/>
    <p:sldId id="296" r:id="rId8"/>
    <p:sldId id="297" r:id="rId9"/>
    <p:sldId id="298"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57" r:id="rId35"/>
    <p:sldId id="263" r:id="rId36"/>
    <p:sldId id="264" r:id="rId37"/>
    <p:sldId id="265" r:id="rId38"/>
    <p:sldId id="261" r:id="rId39"/>
    <p:sldId id="26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76"/>
  </p:normalViewPr>
  <p:slideViewPr>
    <p:cSldViewPr snapToGrid="0" snapToObjects="1">
      <p:cViewPr varScale="1">
        <p:scale>
          <a:sx n="117" d="100"/>
          <a:sy n="117" d="100"/>
        </p:scale>
        <p:origin x="-344"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5.svg"/><Relationship Id="rId1" Type="http://schemas.openxmlformats.org/officeDocument/2006/relationships/image" Target="../media/image32.png"/><Relationship Id="rId2" Type="http://schemas.openxmlformats.org/officeDocument/2006/relationships/image" Target="../media/image33.svg"/></Relationships>
</file>

<file path=ppt/diagrams/_rels/data2.x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s>
</file>

<file path=ppt/diagrams/_rels/data3.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png"/></Relationships>
</file>

<file path=ppt/diagrams/_rels/data4.x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s>
</file>

<file path=ppt/diagrams/_rels/data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8.svg"/><Relationship Id="rId5" Type="http://schemas.openxmlformats.org/officeDocument/2006/relationships/image" Target="../media/image45.png"/><Relationship Id="rId6" Type="http://schemas.openxmlformats.org/officeDocument/2006/relationships/image" Target="../media/image50.svg"/><Relationship Id="rId1" Type="http://schemas.openxmlformats.org/officeDocument/2006/relationships/image" Target="../media/image43.png"/><Relationship Id="rId2" Type="http://schemas.openxmlformats.org/officeDocument/2006/relationships/image" Target="../media/image46.svg"/></Relationships>
</file>

<file path=ppt/diagrams/_rels/data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image" Target="../media/image46.png"/><Relationship Id="rId2"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8E950-BD11-4E18-B18B-E351E74D984B}"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E807CF5-72F4-4DCF-83C7-4BBF012248C4}">
      <dgm:prSet/>
      <dgm:spPr/>
      <dgm:t>
        <a:bodyPr/>
        <a:lstStyle/>
        <a:p>
          <a:pPr>
            <a:lnSpc>
              <a:spcPct val="100000"/>
            </a:lnSpc>
            <a:defRPr b="1"/>
          </a:pPr>
          <a:r>
            <a:rPr lang="pt-PT"/>
            <a:t>Aumentar os níveis de escolaridade e de qualificação. </a:t>
          </a:r>
          <a:endParaRPr lang="en-US"/>
        </a:p>
      </dgm:t>
    </dgm:pt>
    <dgm:pt modelId="{49B6C268-1C57-42C6-8378-EE50349CAFCE}" type="parTrans" cxnId="{5D455AFE-E3B6-44E1-8607-0F20B72690C3}">
      <dgm:prSet/>
      <dgm:spPr/>
      <dgm:t>
        <a:bodyPr/>
        <a:lstStyle/>
        <a:p>
          <a:endParaRPr lang="en-US"/>
        </a:p>
      </dgm:t>
    </dgm:pt>
    <dgm:pt modelId="{42F6BF8C-C5E3-450C-90CA-4B50020162FF}" type="sibTrans" cxnId="{5D455AFE-E3B6-44E1-8607-0F20B72690C3}">
      <dgm:prSet/>
      <dgm:spPr/>
      <dgm:t>
        <a:bodyPr/>
        <a:lstStyle/>
        <a:p>
          <a:endParaRPr lang="en-US"/>
        </a:p>
      </dgm:t>
    </dgm:pt>
    <dgm:pt modelId="{DDAFC786-0D5C-419D-8E5F-8AF3E48FB847}">
      <dgm:prSet/>
      <dgm:spPr/>
      <dgm:t>
        <a:bodyPr/>
        <a:lstStyle/>
        <a:p>
          <a:pPr>
            <a:lnSpc>
              <a:spcPct val="100000"/>
            </a:lnSpc>
            <a:defRPr b="1"/>
          </a:pPr>
          <a:r>
            <a:rPr lang="pt-PT"/>
            <a:t>Formas de resolver este problema.</a:t>
          </a:r>
          <a:endParaRPr lang="en-US"/>
        </a:p>
      </dgm:t>
    </dgm:pt>
    <dgm:pt modelId="{49C4EEC7-BBF6-4BCD-A06F-0305E0066451}" type="parTrans" cxnId="{A2DCD087-19AC-4212-B3F0-E11D6EF77018}">
      <dgm:prSet/>
      <dgm:spPr/>
      <dgm:t>
        <a:bodyPr/>
        <a:lstStyle/>
        <a:p>
          <a:endParaRPr lang="en-US"/>
        </a:p>
      </dgm:t>
    </dgm:pt>
    <dgm:pt modelId="{16F7DD47-E488-4423-9994-41B58EDDCD4D}" type="sibTrans" cxnId="{A2DCD087-19AC-4212-B3F0-E11D6EF77018}">
      <dgm:prSet/>
      <dgm:spPr/>
      <dgm:t>
        <a:bodyPr/>
        <a:lstStyle/>
        <a:p>
          <a:endParaRPr lang="en-US"/>
        </a:p>
      </dgm:t>
    </dgm:pt>
    <dgm:pt modelId="{8641B021-A844-4D94-B230-2CC8C898A96F}">
      <dgm:prSet/>
      <dgm:spPr/>
      <dgm:t>
        <a:bodyPr/>
        <a:lstStyle/>
        <a:p>
          <a:pPr>
            <a:lnSpc>
              <a:spcPct val="100000"/>
            </a:lnSpc>
          </a:pPr>
          <a:r>
            <a:rPr lang="pt-PT"/>
            <a:t>Alargar a educação dos adultos;</a:t>
          </a:r>
          <a:endParaRPr lang="en-US"/>
        </a:p>
      </dgm:t>
    </dgm:pt>
    <dgm:pt modelId="{55E76E71-494B-4FC7-A49D-29736BB1BBE7}" type="parTrans" cxnId="{435EAA09-FC53-4C89-89B2-925E98ED3AFA}">
      <dgm:prSet/>
      <dgm:spPr/>
      <dgm:t>
        <a:bodyPr/>
        <a:lstStyle/>
        <a:p>
          <a:endParaRPr lang="en-US"/>
        </a:p>
      </dgm:t>
    </dgm:pt>
    <dgm:pt modelId="{3BFC58D1-DE5D-40F9-8575-D07165DEE308}" type="sibTrans" cxnId="{435EAA09-FC53-4C89-89B2-925E98ED3AFA}">
      <dgm:prSet/>
      <dgm:spPr/>
      <dgm:t>
        <a:bodyPr/>
        <a:lstStyle/>
        <a:p>
          <a:endParaRPr lang="en-US"/>
        </a:p>
      </dgm:t>
    </dgm:pt>
    <dgm:pt modelId="{19EE905B-8C79-45D1-BDE9-53074AE2B455}">
      <dgm:prSet/>
      <dgm:spPr/>
      <dgm:t>
        <a:bodyPr/>
        <a:lstStyle/>
        <a:p>
          <a:pPr>
            <a:lnSpc>
              <a:spcPct val="100000"/>
            </a:lnSpc>
          </a:pPr>
          <a:r>
            <a:rPr lang="pt-PT"/>
            <a:t>Aumentar a formação no trabalho;</a:t>
          </a:r>
          <a:endParaRPr lang="en-US"/>
        </a:p>
      </dgm:t>
    </dgm:pt>
    <dgm:pt modelId="{E796440F-E004-4843-B5C9-A751688DC698}" type="parTrans" cxnId="{F8CE520F-DF0F-4C12-A626-7E6D8CC63DE7}">
      <dgm:prSet/>
      <dgm:spPr/>
      <dgm:t>
        <a:bodyPr/>
        <a:lstStyle/>
        <a:p>
          <a:endParaRPr lang="en-US"/>
        </a:p>
      </dgm:t>
    </dgm:pt>
    <dgm:pt modelId="{78EB2F7B-633C-4769-BDCF-DD4CE0EC20E8}" type="sibTrans" cxnId="{F8CE520F-DF0F-4C12-A626-7E6D8CC63DE7}">
      <dgm:prSet/>
      <dgm:spPr/>
      <dgm:t>
        <a:bodyPr/>
        <a:lstStyle/>
        <a:p>
          <a:endParaRPr lang="en-US"/>
        </a:p>
      </dgm:t>
    </dgm:pt>
    <dgm:pt modelId="{9C5116AE-F8E8-485D-A68F-801DD0819C83}">
      <dgm:prSet/>
      <dgm:spPr/>
      <dgm:t>
        <a:bodyPr/>
        <a:lstStyle/>
        <a:p>
          <a:pPr>
            <a:lnSpc>
              <a:spcPct val="100000"/>
            </a:lnSpc>
          </a:pPr>
          <a:r>
            <a:rPr lang="pt-PT" dirty="0"/>
            <a:t>Aperfeiçoar o sistema de ensino.</a:t>
          </a:r>
          <a:endParaRPr lang="en-US" dirty="0"/>
        </a:p>
      </dgm:t>
    </dgm:pt>
    <dgm:pt modelId="{50211765-6327-4C1D-8B36-33BCC20F08EF}" type="parTrans" cxnId="{D39329F8-73F8-4F46-AEEC-2E127B4C92E2}">
      <dgm:prSet/>
      <dgm:spPr/>
      <dgm:t>
        <a:bodyPr/>
        <a:lstStyle/>
        <a:p>
          <a:endParaRPr lang="en-US"/>
        </a:p>
      </dgm:t>
    </dgm:pt>
    <dgm:pt modelId="{B459FE81-80D2-4738-AFC3-A4FFDA58AB6E}" type="sibTrans" cxnId="{D39329F8-73F8-4F46-AEEC-2E127B4C92E2}">
      <dgm:prSet/>
      <dgm:spPr/>
      <dgm:t>
        <a:bodyPr/>
        <a:lstStyle/>
        <a:p>
          <a:endParaRPr lang="en-US"/>
        </a:p>
      </dgm:t>
    </dgm:pt>
    <dgm:pt modelId="{D11F6A9A-0688-4B76-91E1-31B554378EFE}" type="pres">
      <dgm:prSet presAssocID="{49B8E950-BD11-4E18-B18B-E351E74D984B}" presName="root" presStyleCnt="0">
        <dgm:presLayoutVars>
          <dgm:dir/>
          <dgm:resizeHandles val="exact"/>
        </dgm:presLayoutVars>
      </dgm:prSet>
      <dgm:spPr/>
      <dgm:t>
        <a:bodyPr/>
        <a:lstStyle/>
        <a:p>
          <a:endParaRPr lang="en-US"/>
        </a:p>
      </dgm:t>
    </dgm:pt>
    <dgm:pt modelId="{D2F476B7-2657-4C1F-8220-43CF4A2EADFB}" type="pres">
      <dgm:prSet presAssocID="{5E807CF5-72F4-4DCF-83C7-4BBF012248C4}" presName="compNode" presStyleCnt="0"/>
      <dgm:spPr/>
    </dgm:pt>
    <dgm:pt modelId="{D4146D0F-203C-4955-85A2-63F2E3BF64C6}" type="pres">
      <dgm:prSet presAssocID="{5E807CF5-72F4-4DCF-83C7-4BBF012248C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usiness Growth"/>
        </a:ext>
      </dgm:extLst>
    </dgm:pt>
    <dgm:pt modelId="{53160E36-33BF-466C-B0DB-CAF0CD664575}" type="pres">
      <dgm:prSet presAssocID="{5E807CF5-72F4-4DCF-83C7-4BBF012248C4}" presName="iconSpace" presStyleCnt="0"/>
      <dgm:spPr/>
    </dgm:pt>
    <dgm:pt modelId="{7663EE26-0822-41B7-BCC0-CA957272F4BD}" type="pres">
      <dgm:prSet presAssocID="{5E807CF5-72F4-4DCF-83C7-4BBF012248C4}" presName="parTx" presStyleLbl="revTx" presStyleIdx="0" presStyleCnt="4">
        <dgm:presLayoutVars>
          <dgm:chMax val="0"/>
          <dgm:chPref val="0"/>
        </dgm:presLayoutVars>
      </dgm:prSet>
      <dgm:spPr/>
      <dgm:t>
        <a:bodyPr/>
        <a:lstStyle/>
        <a:p>
          <a:endParaRPr lang="en-US"/>
        </a:p>
      </dgm:t>
    </dgm:pt>
    <dgm:pt modelId="{EDCF99EF-E3A0-4DC3-8913-1E37FEA7EA48}" type="pres">
      <dgm:prSet presAssocID="{5E807CF5-72F4-4DCF-83C7-4BBF012248C4}" presName="txSpace" presStyleCnt="0"/>
      <dgm:spPr/>
    </dgm:pt>
    <dgm:pt modelId="{EBBC5D16-2FD3-410F-ACC0-C13D5E65460A}" type="pres">
      <dgm:prSet presAssocID="{5E807CF5-72F4-4DCF-83C7-4BBF012248C4}" presName="desTx" presStyleLbl="revTx" presStyleIdx="1" presStyleCnt="4">
        <dgm:presLayoutVars/>
      </dgm:prSet>
      <dgm:spPr/>
    </dgm:pt>
    <dgm:pt modelId="{12374344-C050-4E52-B82F-28E93F60C3F8}" type="pres">
      <dgm:prSet presAssocID="{42F6BF8C-C5E3-450C-90CA-4B50020162FF}" presName="sibTrans" presStyleCnt="0"/>
      <dgm:spPr/>
    </dgm:pt>
    <dgm:pt modelId="{22461236-11DE-4B2B-8E34-8D2BAB7A29E7}" type="pres">
      <dgm:prSet presAssocID="{DDAFC786-0D5C-419D-8E5F-8AF3E48FB847}" presName="compNode" presStyleCnt="0"/>
      <dgm:spPr/>
    </dgm:pt>
    <dgm:pt modelId="{2179F4AD-AA7D-4508-978C-9986CBD8A7B3}" type="pres">
      <dgm:prSet presAssocID="{DDAFC786-0D5C-419D-8E5F-8AF3E48FB84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lassroom"/>
        </a:ext>
      </dgm:extLst>
    </dgm:pt>
    <dgm:pt modelId="{0A51DB72-FD4D-4B65-9CA2-49532189F8FC}" type="pres">
      <dgm:prSet presAssocID="{DDAFC786-0D5C-419D-8E5F-8AF3E48FB847}" presName="iconSpace" presStyleCnt="0"/>
      <dgm:spPr/>
    </dgm:pt>
    <dgm:pt modelId="{62C8E057-847F-42B6-AEA6-D2696EBCAC92}" type="pres">
      <dgm:prSet presAssocID="{DDAFC786-0D5C-419D-8E5F-8AF3E48FB847}" presName="parTx" presStyleLbl="revTx" presStyleIdx="2" presStyleCnt="4">
        <dgm:presLayoutVars>
          <dgm:chMax val="0"/>
          <dgm:chPref val="0"/>
        </dgm:presLayoutVars>
      </dgm:prSet>
      <dgm:spPr/>
      <dgm:t>
        <a:bodyPr/>
        <a:lstStyle/>
        <a:p>
          <a:endParaRPr lang="en-US"/>
        </a:p>
      </dgm:t>
    </dgm:pt>
    <dgm:pt modelId="{4C835CAD-5706-4D8F-8BA9-98991A35BCBD}" type="pres">
      <dgm:prSet presAssocID="{DDAFC786-0D5C-419D-8E5F-8AF3E48FB847}" presName="txSpace" presStyleCnt="0"/>
      <dgm:spPr/>
    </dgm:pt>
    <dgm:pt modelId="{D2F4C20F-5CBD-4F39-8B5D-75347192CF5D}" type="pres">
      <dgm:prSet presAssocID="{DDAFC786-0D5C-419D-8E5F-8AF3E48FB847}" presName="desTx" presStyleLbl="revTx" presStyleIdx="3" presStyleCnt="4">
        <dgm:presLayoutVars/>
      </dgm:prSet>
      <dgm:spPr/>
      <dgm:t>
        <a:bodyPr/>
        <a:lstStyle/>
        <a:p>
          <a:endParaRPr lang="en-US"/>
        </a:p>
      </dgm:t>
    </dgm:pt>
  </dgm:ptLst>
  <dgm:cxnLst>
    <dgm:cxn modelId="{F8CE520F-DF0F-4C12-A626-7E6D8CC63DE7}" srcId="{DDAFC786-0D5C-419D-8E5F-8AF3E48FB847}" destId="{19EE905B-8C79-45D1-BDE9-53074AE2B455}" srcOrd="1" destOrd="0" parTransId="{E796440F-E004-4843-B5C9-A751688DC698}" sibTransId="{78EB2F7B-633C-4769-BDCF-DD4CE0EC20E8}"/>
    <dgm:cxn modelId="{D39329F8-73F8-4F46-AEEC-2E127B4C92E2}" srcId="{DDAFC786-0D5C-419D-8E5F-8AF3E48FB847}" destId="{9C5116AE-F8E8-485D-A68F-801DD0819C83}" srcOrd="2" destOrd="0" parTransId="{50211765-6327-4C1D-8B36-33BCC20F08EF}" sibTransId="{B459FE81-80D2-4738-AFC3-A4FFDA58AB6E}"/>
    <dgm:cxn modelId="{10E11F8C-8375-4326-9A85-F0DB0483188D}" type="presOf" srcId="{49B8E950-BD11-4E18-B18B-E351E74D984B}" destId="{D11F6A9A-0688-4B76-91E1-31B554378EFE}" srcOrd="0" destOrd="0" presId="urn:microsoft.com/office/officeart/2018/5/layout/CenteredIconLabelDescriptionList"/>
    <dgm:cxn modelId="{A2DCD087-19AC-4212-B3F0-E11D6EF77018}" srcId="{49B8E950-BD11-4E18-B18B-E351E74D984B}" destId="{DDAFC786-0D5C-419D-8E5F-8AF3E48FB847}" srcOrd="1" destOrd="0" parTransId="{49C4EEC7-BBF6-4BCD-A06F-0305E0066451}" sibTransId="{16F7DD47-E488-4423-9994-41B58EDDCD4D}"/>
    <dgm:cxn modelId="{239B3CD0-2D9C-4AD9-BFA1-E7071A5C8186}" type="presOf" srcId="{19EE905B-8C79-45D1-BDE9-53074AE2B455}" destId="{D2F4C20F-5CBD-4F39-8B5D-75347192CF5D}" srcOrd="0" destOrd="1" presId="urn:microsoft.com/office/officeart/2018/5/layout/CenteredIconLabelDescriptionList"/>
    <dgm:cxn modelId="{DA3FC251-3B60-45FC-845F-DC15F21389C6}" type="presOf" srcId="{5E807CF5-72F4-4DCF-83C7-4BBF012248C4}" destId="{7663EE26-0822-41B7-BCC0-CA957272F4BD}" srcOrd="0" destOrd="0" presId="urn:microsoft.com/office/officeart/2018/5/layout/CenteredIconLabelDescriptionList"/>
    <dgm:cxn modelId="{435EAA09-FC53-4C89-89B2-925E98ED3AFA}" srcId="{DDAFC786-0D5C-419D-8E5F-8AF3E48FB847}" destId="{8641B021-A844-4D94-B230-2CC8C898A96F}" srcOrd="0" destOrd="0" parTransId="{55E76E71-494B-4FC7-A49D-29736BB1BBE7}" sibTransId="{3BFC58D1-DE5D-40F9-8575-D07165DEE308}"/>
    <dgm:cxn modelId="{013B699B-018E-41EE-BE10-E1AAA1666898}" type="presOf" srcId="{DDAFC786-0D5C-419D-8E5F-8AF3E48FB847}" destId="{62C8E057-847F-42B6-AEA6-D2696EBCAC92}" srcOrd="0" destOrd="0" presId="urn:microsoft.com/office/officeart/2018/5/layout/CenteredIconLabelDescriptionList"/>
    <dgm:cxn modelId="{82D231A7-BF86-4D59-9C8B-B4B8B1CC69C1}" type="presOf" srcId="{8641B021-A844-4D94-B230-2CC8C898A96F}" destId="{D2F4C20F-5CBD-4F39-8B5D-75347192CF5D}" srcOrd="0" destOrd="0" presId="urn:microsoft.com/office/officeart/2018/5/layout/CenteredIconLabelDescriptionList"/>
    <dgm:cxn modelId="{F0E144EE-4881-4422-A8A2-41DC8F2446BD}" type="presOf" srcId="{9C5116AE-F8E8-485D-A68F-801DD0819C83}" destId="{D2F4C20F-5CBD-4F39-8B5D-75347192CF5D}" srcOrd="0" destOrd="2" presId="urn:microsoft.com/office/officeart/2018/5/layout/CenteredIconLabelDescriptionList"/>
    <dgm:cxn modelId="{5D455AFE-E3B6-44E1-8607-0F20B72690C3}" srcId="{49B8E950-BD11-4E18-B18B-E351E74D984B}" destId="{5E807CF5-72F4-4DCF-83C7-4BBF012248C4}" srcOrd="0" destOrd="0" parTransId="{49B6C268-1C57-42C6-8378-EE50349CAFCE}" sibTransId="{42F6BF8C-C5E3-450C-90CA-4B50020162FF}"/>
    <dgm:cxn modelId="{EB12F32D-E55E-4335-9081-DD60FC5B86F2}" type="presParOf" srcId="{D11F6A9A-0688-4B76-91E1-31B554378EFE}" destId="{D2F476B7-2657-4C1F-8220-43CF4A2EADFB}" srcOrd="0" destOrd="0" presId="urn:microsoft.com/office/officeart/2018/5/layout/CenteredIconLabelDescriptionList"/>
    <dgm:cxn modelId="{4D8A15E2-B96E-42D7-B966-7F9618753DBB}" type="presParOf" srcId="{D2F476B7-2657-4C1F-8220-43CF4A2EADFB}" destId="{D4146D0F-203C-4955-85A2-63F2E3BF64C6}" srcOrd="0" destOrd="0" presId="urn:microsoft.com/office/officeart/2018/5/layout/CenteredIconLabelDescriptionList"/>
    <dgm:cxn modelId="{36F6978E-932F-45B3-90A6-E2F79591F32E}" type="presParOf" srcId="{D2F476B7-2657-4C1F-8220-43CF4A2EADFB}" destId="{53160E36-33BF-466C-B0DB-CAF0CD664575}" srcOrd="1" destOrd="0" presId="urn:microsoft.com/office/officeart/2018/5/layout/CenteredIconLabelDescriptionList"/>
    <dgm:cxn modelId="{7679FAD0-A4CE-469D-99FF-9760F692CB49}" type="presParOf" srcId="{D2F476B7-2657-4C1F-8220-43CF4A2EADFB}" destId="{7663EE26-0822-41B7-BCC0-CA957272F4BD}" srcOrd="2" destOrd="0" presId="urn:microsoft.com/office/officeart/2018/5/layout/CenteredIconLabelDescriptionList"/>
    <dgm:cxn modelId="{AA8EFEDE-8A83-4EC9-9EF3-6B7129A7D5B9}" type="presParOf" srcId="{D2F476B7-2657-4C1F-8220-43CF4A2EADFB}" destId="{EDCF99EF-E3A0-4DC3-8913-1E37FEA7EA48}" srcOrd="3" destOrd="0" presId="urn:microsoft.com/office/officeart/2018/5/layout/CenteredIconLabelDescriptionList"/>
    <dgm:cxn modelId="{0C313290-7DEE-440C-8A69-278511DFE5FB}" type="presParOf" srcId="{D2F476B7-2657-4C1F-8220-43CF4A2EADFB}" destId="{EBBC5D16-2FD3-410F-ACC0-C13D5E65460A}" srcOrd="4" destOrd="0" presId="urn:microsoft.com/office/officeart/2018/5/layout/CenteredIconLabelDescriptionList"/>
    <dgm:cxn modelId="{3BDED706-C9E5-49B4-8387-413ABEF2035C}" type="presParOf" srcId="{D11F6A9A-0688-4B76-91E1-31B554378EFE}" destId="{12374344-C050-4E52-B82F-28E93F60C3F8}" srcOrd="1" destOrd="0" presId="urn:microsoft.com/office/officeart/2018/5/layout/CenteredIconLabelDescriptionList"/>
    <dgm:cxn modelId="{DB32CC53-DA8B-4D04-BA90-14D5CE633CF2}" type="presParOf" srcId="{D11F6A9A-0688-4B76-91E1-31B554378EFE}" destId="{22461236-11DE-4B2B-8E34-8D2BAB7A29E7}" srcOrd="2" destOrd="0" presId="urn:microsoft.com/office/officeart/2018/5/layout/CenteredIconLabelDescriptionList"/>
    <dgm:cxn modelId="{EE75B02B-BD8B-4F6B-AE05-E4D238CE5ADC}" type="presParOf" srcId="{22461236-11DE-4B2B-8E34-8D2BAB7A29E7}" destId="{2179F4AD-AA7D-4508-978C-9986CBD8A7B3}" srcOrd="0" destOrd="0" presId="urn:microsoft.com/office/officeart/2018/5/layout/CenteredIconLabelDescriptionList"/>
    <dgm:cxn modelId="{EBE5059F-87A0-4944-B3B1-0FF3DCD8B37B}" type="presParOf" srcId="{22461236-11DE-4B2B-8E34-8D2BAB7A29E7}" destId="{0A51DB72-FD4D-4B65-9CA2-49532189F8FC}" srcOrd="1" destOrd="0" presId="urn:microsoft.com/office/officeart/2018/5/layout/CenteredIconLabelDescriptionList"/>
    <dgm:cxn modelId="{6FBF8B07-A52C-4E71-909B-E843733C9DE1}" type="presParOf" srcId="{22461236-11DE-4B2B-8E34-8D2BAB7A29E7}" destId="{62C8E057-847F-42B6-AEA6-D2696EBCAC92}" srcOrd="2" destOrd="0" presId="urn:microsoft.com/office/officeart/2018/5/layout/CenteredIconLabelDescriptionList"/>
    <dgm:cxn modelId="{75617ABA-C3AC-4125-87A2-FF177EA77104}" type="presParOf" srcId="{22461236-11DE-4B2B-8E34-8D2BAB7A29E7}" destId="{4C835CAD-5706-4D8F-8BA9-98991A35BCBD}" srcOrd="3" destOrd="0" presId="urn:microsoft.com/office/officeart/2018/5/layout/CenteredIconLabelDescriptionList"/>
    <dgm:cxn modelId="{009D0B29-F7DF-44E5-8D22-D0C8173EBC51}" type="presParOf" srcId="{22461236-11DE-4B2B-8E34-8D2BAB7A29E7}" destId="{D2F4C20F-5CBD-4F39-8B5D-75347192CF5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8E950-BD11-4E18-B18B-E351E74D984B}"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E807CF5-72F4-4DCF-83C7-4BBF012248C4}">
      <dgm:prSet/>
      <dgm:spPr/>
      <dgm:t>
        <a:bodyPr/>
        <a:lstStyle/>
        <a:p>
          <a:pPr>
            <a:lnSpc>
              <a:spcPct val="100000"/>
            </a:lnSpc>
            <a:defRPr b="1"/>
          </a:pPr>
          <a:r>
            <a:rPr lang="pt-PT" dirty="0"/>
            <a:t>A taxa portuguesa de abandono escolar precoce tem vindo a descer</a:t>
          </a:r>
          <a:endParaRPr lang="en-US" dirty="0"/>
        </a:p>
      </dgm:t>
    </dgm:pt>
    <dgm:pt modelId="{49B6C268-1C57-42C6-8378-EE50349CAFCE}" type="parTrans" cxnId="{5D455AFE-E3B6-44E1-8607-0F20B72690C3}">
      <dgm:prSet/>
      <dgm:spPr/>
      <dgm:t>
        <a:bodyPr/>
        <a:lstStyle/>
        <a:p>
          <a:endParaRPr lang="en-US"/>
        </a:p>
      </dgm:t>
    </dgm:pt>
    <dgm:pt modelId="{42F6BF8C-C5E3-450C-90CA-4B50020162FF}" type="sibTrans" cxnId="{5D455AFE-E3B6-44E1-8607-0F20B72690C3}">
      <dgm:prSet/>
      <dgm:spPr/>
      <dgm:t>
        <a:bodyPr/>
        <a:lstStyle/>
        <a:p>
          <a:endParaRPr lang="en-US"/>
        </a:p>
      </dgm:t>
    </dgm:pt>
    <dgm:pt modelId="{DDAFC786-0D5C-419D-8E5F-8AF3E48FB847}">
      <dgm:prSet/>
      <dgm:spPr/>
      <dgm:t>
        <a:bodyPr/>
        <a:lstStyle/>
        <a:p>
          <a:pPr>
            <a:lnSpc>
              <a:spcPct val="100000"/>
            </a:lnSpc>
            <a:defRPr b="1"/>
          </a:pPr>
          <a:r>
            <a:rPr lang="pt-PT" dirty="0"/>
            <a:t>Abandono escolar precoce</a:t>
          </a:r>
          <a:endParaRPr lang="en-US" dirty="0"/>
        </a:p>
      </dgm:t>
    </dgm:pt>
    <dgm:pt modelId="{49C4EEC7-BBF6-4BCD-A06F-0305E0066451}" type="parTrans" cxnId="{A2DCD087-19AC-4212-B3F0-E11D6EF77018}">
      <dgm:prSet/>
      <dgm:spPr/>
      <dgm:t>
        <a:bodyPr/>
        <a:lstStyle/>
        <a:p>
          <a:endParaRPr lang="en-US"/>
        </a:p>
      </dgm:t>
    </dgm:pt>
    <dgm:pt modelId="{16F7DD47-E488-4423-9994-41B58EDDCD4D}" type="sibTrans" cxnId="{A2DCD087-19AC-4212-B3F0-E11D6EF77018}">
      <dgm:prSet/>
      <dgm:spPr/>
      <dgm:t>
        <a:bodyPr/>
        <a:lstStyle/>
        <a:p>
          <a:endParaRPr lang="en-US"/>
        </a:p>
      </dgm:t>
    </dgm:pt>
    <dgm:pt modelId="{E928F9BC-FCEA-D34F-982E-B2856350D7C6}">
      <dgm:prSet/>
      <dgm:spPr/>
      <dgm:t>
        <a:bodyPr/>
        <a:lstStyle/>
        <a:p>
          <a:pPr>
            <a:lnSpc>
              <a:spcPct val="100000"/>
            </a:lnSpc>
            <a:defRPr b="1"/>
          </a:pPr>
          <a:r>
            <a:rPr lang="pt-PT" dirty="0"/>
            <a:t>Reprovação escolar</a:t>
          </a:r>
          <a:endParaRPr lang="en-US" dirty="0"/>
        </a:p>
      </dgm:t>
    </dgm:pt>
    <dgm:pt modelId="{B94942F9-3358-4E48-97B9-317E4319E412}" type="parTrans" cxnId="{84E39F88-A7FA-8746-9E4B-E692628FA912}">
      <dgm:prSet/>
      <dgm:spPr/>
      <dgm:t>
        <a:bodyPr/>
        <a:lstStyle/>
        <a:p>
          <a:endParaRPr lang="en-US"/>
        </a:p>
      </dgm:t>
    </dgm:pt>
    <dgm:pt modelId="{51F4FE7F-7436-8B49-A29C-4FDD68AC8650}" type="sibTrans" cxnId="{84E39F88-A7FA-8746-9E4B-E692628FA912}">
      <dgm:prSet/>
      <dgm:spPr/>
      <dgm:t>
        <a:bodyPr/>
        <a:lstStyle/>
        <a:p>
          <a:endParaRPr lang="en-US"/>
        </a:p>
      </dgm:t>
    </dgm:pt>
    <dgm:pt modelId="{D11F6A9A-0688-4B76-91E1-31B554378EFE}" type="pres">
      <dgm:prSet presAssocID="{49B8E950-BD11-4E18-B18B-E351E74D984B}" presName="root" presStyleCnt="0">
        <dgm:presLayoutVars>
          <dgm:dir/>
          <dgm:resizeHandles val="exact"/>
        </dgm:presLayoutVars>
      </dgm:prSet>
      <dgm:spPr/>
      <dgm:t>
        <a:bodyPr/>
        <a:lstStyle/>
        <a:p>
          <a:endParaRPr lang="en-US"/>
        </a:p>
      </dgm:t>
    </dgm:pt>
    <dgm:pt modelId="{D2F476B7-2657-4C1F-8220-43CF4A2EADFB}" type="pres">
      <dgm:prSet presAssocID="{5E807CF5-72F4-4DCF-83C7-4BBF012248C4}" presName="compNode" presStyleCnt="0"/>
      <dgm:spPr/>
    </dgm:pt>
    <dgm:pt modelId="{D4146D0F-203C-4955-85A2-63F2E3BF64C6}" type="pres">
      <dgm:prSet presAssocID="{5E807CF5-72F4-4DCF-83C7-4BBF012248C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extLst/>
    </dgm:pt>
    <dgm:pt modelId="{53160E36-33BF-466C-B0DB-CAF0CD664575}" type="pres">
      <dgm:prSet presAssocID="{5E807CF5-72F4-4DCF-83C7-4BBF012248C4}" presName="iconSpace" presStyleCnt="0"/>
      <dgm:spPr/>
    </dgm:pt>
    <dgm:pt modelId="{7663EE26-0822-41B7-BCC0-CA957272F4BD}" type="pres">
      <dgm:prSet presAssocID="{5E807CF5-72F4-4DCF-83C7-4BBF012248C4}" presName="parTx" presStyleLbl="revTx" presStyleIdx="0" presStyleCnt="6">
        <dgm:presLayoutVars>
          <dgm:chMax val="0"/>
          <dgm:chPref val="0"/>
        </dgm:presLayoutVars>
      </dgm:prSet>
      <dgm:spPr/>
      <dgm:t>
        <a:bodyPr/>
        <a:lstStyle/>
        <a:p>
          <a:endParaRPr lang="en-US"/>
        </a:p>
      </dgm:t>
    </dgm:pt>
    <dgm:pt modelId="{EDCF99EF-E3A0-4DC3-8913-1E37FEA7EA48}" type="pres">
      <dgm:prSet presAssocID="{5E807CF5-72F4-4DCF-83C7-4BBF012248C4}" presName="txSpace" presStyleCnt="0"/>
      <dgm:spPr/>
    </dgm:pt>
    <dgm:pt modelId="{EBBC5D16-2FD3-410F-ACC0-C13D5E65460A}" type="pres">
      <dgm:prSet presAssocID="{5E807CF5-72F4-4DCF-83C7-4BBF012248C4}" presName="desTx" presStyleLbl="revTx" presStyleIdx="1" presStyleCnt="6">
        <dgm:presLayoutVars/>
      </dgm:prSet>
      <dgm:spPr/>
    </dgm:pt>
    <dgm:pt modelId="{12374344-C050-4E52-B82F-28E93F60C3F8}" type="pres">
      <dgm:prSet presAssocID="{42F6BF8C-C5E3-450C-90CA-4B50020162FF}" presName="sibTrans" presStyleCnt="0"/>
      <dgm:spPr/>
    </dgm:pt>
    <dgm:pt modelId="{6E55C7E9-6A52-8144-B419-1FBC0A78A3FC}" type="pres">
      <dgm:prSet presAssocID="{E928F9BC-FCEA-D34F-982E-B2856350D7C6}" presName="compNode" presStyleCnt="0"/>
      <dgm:spPr/>
    </dgm:pt>
    <dgm:pt modelId="{C1BC30EF-E6D5-1C40-9998-AE9C14C3BDF1}" type="pres">
      <dgm:prSet presAssocID="{E928F9BC-FCEA-D34F-982E-B2856350D7C6}"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75B9C924-2A54-6D42-944A-E2E494BE898B}" type="pres">
      <dgm:prSet presAssocID="{E928F9BC-FCEA-D34F-982E-B2856350D7C6}" presName="iconSpace" presStyleCnt="0"/>
      <dgm:spPr/>
    </dgm:pt>
    <dgm:pt modelId="{6F481B81-59A7-8A47-B112-7F67243E51B5}" type="pres">
      <dgm:prSet presAssocID="{E928F9BC-FCEA-D34F-982E-B2856350D7C6}" presName="parTx" presStyleLbl="revTx" presStyleIdx="2" presStyleCnt="6">
        <dgm:presLayoutVars>
          <dgm:chMax val="0"/>
          <dgm:chPref val="0"/>
        </dgm:presLayoutVars>
      </dgm:prSet>
      <dgm:spPr/>
      <dgm:t>
        <a:bodyPr/>
        <a:lstStyle/>
        <a:p>
          <a:endParaRPr lang="en-US"/>
        </a:p>
      </dgm:t>
    </dgm:pt>
    <dgm:pt modelId="{1C06076C-5C89-5A48-A3A9-8043928080C3}" type="pres">
      <dgm:prSet presAssocID="{E928F9BC-FCEA-D34F-982E-B2856350D7C6}" presName="txSpace" presStyleCnt="0"/>
      <dgm:spPr/>
    </dgm:pt>
    <dgm:pt modelId="{8024F6FB-BF3B-A942-861B-8FFD76E764CE}" type="pres">
      <dgm:prSet presAssocID="{E928F9BC-FCEA-D34F-982E-B2856350D7C6}" presName="desTx" presStyleLbl="revTx" presStyleIdx="3" presStyleCnt="6">
        <dgm:presLayoutVars/>
      </dgm:prSet>
      <dgm:spPr/>
    </dgm:pt>
    <dgm:pt modelId="{095D1336-2614-2045-9644-22FA074B2318}" type="pres">
      <dgm:prSet presAssocID="{51F4FE7F-7436-8B49-A29C-4FDD68AC8650}" presName="sibTrans" presStyleCnt="0"/>
      <dgm:spPr/>
    </dgm:pt>
    <dgm:pt modelId="{22461236-11DE-4B2B-8E34-8D2BAB7A29E7}" type="pres">
      <dgm:prSet presAssocID="{DDAFC786-0D5C-419D-8E5F-8AF3E48FB847}" presName="compNode" presStyleCnt="0"/>
      <dgm:spPr/>
    </dgm:pt>
    <dgm:pt modelId="{2179F4AD-AA7D-4508-978C-9986CBD8A7B3}" type="pres">
      <dgm:prSet presAssocID="{DDAFC786-0D5C-419D-8E5F-8AF3E48FB847}"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extLst/>
    </dgm:pt>
    <dgm:pt modelId="{0A51DB72-FD4D-4B65-9CA2-49532189F8FC}" type="pres">
      <dgm:prSet presAssocID="{DDAFC786-0D5C-419D-8E5F-8AF3E48FB847}" presName="iconSpace" presStyleCnt="0"/>
      <dgm:spPr/>
    </dgm:pt>
    <dgm:pt modelId="{62C8E057-847F-42B6-AEA6-D2696EBCAC92}" type="pres">
      <dgm:prSet presAssocID="{DDAFC786-0D5C-419D-8E5F-8AF3E48FB847}" presName="parTx" presStyleLbl="revTx" presStyleIdx="4" presStyleCnt="6">
        <dgm:presLayoutVars>
          <dgm:chMax val="0"/>
          <dgm:chPref val="0"/>
        </dgm:presLayoutVars>
      </dgm:prSet>
      <dgm:spPr/>
      <dgm:t>
        <a:bodyPr/>
        <a:lstStyle/>
        <a:p>
          <a:endParaRPr lang="en-US"/>
        </a:p>
      </dgm:t>
    </dgm:pt>
    <dgm:pt modelId="{4C835CAD-5706-4D8F-8BA9-98991A35BCBD}" type="pres">
      <dgm:prSet presAssocID="{DDAFC786-0D5C-419D-8E5F-8AF3E48FB847}" presName="txSpace" presStyleCnt="0"/>
      <dgm:spPr/>
    </dgm:pt>
    <dgm:pt modelId="{D2F4C20F-5CBD-4F39-8B5D-75347192CF5D}" type="pres">
      <dgm:prSet presAssocID="{DDAFC786-0D5C-419D-8E5F-8AF3E48FB847}" presName="desTx" presStyleLbl="revTx" presStyleIdx="5" presStyleCnt="6">
        <dgm:presLayoutVars/>
      </dgm:prSet>
      <dgm:spPr/>
    </dgm:pt>
  </dgm:ptLst>
  <dgm:cxnLst>
    <dgm:cxn modelId="{6B0A7A73-1225-C34E-800A-9F074649A6F4}" type="presOf" srcId="{5E807CF5-72F4-4DCF-83C7-4BBF012248C4}" destId="{7663EE26-0822-41B7-BCC0-CA957272F4BD}" srcOrd="0" destOrd="0" presId="urn:microsoft.com/office/officeart/2018/5/layout/CenteredIconLabelDescriptionList"/>
    <dgm:cxn modelId="{84E39F88-A7FA-8746-9E4B-E692628FA912}" srcId="{49B8E950-BD11-4E18-B18B-E351E74D984B}" destId="{E928F9BC-FCEA-D34F-982E-B2856350D7C6}" srcOrd="1" destOrd="0" parTransId="{B94942F9-3358-4E48-97B9-317E4319E412}" sibTransId="{51F4FE7F-7436-8B49-A29C-4FDD68AC8650}"/>
    <dgm:cxn modelId="{DD7BF8CF-E00D-114C-9551-AE719A2055EF}" type="presOf" srcId="{E928F9BC-FCEA-D34F-982E-B2856350D7C6}" destId="{6F481B81-59A7-8A47-B112-7F67243E51B5}" srcOrd="0" destOrd="0" presId="urn:microsoft.com/office/officeart/2018/5/layout/CenteredIconLabelDescriptionList"/>
    <dgm:cxn modelId="{840221EF-E3C7-3C4E-BB15-D358EDD22BE9}" type="presOf" srcId="{DDAFC786-0D5C-419D-8E5F-8AF3E48FB847}" destId="{62C8E057-847F-42B6-AEA6-D2696EBCAC92}" srcOrd="0" destOrd="0" presId="urn:microsoft.com/office/officeart/2018/5/layout/CenteredIconLabelDescriptionList"/>
    <dgm:cxn modelId="{10E11F8C-8375-4326-9A85-F0DB0483188D}" type="presOf" srcId="{49B8E950-BD11-4E18-B18B-E351E74D984B}" destId="{D11F6A9A-0688-4B76-91E1-31B554378EFE}" srcOrd="0" destOrd="0" presId="urn:microsoft.com/office/officeart/2018/5/layout/CenteredIconLabelDescriptionList"/>
    <dgm:cxn modelId="{A2DCD087-19AC-4212-B3F0-E11D6EF77018}" srcId="{49B8E950-BD11-4E18-B18B-E351E74D984B}" destId="{DDAFC786-0D5C-419D-8E5F-8AF3E48FB847}" srcOrd="2" destOrd="0" parTransId="{49C4EEC7-BBF6-4BCD-A06F-0305E0066451}" sibTransId="{16F7DD47-E488-4423-9994-41B58EDDCD4D}"/>
    <dgm:cxn modelId="{5D455AFE-E3B6-44E1-8607-0F20B72690C3}" srcId="{49B8E950-BD11-4E18-B18B-E351E74D984B}" destId="{5E807CF5-72F4-4DCF-83C7-4BBF012248C4}" srcOrd="0" destOrd="0" parTransId="{49B6C268-1C57-42C6-8378-EE50349CAFCE}" sibTransId="{42F6BF8C-C5E3-450C-90CA-4B50020162FF}"/>
    <dgm:cxn modelId="{60FDE360-3B89-4744-996F-0A941AF1CB02}" type="presParOf" srcId="{D11F6A9A-0688-4B76-91E1-31B554378EFE}" destId="{D2F476B7-2657-4C1F-8220-43CF4A2EADFB}" srcOrd="0" destOrd="0" presId="urn:microsoft.com/office/officeart/2018/5/layout/CenteredIconLabelDescriptionList"/>
    <dgm:cxn modelId="{C71574BA-CACC-6745-B31E-E58C92E0D2AF}" type="presParOf" srcId="{D2F476B7-2657-4C1F-8220-43CF4A2EADFB}" destId="{D4146D0F-203C-4955-85A2-63F2E3BF64C6}" srcOrd="0" destOrd="0" presId="urn:microsoft.com/office/officeart/2018/5/layout/CenteredIconLabelDescriptionList"/>
    <dgm:cxn modelId="{25CA576F-A0D1-534D-99CE-7F1DA8FAFBCA}" type="presParOf" srcId="{D2F476B7-2657-4C1F-8220-43CF4A2EADFB}" destId="{53160E36-33BF-466C-B0DB-CAF0CD664575}" srcOrd="1" destOrd="0" presId="urn:microsoft.com/office/officeart/2018/5/layout/CenteredIconLabelDescriptionList"/>
    <dgm:cxn modelId="{E86AF542-DC29-E447-B1AA-A80C56BC23F9}" type="presParOf" srcId="{D2F476B7-2657-4C1F-8220-43CF4A2EADFB}" destId="{7663EE26-0822-41B7-BCC0-CA957272F4BD}" srcOrd="2" destOrd="0" presId="urn:microsoft.com/office/officeart/2018/5/layout/CenteredIconLabelDescriptionList"/>
    <dgm:cxn modelId="{D3CDCE5D-7FEE-EB49-8FD9-872706A311C4}" type="presParOf" srcId="{D2F476B7-2657-4C1F-8220-43CF4A2EADFB}" destId="{EDCF99EF-E3A0-4DC3-8913-1E37FEA7EA48}" srcOrd="3" destOrd="0" presId="urn:microsoft.com/office/officeart/2018/5/layout/CenteredIconLabelDescriptionList"/>
    <dgm:cxn modelId="{16F59C3D-FAAE-4F42-9537-6B00FB68AED2}" type="presParOf" srcId="{D2F476B7-2657-4C1F-8220-43CF4A2EADFB}" destId="{EBBC5D16-2FD3-410F-ACC0-C13D5E65460A}" srcOrd="4" destOrd="0" presId="urn:microsoft.com/office/officeart/2018/5/layout/CenteredIconLabelDescriptionList"/>
    <dgm:cxn modelId="{B11AB256-C907-ED40-8162-978B7D6D17C6}" type="presParOf" srcId="{D11F6A9A-0688-4B76-91E1-31B554378EFE}" destId="{12374344-C050-4E52-B82F-28E93F60C3F8}" srcOrd="1" destOrd="0" presId="urn:microsoft.com/office/officeart/2018/5/layout/CenteredIconLabelDescriptionList"/>
    <dgm:cxn modelId="{76223F15-0D93-884A-BC35-6A35587CA125}" type="presParOf" srcId="{D11F6A9A-0688-4B76-91E1-31B554378EFE}" destId="{6E55C7E9-6A52-8144-B419-1FBC0A78A3FC}" srcOrd="2" destOrd="0" presId="urn:microsoft.com/office/officeart/2018/5/layout/CenteredIconLabelDescriptionList"/>
    <dgm:cxn modelId="{9ABC201E-6247-6244-B27F-E5E794E9A8F9}" type="presParOf" srcId="{6E55C7E9-6A52-8144-B419-1FBC0A78A3FC}" destId="{C1BC30EF-E6D5-1C40-9998-AE9C14C3BDF1}" srcOrd="0" destOrd="0" presId="urn:microsoft.com/office/officeart/2018/5/layout/CenteredIconLabelDescriptionList"/>
    <dgm:cxn modelId="{4908C827-C798-AB40-92AE-7E91BBE60FD2}" type="presParOf" srcId="{6E55C7E9-6A52-8144-B419-1FBC0A78A3FC}" destId="{75B9C924-2A54-6D42-944A-E2E494BE898B}" srcOrd="1" destOrd="0" presId="urn:microsoft.com/office/officeart/2018/5/layout/CenteredIconLabelDescriptionList"/>
    <dgm:cxn modelId="{4FBFE426-364E-C442-A04E-31139B6AFC43}" type="presParOf" srcId="{6E55C7E9-6A52-8144-B419-1FBC0A78A3FC}" destId="{6F481B81-59A7-8A47-B112-7F67243E51B5}" srcOrd="2" destOrd="0" presId="urn:microsoft.com/office/officeart/2018/5/layout/CenteredIconLabelDescriptionList"/>
    <dgm:cxn modelId="{1C7DF10E-6872-664F-BAAE-ABBC4F6AC7FC}" type="presParOf" srcId="{6E55C7E9-6A52-8144-B419-1FBC0A78A3FC}" destId="{1C06076C-5C89-5A48-A3A9-8043928080C3}" srcOrd="3" destOrd="0" presId="urn:microsoft.com/office/officeart/2018/5/layout/CenteredIconLabelDescriptionList"/>
    <dgm:cxn modelId="{30EA6661-51FF-D44B-B91C-0DFA202E31A4}" type="presParOf" srcId="{6E55C7E9-6A52-8144-B419-1FBC0A78A3FC}" destId="{8024F6FB-BF3B-A942-861B-8FFD76E764CE}" srcOrd="4" destOrd="0" presId="urn:microsoft.com/office/officeart/2018/5/layout/CenteredIconLabelDescriptionList"/>
    <dgm:cxn modelId="{C68BAC3D-16FC-BA4A-B888-1FC5365C0069}" type="presParOf" srcId="{D11F6A9A-0688-4B76-91E1-31B554378EFE}" destId="{095D1336-2614-2045-9644-22FA074B2318}" srcOrd="3" destOrd="0" presId="urn:microsoft.com/office/officeart/2018/5/layout/CenteredIconLabelDescriptionList"/>
    <dgm:cxn modelId="{5D9B4E28-378F-DB42-B5B0-ACCE5AC5BCC0}" type="presParOf" srcId="{D11F6A9A-0688-4B76-91E1-31B554378EFE}" destId="{22461236-11DE-4B2B-8E34-8D2BAB7A29E7}" srcOrd="4" destOrd="0" presId="urn:microsoft.com/office/officeart/2018/5/layout/CenteredIconLabelDescriptionList"/>
    <dgm:cxn modelId="{1676043F-477F-1A4C-8236-E411C2AE9A6A}" type="presParOf" srcId="{22461236-11DE-4B2B-8E34-8D2BAB7A29E7}" destId="{2179F4AD-AA7D-4508-978C-9986CBD8A7B3}" srcOrd="0" destOrd="0" presId="urn:microsoft.com/office/officeart/2018/5/layout/CenteredIconLabelDescriptionList"/>
    <dgm:cxn modelId="{C09E9155-D680-A440-8887-A6608F01FD69}" type="presParOf" srcId="{22461236-11DE-4B2B-8E34-8D2BAB7A29E7}" destId="{0A51DB72-FD4D-4B65-9CA2-49532189F8FC}" srcOrd="1" destOrd="0" presId="urn:microsoft.com/office/officeart/2018/5/layout/CenteredIconLabelDescriptionList"/>
    <dgm:cxn modelId="{4271EDAB-1291-3648-BFF1-5765640E3B6B}" type="presParOf" srcId="{22461236-11DE-4B2B-8E34-8D2BAB7A29E7}" destId="{62C8E057-847F-42B6-AEA6-D2696EBCAC92}" srcOrd="2" destOrd="0" presId="urn:microsoft.com/office/officeart/2018/5/layout/CenteredIconLabelDescriptionList"/>
    <dgm:cxn modelId="{A00A6CBA-A9DB-C04B-8A76-1E9D506FACD8}" type="presParOf" srcId="{22461236-11DE-4B2B-8E34-8D2BAB7A29E7}" destId="{4C835CAD-5706-4D8F-8BA9-98991A35BCBD}" srcOrd="3" destOrd="0" presId="urn:microsoft.com/office/officeart/2018/5/layout/CenteredIconLabelDescriptionList"/>
    <dgm:cxn modelId="{57BF9846-4DC2-5D45-88F7-82BB59D7B17C}" type="presParOf" srcId="{22461236-11DE-4B2B-8E34-8D2BAB7A29E7}" destId="{D2F4C20F-5CBD-4F39-8B5D-75347192CF5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B8E950-BD11-4E18-B18B-E351E74D984B}"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E807CF5-72F4-4DCF-83C7-4BBF012248C4}">
      <dgm:prSet/>
      <dgm:spPr/>
      <dgm:t>
        <a:bodyPr/>
        <a:lstStyle/>
        <a:p>
          <a:pPr>
            <a:lnSpc>
              <a:spcPct val="100000"/>
            </a:lnSpc>
            <a:defRPr b="1"/>
          </a:pPr>
          <a:r>
            <a:rPr lang="pt-PT" dirty="0"/>
            <a:t>Expandir o ensino pré-primário;</a:t>
          </a:r>
          <a:endParaRPr lang="en-US" dirty="0"/>
        </a:p>
      </dgm:t>
    </dgm:pt>
    <dgm:pt modelId="{49B6C268-1C57-42C6-8378-EE50349CAFCE}" type="parTrans" cxnId="{5D455AFE-E3B6-44E1-8607-0F20B72690C3}">
      <dgm:prSet/>
      <dgm:spPr/>
      <dgm:t>
        <a:bodyPr/>
        <a:lstStyle/>
        <a:p>
          <a:endParaRPr lang="en-US"/>
        </a:p>
      </dgm:t>
    </dgm:pt>
    <dgm:pt modelId="{42F6BF8C-C5E3-450C-90CA-4B50020162FF}" type="sibTrans" cxnId="{5D455AFE-E3B6-44E1-8607-0F20B72690C3}">
      <dgm:prSet/>
      <dgm:spPr/>
      <dgm:t>
        <a:bodyPr/>
        <a:lstStyle/>
        <a:p>
          <a:endParaRPr lang="en-US"/>
        </a:p>
      </dgm:t>
    </dgm:pt>
    <dgm:pt modelId="{DDAFC786-0D5C-419D-8E5F-8AF3E48FB847}">
      <dgm:prSet/>
      <dgm:spPr/>
      <dgm:t>
        <a:bodyPr/>
        <a:lstStyle/>
        <a:p>
          <a:pPr>
            <a:lnSpc>
              <a:spcPct val="100000"/>
            </a:lnSpc>
            <a:defRPr b="1"/>
          </a:pPr>
          <a:r>
            <a:rPr lang="pt-PT" dirty="0"/>
            <a:t>Investir no ensino pré-primário e básico.</a:t>
          </a:r>
          <a:endParaRPr lang="en-US" dirty="0"/>
        </a:p>
      </dgm:t>
    </dgm:pt>
    <dgm:pt modelId="{49C4EEC7-BBF6-4BCD-A06F-0305E0066451}" type="parTrans" cxnId="{A2DCD087-19AC-4212-B3F0-E11D6EF77018}">
      <dgm:prSet/>
      <dgm:spPr/>
      <dgm:t>
        <a:bodyPr/>
        <a:lstStyle/>
        <a:p>
          <a:endParaRPr lang="en-US"/>
        </a:p>
      </dgm:t>
    </dgm:pt>
    <dgm:pt modelId="{16F7DD47-E488-4423-9994-41B58EDDCD4D}" type="sibTrans" cxnId="{A2DCD087-19AC-4212-B3F0-E11D6EF77018}">
      <dgm:prSet/>
      <dgm:spPr/>
      <dgm:t>
        <a:bodyPr/>
        <a:lstStyle/>
        <a:p>
          <a:endParaRPr lang="en-US"/>
        </a:p>
      </dgm:t>
    </dgm:pt>
    <dgm:pt modelId="{E928F9BC-FCEA-D34F-982E-B2856350D7C6}">
      <dgm:prSet/>
      <dgm:spPr/>
      <dgm:t>
        <a:bodyPr/>
        <a:lstStyle/>
        <a:p>
          <a:pPr>
            <a:lnSpc>
              <a:spcPct val="100000"/>
            </a:lnSpc>
            <a:defRPr b="1"/>
          </a:pPr>
          <a:r>
            <a:rPr lang="pt-PT" dirty="0"/>
            <a:t>Mudança de alvo prioritário;</a:t>
          </a:r>
          <a:endParaRPr lang="en-US" dirty="0"/>
        </a:p>
      </dgm:t>
    </dgm:pt>
    <dgm:pt modelId="{B94942F9-3358-4E48-97B9-317E4319E412}" type="parTrans" cxnId="{84E39F88-A7FA-8746-9E4B-E692628FA912}">
      <dgm:prSet/>
      <dgm:spPr/>
      <dgm:t>
        <a:bodyPr/>
        <a:lstStyle/>
        <a:p>
          <a:endParaRPr lang="en-US"/>
        </a:p>
      </dgm:t>
    </dgm:pt>
    <dgm:pt modelId="{51F4FE7F-7436-8B49-A29C-4FDD68AC8650}" type="sibTrans" cxnId="{84E39F88-A7FA-8746-9E4B-E692628FA912}">
      <dgm:prSet/>
      <dgm:spPr/>
      <dgm:t>
        <a:bodyPr/>
        <a:lstStyle/>
        <a:p>
          <a:endParaRPr lang="en-US"/>
        </a:p>
      </dgm:t>
    </dgm:pt>
    <dgm:pt modelId="{D11F6A9A-0688-4B76-91E1-31B554378EFE}" type="pres">
      <dgm:prSet presAssocID="{49B8E950-BD11-4E18-B18B-E351E74D984B}" presName="root" presStyleCnt="0">
        <dgm:presLayoutVars>
          <dgm:dir/>
          <dgm:resizeHandles val="exact"/>
        </dgm:presLayoutVars>
      </dgm:prSet>
      <dgm:spPr/>
      <dgm:t>
        <a:bodyPr/>
        <a:lstStyle/>
        <a:p>
          <a:endParaRPr lang="en-US"/>
        </a:p>
      </dgm:t>
    </dgm:pt>
    <dgm:pt modelId="{D2F476B7-2657-4C1F-8220-43CF4A2EADFB}" type="pres">
      <dgm:prSet presAssocID="{5E807CF5-72F4-4DCF-83C7-4BBF012248C4}" presName="compNode" presStyleCnt="0"/>
      <dgm:spPr/>
    </dgm:pt>
    <dgm:pt modelId="{D4146D0F-203C-4955-85A2-63F2E3BF64C6}" type="pres">
      <dgm:prSet presAssocID="{5E807CF5-72F4-4DCF-83C7-4BBF012248C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extLst/>
    </dgm:pt>
    <dgm:pt modelId="{53160E36-33BF-466C-B0DB-CAF0CD664575}" type="pres">
      <dgm:prSet presAssocID="{5E807CF5-72F4-4DCF-83C7-4BBF012248C4}" presName="iconSpace" presStyleCnt="0"/>
      <dgm:spPr/>
    </dgm:pt>
    <dgm:pt modelId="{7663EE26-0822-41B7-BCC0-CA957272F4BD}" type="pres">
      <dgm:prSet presAssocID="{5E807CF5-72F4-4DCF-83C7-4BBF012248C4}" presName="parTx" presStyleLbl="revTx" presStyleIdx="0" presStyleCnt="6">
        <dgm:presLayoutVars>
          <dgm:chMax val="0"/>
          <dgm:chPref val="0"/>
        </dgm:presLayoutVars>
      </dgm:prSet>
      <dgm:spPr/>
      <dgm:t>
        <a:bodyPr/>
        <a:lstStyle/>
        <a:p>
          <a:endParaRPr lang="en-US"/>
        </a:p>
      </dgm:t>
    </dgm:pt>
    <dgm:pt modelId="{EDCF99EF-E3A0-4DC3-8913-1E37FEA7EA48}" type="pres">
      <dgm:prSet presAssocID="{5E807CF5-72F4-4DCF-83C7-4BBF012248C4}" presName="txSpace" presStyleCnt="0"/>
      <dgm:spPr/>
    </dgm:pt>
    <dgm:pt modelId="{EBBC5D16-2FD3-410F-ACC0-C13D5E65460A}" type="pres">
      <dgm:prSet presAssocID="{5E807CF5-72F4-4DCF-83C7-4BBF012248C4}" presName="desTx" presStyleLbl="revTx" presStyleIdx="1" presStyleCnt="6">
        <dgm:presLayoutVars/>
      </dgm:prSet>
      <dgm:spPr/>
    </dgm:pt>
    <dgm:pt modelId="{12374344-C050-4E52-B82F-28E93F60C3F8}" type="pres">
      <dgm:prSet presAssocID="{42F6BF8C-C5E3-450C-90CA-4B50020162FF}" presName="sibTrans" presStyleCnt="0"/>
      <dgm:spPr/>
    </dgm:pt>
    <dgm:pt modelId="{6E55C7E9-6A52-8144-B419-1FBC0A78A3FC}" type="pres">
      <dgm:prSet presAssocID="{E928F9BC-FCEA-D34F-982E-B2856350D7C6}" presName="compNode" presStyleCnt="0"/>
      <dgm:spPr/>
    </dgm:pt>
    <dgm:pt modelId="{C1BC30EF-E6D5-1C40-9998-AE9C14C3BDF1}" type="pres">
      <dgm:prSet presAssocID="{E928F9BC-FCEA-D34F-982E-B2856350D7C6}" presName="iconRect" presStyleLbl="node1" presStyleIdx="1" presStyleCnt="3"/>
      <dgm:spPr>
        <a:blipFill>
          <a:blip xmlns:r="http://schemas.openxmlformats.org/officeDocument/2006/relationships" r:embed="rId2">
            <a:biLevel thresh="50000"/>
            <a:extLst>
              <a:ext uri="{28A0092B-C50C-407E-A947-70E740481C1C}">
                <a14:useLocalDpi xmlns:a14="http://schemas.microsoft.com/office/drawing/2010/main" val="0"/>
              </a:ext>
            </a:extLst>
          </a:blip>
          <a:srcRect/>
          <a:stretch>
            <a:fillRect/>
          </a:stretch>
        </a:blipFill>
      </dgm:spPr>
    </dgm:pt>
    <dgm:pt modelId="{75B9C924-2A54-6D42-944A-E2E494BE898B}" type="pres">
      <dgm:prSet presAssocID="{E928F9BC-FCEA-D34F-982E-B2856350D7C6}" presName="iconSpace" presStyleCnt="0"/>
      <dgm:spPr/>
    </dgm:pt>
    <dgm:pt modelId="{6F481B81-59A7-8A47-B112-7F67243E51B5}" type="pres">
      <dgm:prSet presAssocID="{E928F9BC-FCEA-D34F-982E-B2856350D7C6}" presName="parTx" presStyleLbl="revTx" presStyleIdx="2" presStyleCnt="6">
        <dgm:presLayoutVars>
          <dgm:chMax val="0"/>
          <dgm:chPref val="0"/>
        </dgm:presLayoutVars>
      </dgm:prSet>
      <dgm:spPr/>
      <dgm:t>
        <a:bodyPr/>
        <a:lstStyle/>
        <a:p>
          <a:endParaRPr lang="en-US"/>
        </a:p>
      </dgm:t>
    </dgm:pt>
    <dgm:pt modelId="{1C06076C-5C89-5A48-A3A9-8043928080C3}" type="pres">
      <dgm:prSet presAssocID="{E928F9BC-FCEA-D34F-982E-B2856350D7C6}" presName="txSpace" presStyleCnt="0"/>
      <dgm:spPr/>
    </dgm:pt>
    <dgm:pt modelId="{8024F6FB-BF3B-A942-861B-8FFD76E764CE}" type="pres">
      <dgm:prSet presAssocID="{E928F9BC-FCEA-D34F-982E-B2856350D7C6}" presName="desTx" presStyleLbl="revTx" presStyleIdx="3" presStyleCnt="6">
        <dgm:presLayoutVars/>
      </dgm:prSet>
      <dgm:spPr/>
    </dgm:pt>
    <dgm:pt modelId="{095D1336-2614-2045-9644-22FA074B2318}" type="pres">
      <dgm:prSet presAssocID="{51F4FE7F-7436-8B49-A29C-4FDD68AC8650}" presName="sibTrans" presStyleCnt="0"/>
      <dgm:spPr/>
    </dgm:pt>
    <dgm:pt modelId="{22461236-11DE-4B2B-8E34-8D2BAB7A29E7}" type="pres">
      <dgm:prSet presAssocID="{DDAFC786-0D5C-419D-8E5F-8AF3E48FB847}" presName="compNode" presStyleCnt="0"/>
      <dgm:spPr/>
    </dgm:pt>
    <dgm:pt modelId="{2179F4AD-AA7D-4508-978C-9986CBD8A7B3}" type="pres">
      <dgm:prSet presAssocID="{DDAFC786-0D5C-419D-8E5F-8AF3E48FB847}" presName="iconRect" presStyleLbl="node1" presStyleIdx="2" presStyleCnt="3"/>
      <dgm:spPr>
        <a:blipFill>
          <a:blip xmlns:r="http://schemas.openxmlformats.org/officeDocument/2006/relationships" r:embed="rId3">
            <a:biLevel thresh="25000"/>
            <a:extLst>
              <a:ext uri="{28A0092B-C50C-407E-A947-70E740481C1C}">
                <a14:useLocalDpi xmlns:a14="http://schemas.microsoft.com/office/drawing/2010/main" val="0"/>
              </a:ext>
            </a:extLst>
          </a:blip>
          <a:srcRect/>
          <a:stretch>
            <a:fillRect/>
          </a:stretch>
        </a:blipFill>
        <a:ln>
          <a:noFill/>
        </a:ln>
      </dgm:spPr>
      <dgm:extLst/>
    </dgm:pt>
    <dgm:pt modelId="{0A51DB72-FD4D-4B65-9CA2-49532189F8FC}" type="pres">
      <dgm:prSet presAssocID="{DDAFC786-0D5C-419D-8E5F-8AF3E48FB847}" presName="iconSpace" presStyleCnt="0"/>
      <dgm:spPr/>
    </dgm:pt>
    <dgm:pt modelId="{62C8E057-847F-42B6-AEA6-D2696EBCAC92}" type="pres">
      <dgm:prSet presAssocID="{DDAFC786-0D5C-419D-8E5F-8AF3E48FB847}" presName="parTx" presStyleLbl="revTx" presStyleIdx="4" presStyleCnt="6">
        <dgm:presLayoutVars>
          <dgm:chMax val="0"/>
          <dgm:chPref val="0"/>
        </dgm:presLayoutVars>
      </dgm:prSet>
      <dgm:spPr/>
      <dgm:t>
        <a:bodyPr/>
        <a:lstStyle/>
        <a:p>
          <a:endParaRPr lang="en-US"/>
        </a:p>
      </dgm:t>
    </dgm:pt>
    <dgm:pt modelId="{4C835CAD-5706-4D8F-8BA9-98991A35BCBD}" type="pres">
      <dgm:prSet presAssocID="{DDAFC786-0D5C-419D-8E5F-8AF3E48FB847}" presName="txSpace" presStyleCnt="0"/>
      <dgm:spPr/>
    </dgm:pt>
    <dgm:pt modelId="{D2F4C20F-5CBD-4F39-8B5D-75347192CF5D}" type="pres">
      <dgm:prSet presAssocID="{DDAFC786-0D5C-419D-8E5F-8AF3E48FB847}" presName="desTx" presStyleLbl="revTx" presStyleIdx="5" presStyleCnt="6">
        <dgm:presLayoutVars/>
      </dgm:prSet>
      <dgm:spPr/>
    </dgm:pt>
  </dgm:ptLst>
  <dgm:cxnLst>
    <dgm:cxn modelId="{66BC6BD0-87C6-AA40-B76E-10AA6EE33307}" type="presOf" srcId="{E928F9BC-FCEA-D34F-982E-B2856350D7C6}" destId="{6F481B81-59A7-8A47-B112-7F67243E51B5}" srcOrd="0" destOrd="0" presId="urn:microsoft.com/office/officeart/2018/5/layout/CenteredIconLabelDescriptionList"/>
    <dgm:cxn modelId="{224484B0-1233-2F48-91F2-A722470D7362}" type="presOf" srcId="{DDAFC786-0D5C-419D-8E5F-8AF3E48FB847}" destId="{62C8E057-847F-42B6-AEA6-D2696EBCAC92}" srcOrd="0" destOrd="0" presId="urn:microsoft.com/office/officeart/2018/5/layout/CenteredIconLabelDescriptionList"/>
    <dgm:cxn modelId="{10E11F8C-8375-4326-9A85-F0DB0483188D}" type="presOf" srcId="{49B8E950-BD11-4E18-B18B-E351E74D984B}" destId="{D11F6A9A-0688-4B76-91E1-31B554378EFE}" srcOrd="0" destOrd="0" presId="urn:microsoft.com/office/officeart/2018/5/layout/CenteredIconLabelDescriptionList"/>
    <dgm:cxn modelId="{A2DCD087-19AC-4212-B3F0-E11D6EF77018}" srcId="{49B8E950-BD11-4E18-B18B-E351E74D984B}" destId="{DDAFC786-0D5C-419D-8E5F-8AF3E48FB847}" srcOrd="2" destOrd="0" parTransId="{49C4EEC7-BBF6-4BCD-A06F-0305E0066451}" sibTransId="{16F7DD47-E488-4423-9994-41B58EDDCD4D}"/>
    <dgm:cxn modelId="{016A50F8-B45F-7F4E-BC52-03648B4D2478}" type="presOf" srcId="{5E807CF5-72F4-4DCF-83C7-4BBF012248C4}" destId="{7663EE26-0822-41B7-BCC0-CA957272F4BD}" srcOrd="0" destOrd="0" presId="urn:microsoft.com/office/officeart/2018/5/layout/CenteredIconLabelDescriptionList"/>
    <dgm:cxn modelId="{5D455AFE-E3B6-44E1-8607-0F20B72690C3}" srcId="{49B8E950-BD11-4E18-B18B-E351E74D984B}" destId="{5E807CF5-72F4-4DCF-83C7-4BBF012248C4}" srcOrd="0" destOrd="0" parTransId="{49B6C268-1C57-42C6-8378-EE50349CAFCE}" sibTransId="{42F6BF8C-C5E3-450C-90CA-4B50020162FF}"/>
    <dgm:cxn modelId="{84E39F88-A7FA-8746-9E4B-E692628FA912}" srcId="{49B8E950-BD11-4E18-B18B-E351E74D984B}" destId="{E928F9BC-FCEA-D34F-982E-B2856350D7C6}" srcOrd="1" destOrd="0" parTransId="{B94942F9-3358-4E48-97B9-317E4319E412}" sibTransId="{51F4FE7F-7436-8B49-A29C-4FDD68AC8650}"/>
    <dgm:cxn modelId="{60FDE360-3B89-4744-996F-0A941AF1CB02}" type="presParOf" srcId="{D11F6A9A-0688-4B76-91E1-31B554378EFE}" destId="{D2F476B7-2657-4C1F-8220-43CF4A2EADFB}" srcOrd="0" destOrd="0" presId="urn:microsoft.com/office/officeart/2018/5/layout/CenteredIconLabelDescriptionList"/>
    <dgm:cxn modelId="{D32BDB3E-E46E-4942-9860-B6F86DF85B9A}" type="presParOf" srcId="{D2F476B7-2657-4C1F-8220-43CF4A2EADFB}" destId="{D4146D0F-203C-4955-85A2-63F2E3BF64C6}" srcOrd="0" destOrd="0" presId="urn:microsoft.com/office/officeart/2018/5/layout/CenteredIconLabelDescriptionList"/>
    <dgm:cxn modelId="{85738B1B-7307-DB4E-AE4B-18BEC7A7752E}" type="presParOf" srcId="{D2F476B7-2657-4C1F-8220-43CF4A2EADFB}" destId="{53160E36-33BF-466C-B0DB-CAF0CD664575}" srcOrd="1" destOrd="0" presId="urn:microsoft.com/office/officeart/2018/5/layout/CenteredIconLabelDescriptionList"/>
    <dgm:cxn modelId="{3EC1E0C5-494F-9F4A-A700-5337EFD33B0E}" type="presParOf" srcId="{D2F476B7-2657-4C1F-8220-43CF4A2EADFB}" destId="{7663EE26-0822-41B7-BCC0-CA957272F4BD}" srcOrd="2" destOrd="0" presId="urn:microsoft.com/office/officeart/2018/5/layout/CenteredIconLabelDescriptionList"/>
    <dgm:cxn modelId="{7A7DF4F8-46A2-C145-AF92-E24F4D48A03E}" type="presParOf" srcId="{D2F476B7-2657-4C1F-8220-43CF4A2EADFB}" destId="{EDCF99EF-E3A0-4DC3-8913-1E37FEA7EA48}" srcOrd="3" destOrd="0" presId="urn:microsoft.com/office/officeart/2018/5/layout/CenteredIconLabelDescriptionList"/>
    <dgm:cxn modelId="{9D4A1928-99FF-7A45-8509-029FBC2CD216}" type="presParOf" srcId="{D2F476B7-2657-4C1F-8220-43CF4A2EADFB}" destId="{EBBC5D16-2FD3-410F-ACC0-C13D5E65460A}" srcOrd="4" destOrd="0" presId="urn:microsoft.com/office/officeart/2018/5/layout/CenteredIconLabelDescriptionList"/>
    <dgm:cxn modelId="{B11AB256-C907-ED40-8162-978B7D6D17C6}" type="presParOf" srcId="{D11F6A9A-0688-4B76-91E1-31B554378EFE}" destId="{12374344-C050-4E52-B82F-28E93F60C3F8}" srcOrd="1" destOrd="0" presId="urn:microsoft.com/office/officeart/2018/5/layout/CenteredIconLabelDescriptionList"/>
    <dgm:cxn modelId="{76223F15-0D93-884A-BC35-6A35587CA125}" type="presParOf" srcId="{D11F6A9A-0688-4B76-91E1-31B554378EFE}" destId="{6E55C7E9-6A52-8144-B419-1FBC0A78A3FC}" srcOrd="2" destOrd="0" presId="urn:microsoft.com/office/officeart/2018/5/layout/CenteredIconLabelDescriptionList"/>
    <dgm:cxn modelId="{9D8FF9C2-F8C7-A74B-9907-D598CD18D071}" type="presParOf" srcId="{6E55C7E9-6A52-8144-B419-1FBC0A78A3FC}" destId="{C1BC30EF-E6D5-1C40-9998-AE9C14C3BDF1}" srcOrd="0" destOrd="0" presId="urn:microsoft.com/office/officeart/2018/5/layout/CenteredIconLabelDescriptionList"/>
    <dgm:cxn modelId="{791D4A6B-33FA-CA41-A159-8F4CDEC53F16}" type="presParOf" srcId="{6E55C7E9-6A52-8144-B419-1FBC0A78A3FC}" destId="{75B9C924-2A54-6D42-944A-E2E494BE898B}" srcOrd="1" destOrd="0" presId="urn:microsoft.com/office/officeart/2018/5/layout/CenteredIconLabelDescriptionList"/>
    <dgm:cxn modelId="{AFE5738F-839F-724F-951D-09836D7167CA}" type="presParOf" srcId="{6E55C7E9-6A52-8144-B419-1FBC0A78A3FC}" destId="{6F481B81-59A7-8A47-B112-7F67243E51B5}" srcOrd="2" destOrd="0" presId="urn:microsoft.com/office/officeart/2018/5/layout/CenteredIconLabelDescriptionList"/>
    <dgm:cxn modelId="{C944F374-58D0-0242-9B74-1E2EAFB0FA4E}" type="presParOf" srcId="{6E55C7E9-6A52-8144-B419-1FBC0A78A3FC}" destId="{1C06076C-5C89-5A48-A3A9-8043928080C3}" srcOrd="3" destOrd="0" presId="urn:microsoft.com/office/officeart/2018/5/layout/CenteredIconLabelDescriptionList"/>
    <dgm:cxn modelId="{03E9D7D0-6E74-224E-93BD-1D8D5E3DC598}" type="presParOf" srcId="{6E55C7E9-6A52-8144-B419-1FBC0A78A3FC}" destId="{8024F6FB-BF3B-A942-861B-8FFD76E764CE}" srcOrd="4" destOrd="0" presId="urn:microsoft.com/office/officeart/2018/5/layout/CenteredIconLabelDescriptionList"/>
    <dgm:cxn modelId="{C68BAC3D-16FC-BA4A-B888-1FC5365C0069}" type="presParOf" srcId="{D11F6A9A-0688-4B76-91E1-31B554378EFE}" destId="{095D1336-2614-2045-9644-22FA074B2318}" srcOrd="3" destOrd="0" presId="urn:microsoft.com/office/officeart/2018/5/layout/CenteredIconLabelDescriptionList"/>
    <dgm:cxn modelId="{5D9B4E28-378F-DB42-B5B0-ACCE5AC5BCC0}" type="presParOf" srcId="{D11F6A9A-0688-4B76-91E1-31B554378EFE}" destId="{22461236-11DE-4B2B-8E34-8D2BAB7A29E7}" srcOrd="4" destOrd="0" presId="urn:microsoft.com/office/officeart/2018/5/layout/CenteredIconLabelDescriptionList"/>
    <dgm:cxn modelId="{24C224C1-E8DB-194D-B450-C9D1DD82C6EA}" type="presParOf" srcId="{22461236-11DE-4B2B-8E34-8D2BAB7A29E7}" destId="{2179F4AD-AA7D-4508-978C-9986CBD8A7B3}" srcOrd="0" destOrd="0" presId="urn:microsoft.com/office/officeart/2018/5/layout/CenteredIconLabelDescriptionList"/>
    <dgm:cxn modelId="{E1CEE02C-FA10-F54D-8B29-05605BFD9CC2}" type="presParOf" srcId="{22461236-11DE-4B2B-8E34-8D2BAB7A29E7}" destId="{0A51DB72-FD4D-4B65-9CA2-49532189F8FC}" srcOrd="1" destOrd="0" presId="urn:microsoft.com/office/officeart/2018/5/layout/CenteredIconLabelDescriptionList"/>
    <dgm:cxn modelId="{973AB4E3-4E52-DD4C-B5BA-EA18FFCF7840}" type="presParOf" srcId="{22461236-11DE-4B2B-8E34-8D2BAB7A29E7}" destId="{62C8E057-847F-42B6-AEA6-D2696EBCAC92}" srcOrd="2" destOrd="0" presId="urn:microsoft.com/office/officeart/2018/5/layout/CenteredIconLabelDescriptionList"/>
    <dgm:cxn modelId="{F518AA62-A6E9-6F4C-B0F9-19B77751869B}" type="presParOf" srcId="{22461236-11DE-4B2B-8E34-8D2BAB7A29E7}" destId="{4C835CAD-5706-4D8F-8BA9-98991A35BCBD}" srcOrd="3" destOrd="0" presId="urn:microsoft.com/office/officeart/2018/5/layout/CenteredIconLabelDescriptionList"/>
    <dgm:cxn modelId="{D4DF0E14-4AFB-3B40-BF70-A423C6C68FBB}" type="presParOf" srcId="{22461236-11DE-4B2B-8E34-8D2BAB7A29E7}" destId="{D2F4C20F-5CBD-4F39-8B5D-75347192CF5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B8E950-BD11-4E18-B18B-E351E74D984B}"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E807CF5-72F4-4DCF-83C7-4BBF012248C4}">
      <dgm:prSet/>
      <dgm:spPr/>
      <dgm:t>
        <a:bodyPr/>
        <a:lstStyle/>
        <a:p>
          <a:pPr>
            <a:lnSpc>
              <a:spcPct val="100000"/>
            </a:lnSpc>
            <a:defRPr b="1"/>
          </a:pPr>
          <a:r>
            <a:rPr lang="pt-PT" dirty="0"/>
            <a:t>Formação ao nível do ensino secundário orientada para o trabalho</a:t>
          </a:r>
          <a:endParaRPr lang="en-US" dirty="0"/>
        </a:p>
      </dgm:t>
    </dgm:pt>
    <dgm:pt modelId="{49B6C268-1C57-42C6-8378-EE50349CAFCE}" type="parTrans" cxnId="{5D455AFE-E3B6-44E1-8607-0F20B72690C3}">
      <dgm:prSet/>
      <dgm:spPr/>
      <dgm:t>
        <a:bodyPr/>
        <a:lstStyle/>
        <a:p>
          <a:endParaRPr lang="en-US"/>
        </a:p>
      </dgm:t>
    </dgm:pt>
    <dgm:pt modelId="{42F6BF8C-C5E3-450C-90CA-4B50020162FF}" type="sibTrans" cxnId="{5D455AFE-E3B6-44E1-8607-0F20B72690C3}">
      <dgm:prSet/>
      <dgm:spPr/>
      <dgm:t>
        <a:bodyPr/>
        <a:lstStyle/>
        <a:p>
          <a:endParaRPr lang="en-US"/>
        </a:p>
      </dgm:t>
    </dgm:pt>
    <dgm:pt modelId="{DDAFC786-0D5C-419D-8E5F-8AF3E48FB847}">
      <dgm:prSet/>
      <dgm:spPr/>
      <dgm:t>
        <a:bodyPr/>
        <a:lstStyle/>
        <a:p>
          <a:pPr>
            <a:lnSpc>
              <a:spcPct val="100000"/>
            </a:lnSpc>
            <a:defRPr b="1"/>
          </a:pPr>
          <a:r>
            <a:rPr lang="pt-PT" dirty="0"/>
            <a:t>Melhorias na monitorização do ensino e formação profissional</a:t>
          </a:r>
          <a:endParaRPr lang="en-US" dirty="0"/>
        </a:p>
      </dgm:t>
    </dgm:pt>
    <dgm:pt modelId="{49C4EEC7-BBF6-4BCD-A06F-0305E0066451}" type="parTrans" cxnId="{A2DCD087-19AC-4212-B3F0-E11D6EF77018}">
      <dgm:prSet/>
      <dgm:spPr/>
      <dgm:t>
        <a:bodyPr/>
        <a:lstStyle/>
        <a:p>
          <a:endParaRPr lang="en-US"/>
        </a:p>
      </dgm:t>
    </dgm:pt>
    <dgm:pt modelId="{16F7DD47-E488-4423-9994-41B58EDDCD4D}" type="sibTrans" cxnId="{A2DCD087-19AC-4212-B3F0-E11D6EF77018}">
      <dgm:prSet/>
      <dgm:spPr/>
      <dgm:t>
        <a:bodyPr/>
        <a:lstStyle/>
        <a:p>
          <a:endParaRPr lang="en-US"/>
        </a:p>
      </dgm:t>
    </dgm:pt>
    <dgm:pt modelId="{E928F9BC-FCEA-D34F-982E-B2856350D7C6}">
      <dgm:prSet/>
      <dgm:spPr/>
      <dgm:t>
        <a:bodyPr/>
        <a:lstStyle/>
        <a:p>
          <a:pPr>
            <a:lnSpc>
              <a:spcPct val="100000"/>
            </a:lnSpc>
            <a:defRPr b="1"/>
          </a:pPr>
          <a:r>
            <a:rPr lang="pt-PT" dirty="0"/>
            <a:t>Administração fragmentada</a:t>
          </a:r>
          <a:endParaRPr lang="en-US" dirty="0"/>
        </a:p>
      </dgm:t>
    </dgm:pt>
    <dgm:pt modelId="{B94942F9-3358-4E48-97B9-317E4319E412}" type="parTrans" cxnId="{84E39F88-A7FA-8746-9E4B-E692628FA912}">
      <dgm:prSet/>
      <dgm:spPr/>
      <dgm:t>
        <a:bodyPr/>
        <a:lstStyle/>
        <a:p>
          <a:endParaRPr lang="en-US"/>
        </a:p>
      </dgm:t>
    </dgm:pt>
    <dgm:pt modelId="{51F4FE7F-7436-8B49-A29C-4FDD68AC8650}" type="sibTrans" cxnId="{84E39F88-A7FA-8746-9E4B-E692628FA912}">
      <dgm:prSet/>
      <dgm:spPr/>
      <dgm:t>
        <a:bodyPr/>
        <a:lstStyle/>
        <a:p>
          <a:endParaRPr lang="en-US"/>
        </a:p>
      </dgm:t>
    </dgm:pt>
    <dgm:pt modelId="{D11F6A9A-0688-4B76-91E1-31B554378EFE}" type="pres">
      <dgm:prSet presAssocID="{49B8E950-BD11-4E18-B18B-E351E74D984B}" presName="root" presStyleCnt="0">
        <dgm:presLayoutVars>
          <dgm:dir/>
          <dgm:resizeHandles val="exact"/>
        </dgm:presLayoutVars>
      </dgm:prSet>
      <dgm:spPr/>
      <dgm:t>
        <a:bodyPr/>
        <a:lstStyle/>
        <a:p>
          <a:endParaRPr lang="en-US"/>
        </a:p>
      </dgm:t>
    </dgm:pt>
    <dgm:pt modelId="{D2F476B7-2657-4C1F-8220-43CF4A2EADFB}" type="pres">
      <dgm:prSet presAssocID="{5E807CF5-72F4-4DCF-83C7-4BBF012248C4}" presName="compNode" presStyleCnt="0"/>
      <dgm:spPr/>
    </dgm:pt>
    <dgm:pt modelId="{D4146D0F-203C-4955-85A2-63F2E3BF64C6}" type="pres">
      <dgm:prSet presAssocID="{5E807CF5-72F4-4DCF-83C7-4BBF012248C4}" presName="iconRect" presStyleLbl="node1" presStyleIdx="0" presStyleCnt="3" custScaleX="133254" custScaleY="122387" custLinFactNeighborX="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extLst/>
    </dgm:pt>
    <dgm:pt modelId="{53160E36-33BF-466C-B0DB-CAF0CD664575}" type="pres">
      <dgm:prSet presAssocID="{5E807CF5-72F4-4DCF-83C7-4BBF012248C4}" presName="iconSpace" presStyleCnt="0"/>
      <dgm:spPr/>
    </dgm:pt>
    <dgm:pt modelId="{7663EE26-0822-41B7-BCC0-CA957272F4BD}" type="pres">
      <dgm:prSet presAssocID="{5E807CF5-72F4-4DCF-83C7-4BBF012248C4}" presName="parTx" presStyleLbl="revTx" presStyleIdx="0" presStyleCnt="6">
        <dgm:presLayoutVars>
          <dgm:chMax val="0"/>
          <dgm:chPref val="0"/>
        </dgm:presLayoutVars>
      </dgm:prSet>
      <dgm:spPr/>
      <dgm:t>
        <a:bodyPr/>
        <a:lstStyle/>
        <a:p>
          <a:endParaRPr lang="en-US"/>
        </a:p>
      </dgm:t>
    </dgm:pt>
    <dgm:pt modelId="{EDCF99EF-E3A0-4DC3-8913-1E37FEA7EA48}" type="pres">
      <dgm:prSet presAssocID="{5E807CF5-72F4-4DCF-83C7-4BBF012248C4}" presName="txSpace" presStyleCnt="0"/>
      <dgm:spPr/>
    </dgm:pt>
    <dgm:pt modelId="{EBBC5D16-2FD3-410F-ACC0-C13D5E65460A}" type="pres">
      <dgm:prSet presAssocID="{5E807CF5-72F4-4DCF-83C7-4BBF012248C4}" presName="desTx" presStyleLbl="revTx" presStyleIdx="1" presStyleCnt="6">
        <dgm:presLayoutVars/>
      </dgm:prSet>
      <dgm:spPr/>
    </dgm:pt>
    <dgm:pt modelId="{12374344-C050-4E52-B82F-28E93F60C3F8}" type="pres">
      <dgm:prSet presAssocID="{42F6BF8C-C5E3-450C-90CA-4B50020162FF}" presName="sibTrans" presStyleCnt="0"/>
      <dgm:spPr/>
    </dgm:pt>
    <dgm:pt modelId="{6E55C7E9-6A52-8144-B419-1FBC0A78A3FC}" type="pres">
      <dgm:prSet presAssocID="{E928F9BC-FCEA-D34F-982E-B2856350D7C6}" presName="compNode" presStyleCnt="0"/>
      <dgm:spPr/>
    </dgm:pt>
    <dgm:pt modelId="{C1BC30EF-E6D5-1C40-9998-AE9C14C3BDF1}" type="pres">
      <dgm:prSet presAssocID="{E928F9BC-FCEA-D34F-982E-B2856350D7C6}"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75B9C924-2A54-6D42-944A-E2E494BE898B}" type="pres">
      <dgm:prSet presAssocID="{E928F9BC-FCEA-D34F-982E-B2856350D7C6}" presName="iconSpace" presStyleCnt="0"/>
      <dgm:spPr/>
    </dgm:pt>
    <dgm:pt modelId="{6F481B81-59A7-8A47-B112-7F67243E51B5}" type="pres">
      <dgm:prSet presAssocID="{E928F9BC-FCEA-D34F-982E-B2856350D7C6}" presName="parTx" presStyleLbl="revTx" presStyleIdx="2" presStyleCnt="6">
        <dgm:presLayoutVars>
          <dgm:chMax val="0"/>
          <dgm:chPref val="0"/>
        </dgm:presLayoutVars>
      </dgm:prSet>
      <dgm:spPr/>
      <dgm:t>
        <a:bodyPr/>
        <a:lstStyle/>
        <a:p>
          <a:endParaRPr lang="en-US"/>
        </a:p>
      </dgm:t>
    </dgm:pt>
    <dgm:pt modelId="{1C06076C-5C89-5A48-A3A9-8043928080C3}" type="pres">
      <dgm:prSet presAssocID="{E928F9BC-FCEA-D34F-982E-B2856350D7C6}" presName="txSpace" presStyleCnt="0"/>
      <dgm:spPr/>
    </dgm:pt>
    <dgm:pt modelId="{8024F6FB-BF3B-A942-861B-8FFD76E764CE}" type="pres">
      <dgm:prSet presAssocID="{E928F9BC-FCEA-D34F-982E-B2856350D7C6}" presName="desTx" presStyleLbl="revTx" presStyleIdx="3" presStyleCnt="6">
        <dgm:presLayoutVars/>
      </dgm:prSet>
      <dgm:spPr/>
    </dgm:pt>
    <dgm:pt modelId="{095D1336-2614-2045-9644-22FA074B2318}" type="pres">
      <dgm:prSet presAssocID="{51F4FE7F-7436-8B49-A29C-4FDD68AC8650}" presName="sibTrans" presStyleCnt="0"/>
      <dgm:spPr/>
    </dgm:pt>
    <dgm:pt modelId="{22461236-11DE-4B2B-8E34-8D2BAB7A29E7}" type="pres">
      <dgm:prSet presAssocID="{DDAFC786-0D5C-419D-8E5F-8AF3E48FB847}" presName="compNode" presStyleCnt="0"/>
      <dgm:spPr/>
    </dgm:pt>
    <dgm:pt modelId="{2179F4AD-AA7D-4508-978C-9986CBD8A7B3}" type="pres">
      <dgm:prSet presAssocID="{DDAFC786-0D5C-419D-8E5F-8AF3E48FB847}" presName="iconRect" presStyleLbl="node1" presStyleIdx="2" presStyleCnt="3"/>
      <dgm:spPr>
        <a:blipFill>
          <a:blip xmlns:r="http://schemas.openxmlformats.org/officeDocument/2006/relationships" r:embed="rId3">
            <a:biLevel thresh="50000"/>
            <a:extLst>
              <a:ext uri="{28A0092B-C50C-407E-A947-70E740481C1C}">
                <a14:useLocalDpi xmlns:a14="http://schemas.microsoft.com/office/drawing/2010/main" val="0"/>
              </a:ext>
            </a:extLst>
          </a:blip>
          <a:srcRect/>
          <a:stretch>
            <a:fillRect/>
          </a:stretch>
        </a:blipFill>
        <a:ln>
          <a:noFill/>
        </a:ln>
      </dgm:spPr>
      <dgm:extLst/>
    </dgm:pt>
    <dgm:pt modelId="{0A51DB72-FD4D-4B65-9CA2-49532189F8FC}" type="pres">
      <dgm:prSet presAssocID="{DDAFC786-0D5C-419D-8E5F-8AF3E48FB847}" presName="iconSpace" presStyleCnt="0"/>
      <dgm:spPr/>
    </dgm:pt>
    <dgm:pt modelId="{62C8E057-847F-42B6-AEA6-D2696EBCAC92}" type="pres">
      <dgm:prSet presAssocID="{DDAFC786-0D5C-419D-8E5F-8AF3E48FB847}" presName="parTx" presStyleLbl="revTx" presStyleIdx="4" presStyleCnt="6">
        <dgm:presLayoutVars>
          <dgm:chMax val="0"/>
          <dgm:chPref val="0"/>
        </dgm:presLayoutVars>
      </dgm:prSet>
      <dgm:spPr/>
      <dgm:t>
        <a:bodyPr/>
        <a:lstStyle/>
        <a:p>
          <a:endParaRPr lang="en-US"/>
        </a:p>
      </dgm:t>
    </dgm:pt>
    <dgm:pt modelId="{4C835CAD-5706-4D8F-8BA9-98991A35BCBD}" type="pres">
      <dgm:prSet presAssocID="{DDAFC786-0D5C-419D-8E5F-8AF3E48FB847}" presName="txSpace" presStyleCnt="0"/>
      <dgm:spPr/>
    </dgm:pt>
    <dgm:pt modelId="{D2F4C20F-5CBD-4F39-8B5D-75347192CF5D}" type="pres">
      <dgm:prSet presAssocID="{DDAFC786-0D5C-419D-8E5F-8AF3E48FB847}" presName="desTx" presStyleLbl="revTx" presStyleIdx="5" presStyleCnt="6">
        <dgm:presLayoutVars/>
      </dgm:prSet>
      <dgm:spPr/>
    </dgm:pt>
  </dgm:ptLst>
  <dgm:cxnLst>
    <dgm:cxn modelId="{66BC6BD0-87C6-AA40-B76E-10AA6EE33307}" type="presOf" srcId="{E928F9BC-FCEA-D34F-982E-B2856350D7C6}" destId="{6F481B81-59A7-8A47-B112-7F67243E51B5}" srcOrd="0" destOrd="0" presId="urn:microsoft.com/office/officeart/2018/5/layout/CenteredIconLabelDescriptionList"/>
    <dgm:cxn modelId="{224484B0-1233-2F48-91F2-A722470D7362}" type="presOf" srcId="{DDAFC786-0D5C-419D-8E5F-8AF3E48FB847}" destId="{62C8E057-847F-42B6-AEA6-D2696EBCAC92}" srcOrd="0" destOrd="0" presId="urn:microsoft.com/office/officeart/2018/5/layout/CenteredIconLabelDescriptionList"/>
    <dgm:cxn modelId="{10E11F8C-8375-4326-9A85-F0DB0483188D}" type="presOf" srcId="{49B8E950-BD11-4E18-B18B-E351E74D984B}" destId="{D11F6A9A-0688-4B76-91E1-31B554378EFE}" srcOrd="0" destOrd="0" presId="urn:microsoft.com/office/officeart/2018/5/layout/CenteredIconLabelDescriptionList"/>
    <dgm:cxn modelId="{A2DCD087-19AC-4212-B3F0-E11D6EF77018}" srcId="{49B8E950-BD11-4E18-B18B-E351E74D984B}" destId="{DDAFC786-0D5C-419D-8E5F-8AF3E48FB847}" srcOrd="2" destOrd="0" parTransId="{49C4EEC7-BBF6-4BCD-A06F-0305E0066451}" sibTransId="{16F7DD47-E488-4423-9994-41B58EDDCD4D}"/>
    <dgm:cxn modelId="{016A50F8-B45F-7F4E-BC52-03648B4D2478}" type="presOf" srcId="{5E807CF5-72F4-4DCF-83C7-4BBF012248C4}" destId="{7663EE26-0822-41B7-BCC0-CA957272F4BD}" srcOrd="0" destOrd="0" presId="urn:microsoft.com/office/officeart/2018/5/layout/CenteredIconLabelDescriptionList"/>
    <dgm:cxn modelId="{5D455AFE-E3B6-44E1-8607-0F20B72690C3}" srcId="{49B8E950-BD11-4E18-B18B-E351E74D984B}" destId="{5E807CF5-72F4-4DCF-83C7-4BBF012248C4}" srcOrd="0" destOrd="0" parTransId="{49B6C268-1C57-42C6-8378-EE50349CAFCE}" sibTransId="{42F6BF8C-C5E3-450C-90CA-4B50020162FF}"/>
    <dgm:cxn modelId="{84E39F88-A7FA-8746-9E4B-E692628FA912}" srcId="{49B8E950-BD11-4E18-B18B-E351E74D984B}" destId="{E928F9BC-FCEA-D34F-982E-B2856350D7C6}" srcOrd="1" destOrd="0" parTransId="{B94942F9-3358-4E48-97B9-317E4319E412}" sibTransId="{51F4FE7F-7436-8B49-A29C-4FDD68AC8650}"/>
    <dgm:cxn modelId="{60FDE360-3B89-4744-996F-0A941AF1CB02}" type="presParOf" srcId="{D11F6A9A-0688-4B76-91E1-31B554378EFE}" destId="{D2F476B7-2657-4C1F-8220-43CF4A2EADFB}" srcOrd="0" destOrd="0" presId="urn:microsoft.com/office/officeart/2018/5/layout/CenteredIconLabelDescriptionList"/>
    <dgm:cxn modelId="{D32BDB3E-E46E-4942-9860-B6F86DF85B9A}" type="presParOf" srcId="{D2F476B7-2657-4C1F-8220-43CF4A2EADFB}" destId="{D4146D0F-203C-4955-85A2-63F2E3BF64C6}" srcOrd="0" destOrd="0" presId="urn:microsoft.com/office/officeart/2018/5/layout/CenteredIconLabelDescriptionList"/>
    <dgm:cxn modelId="{85738B1B-7307-DB4E-AE4B-18BEC7A7752E}" type="presParOf" srcId="{D2F476B7-2657-4C1F-8220-43CF4A2EADFB}" destId="{53160E36-33BF-466C-B0DB-CAF0CD664575}" srcOrd="1" destOrd="0" presId="urn:microsoft.com/office/officeart/2018/5/layout/CenteredIconLabelDescriptionList"/>
    <dgm:cxn modelId="{3EC1E0C5-494F-9F4A-A700-5337EFD33B0E}" type="presParOf" srcId="{D2F476B7-2657-4C1F-8220-43CF4A2EADFB}" destId="{7663EE26-0822-41B7-BCC0-CA957272F4BD}" srcOrd="2" destOrd="0" presId="urn:microsoft.com/office/officeart/2018/5/layout/CenteredIconLabelDescriptionList"/>
    <dgm:cxn modelId="{7A7DF4F8-46A2-C145-AF92-E24F4D48A03E}" type="presParOf" srcId="{D2F476B7-2657-4C1F-8220-43CF4A2EADFB}" destId="{EDCF99EF-E3A0-4DC3-8913-1E37FEA7EA48}" srcOrd="3" destOrd="0" presId="urn:microsoft.com/office/officeart/2018/5/layout/CenteredIconLabelDescriptionList"/>
    <dgm:cxn modelId="{9D4A1928-99FF-7A45-8509-029FBC2CD216}" type="presParOf" srcId="{D2F476B7-2657-4C1F-8220-43CF4A2EADFB}" destId="{EBBC5D16-2FD3-410F-ACC0-C13D5E65460A}" srcOrd="4" destOrd="0" presId="urn:microsoft.com/office/officeart/2018/5/layout/CenteredIconLabelDescriptionList"/>
    <dgm:cxn modelId="{B11AB256-C907-ED40-8162-978B7D6D17C6}" type="presParOf" srcId="{D11F6A9A-0688-4B76-91E1-31B554378EFE}" destId="{12374344-C050-4E52-B82F-28E93F60C3F8}" srcOrd="1" destOrd="0" presId="urn:microsoft.com/office/officeart/2018/5/layout/CenteredIconLabelDescriptionList"/>
    <dgm:cxn modelId="{76223F15-0D93-884A-BC35-6A35587CA125}" type="presParOf" srcId="{D11F6A9A-0688-4B76-91E1-31B554378EFE}" destId="{6E55C7E9-6A52-8144-B419-1FBC0A78A3FC}" srcOrd="2" destOrd="0" presId="urn:microsoft.com/office/officeart/2018/5/layout/CenteredIconLabelDescriptionList"/>
    <dgm:cxn modelId="{9D8FF9C2-F8C7-A74B-9907-D598CD18D071}" type="presParOf" srcId="{6E55C7E9-6A52-8144-B419-1FBC0A78A3FC}" destId="{C1BC30EF-E6D5-1C40-9998-AE9C14C3BDF1}" srcOrd="0" destOrd="0" presId="urn:microsoft.com/office/officeart/2018/5/layout/CenteredIconLabelDescriptionList"/>
    <dgm:cxn modelId="{791D4A6B-33FA-CA41-A159-8F4CDEC53F16}" type="presParOf" srcId="{6E55C7E9-6A52-8144-B419-1FBC0A78A3FC}" destId="{75B9C924-2A54-6D42-944A-E2E494BE898B}" srcOrd="1" destOrd="0" presId="urn:microsoft.com/office/officeart/2018/5/layout/CenteredIconLabelDescriptionList"/>
    <dgm:cxn modelId="{AFE5738F-839F-724F-951D-09836D7167CA}" type="presParOf" srcId="{6E55C7E9-6A52-8144-B419-1FBC0A78A3FC}" destId="{6F481B81-59A7-8A47-B112-7F67243E51B5}" srcOrd="2" destOrd="0" presId="urn:microsoft.com/office/officeart/2018/5/layout/CenteredIconLabelDescriptionList"/>
    <dgm:cxn modelId="{C944F374-58D0-0242-9B74-1E2EAFB0FA4E}" type="presParOf" srcId="{6E55C7E9-6A52-8144-B419-1FBC0A78A3FC}" destId="{1C06076C-5C89-5A48-A3A9-8043928080C3}" srcOrd="3" destOrd="0" presId="urn:microsoft.com/office/officeart/2018/5/layout/CenteredIconLabelDescriptionList"/>
    <dgm:cxn modelId="{03E9D7D0-6E74-224E-93BD-1D8D5E3DC598}" type="presParOf" srcId="{6E55C7E9-6A52-8144-B419-1FBC0A78A3FC}" destId="{8024F6FB-BF3B-A942-861B-8FFD76E764CE}" srcOrd="4" destOrd="0" presId="urn:microsoft.com/office/officeart/2018/5/layout/CenteredIconLabelDescriptionList"/>
    <dgm:cxn modelId="{C68BAC3D-16FC-BA4A-B888-1FC5365C0069}" type="presParOf" srcId="{D11F6A9A-0688-4B76-91E1-31B554378EFE}" destId="{095D1336-2614-2045-9644-22FA074B2318}" srcOrd="3" destOrd="0" presId="urn:microsoft.com/office/officeart/2018/5/layout/CenteredIconLabelDescriptionList"/>
    <dgm:cxn modelId="{5D9B4E28-378F-DB42-B5B0-ACCE5AC5BCC0}" type="presParOf" srcId="{D11F6A9A-0688-4B76-91E1-31B554378EFE}" destId="{22461236-11DE-4B2B-8E34-8D2BAB7A29E7}" srcOrd="4" destOrd="0" presId="urn:microsoft.com/office/officeart/2018/5/layout/CenteredIconLabelDescriptionList"/>
    <dgm:cxn modelId="{24C224C1-E8DB-194D-B450-C9D1DD82C6EA}" type="presParOf" srcId="{22461236-11DE-4B2B-8E34-8D2BAB7A29E7}" destId="{2179F4AD-AA7D-4508-978C-9986CBD8A7B3}" srcOrd="0" destOrd="0" presId="urn:microsoft.com/office/officeart/2018/5/layout/CenteredIconLabelDescriptionList"/>
    <dgm:cxn modelId="{E1CEE02C-FA10-F54D-8B29-05605BFD9CC2}" type="presParOf" srcId="{22461236-11DE-4B2B-8E34-8D2BAB7A29E7}" destId="{0A51DB72-FD4D-4B65-9CA2-49532189F8FC}" srcOrd="1" destOrd="0" presId="urn:microsoft.com/office/officeart/2018/5/layout/CenteredIconLabelDescriptionList"/>
    <dgm:cxn modelId="{973AB4E3-4E52-DD4C-B5BA-EA18FFCF7840}" type="presParOf" srcId="{22461236-11DE-4B2B-8E34-8D2BAB7A29E7}" destId="{62C8E057-847F-42B6-AEA6-D2696EBCAC92}" srcOrd="2" destOrd="0" presId="urn:microsoft.com/office/officeart/2018/5/layout/CenteredIconLabelDescriptionList"/>
    <dgm:cxn modelId="{F518AA62-A6E9-6F4C-B0F9-19B77751869B}" type="presParOf" srcId="{22461236-11DE-4B2B-8E34-8D2BAB7A29E7}" destId="{4C835CAD-5706-4D8F-8BA9-98991A35BCBD}" srcOrd="3" destOrd="0" presId="urn:microsoft.com/office/officeart/2018/5/layout/CenteredIconLabelDescriptionList"/>
    <dgm:cxn modelId="{D4DF0E14-4AFB-3B40-BF70-A423C6C68FBB}" type="presParOf" srcId="{22461236-11DE-4B2B-8E34-8D2BAB7A29E7}" destId="{D2F4C20F-5CBD-4F39-8B5D-75347192CF5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4FBB43-3FD5-4E18-B709-577B088170F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D7EA6C-5A5F-451D-A39D-19877FF65048}">
      <dgm:prSet/>
      <dgm:spPr/>
      <dgm:t>
        <a:bodyPr/>
        <a:lstStyle/>
        <a:p>
          <a:pPr>
            <a:lnSpc>
              <a:spcPct val="100000"/>
            </a:lnSpc>
          </a:pPr>
          <a:r>
            <a:rPr lang="pt-PT"/>
            <a:t>Perspetivas de trabalho desoladoras;</a:t>
          </a:r>
          <a:endParaRPr lang="en-US"/>
        </a:p>
      </dgm:t>
    </dgm:pt>
    <dgm:pt modelId="{882723DE-A17B-4A56-9856-7D4C6F0BCBB7}" type="parTrans" cxnId="{3609C410-7793-4E57-8745-F126D3F81FFF}">
      <dgm:prSet/>
      <dgm:spPr/>
      <dgm:t>
        <a:bodyPr/>
        <a:lstStyle/>
        <a:p>
          <a:endParaRPr lang="en-US"/>
        </a:p>
      </dgm:t>
    </dgm:pt>
    <dgm:pt modelId="{6249BFA8-354D-4BD1-BF4B-60898DBF7FAA}" type="sibTrans" cxnId="{3609C410-7793-4E57-8745-F126D3F81FFF}">
      <dgm:prSet/>
      <dgm:spPr/>
      <dgm:t>
        <a:bodyPr/>
        <a:lstStyle/>
        <a:p>
          <a:endParaRPr lang="en-US"/>
        </a:p>
      </dgm:t>
    </dgm:pt>
    <dgm:pt modelId="{ADFDA7A6-F0F0-4902-8E15-2800423855FF}">
      <dgm:prSet/>
      <dgm:spPr/>
      <dgm:t>
        <a:bodyPr/>
        <a:lstStyle/>
        <a:p>
          <a:pPr>
            <a:lnSpc>
              <a:spcPct val="100000"/>
            </a:lnSpc>
          </a:pPr>
          <a:r>
            <a:rPr lang="pt-PT"/>
            <a:t>Mercado de trabalho dividido;</a:t>
          </a:r>
          <a:endParaRPr lang="en-US"/>
        </a:p>
      </dgm:t>
    </dgm:pt>
    <dgm:pt modelId="{06F76487-6617-4DA1-8A66-CFA6F5BFAAD4}" type="parTrans" cxnId="{DA3DDC77-E59B-4666-AD6B-01F4156275BD}">
      <dgm:prSet/>
      <dgm:spPr/>
      <dgm:t>
        <a:bodyPr/>
        <a:lstStyle/>
        <a:p>
          <a:endParaRPr lang="en-US"/>
        </a:p>
      </dgm:t>
    </dgm:pt>
    <dgm:pt modelId="{CC2B72DB-7F5B-4ABD-B2FB-4BB32528736C}" type="sibTrans" cxnId="{DA3DDC77-E59B-4666-AD6B-01F4156275BD}">
      <dgm:prSet/>
      <dgm:spPr/>
      <dgm:t>
        <a:bodyPr/>
        <a:lstStyle/>
        <a:p>
          <a:endParaRPr lang="en-US"/>
        </a:p>
      </dgm:t>
    </dgm:pt>
    <dgm:pt modelId="{C57220E0-2EAA-47CB-BCF7-54A22C4FDDF6}">
      <dgm:prSet/>
      <dgm:spPr/>
      <dgm:t>
        <a:bodyPr/>
        <a:lstStyle/>
        <a:p>
          <a:pPr>
            <a:lnSpc>
              <a:spcPct val="100000"/>
            </a:lnSpc>
          </a:pPr>
          <a:r>
            <a:rPr lang="pt-PT"/>
            <a:t>Limites impostos pela constituição portuguesa.</a:t>
          </a:r>
          <a:endParaRPr lang="en-US"/>
        </a:p>
      </dgm:t>
    </dgm:pt>
    <dgm:pt modelId="{76D40FED-9DD0-4F5D-85BD-50D3C5645344}" type="parTrans" cxnId="{2A859ECD-6AA2-440B-8AA0-15D3EAA6FA96}">
      <dgm:prSet/>
      <dgm:spPr/>
      <dgm:t>
        <a:bodyPr/>
        <a:lstStyle/>
        <a:p>
          <a:endParaRPr lang="en-US"/>
        </a:p>
      </dgm:t>
    </dgm:pt>
    <dgm:pt modelId="{E316B54D-60C7-404F-A7E6-3ED6C184A9E2}" type="sibTrans" cxnId="{2A859ECD-6AA2-440B-8AA0-15D3EAA6FA96}">
      <dgm:prSet/>
      <dgm:spPr/>
      <dgm:t>
        <a:bodyPr/>
        <a:lstStyle/>
        <a:p>
          <a:endParaRPr lang="en-US"/>
        </a:p>
      </dgm:t>
    </dgm:pt>
    <dgm:pt modelId="{09993056-555E-48F4-9DDB-3554DE96E924}" type="pres">
      <dgm:prSet presAssocID="{754FBB43-3FD5-4E18-B709-577B088170F1}" presName="root" presStyleCnt="0">
        <dgm:presLayoutVars>
          <dgm:dir/>
          <dgm:resizeHandles val="exact"/>
        </dgm:presLayoutVars>
      </dgm:prSet>
      <dgm:spPr/>
      <dgm:t>
        <a:bodyPr/>
        <a:lstStyle/>
        <a:p>
          <a:endParaRPr lang="en-US"/>
        </a:p>
      </dgm:t>
    </dgm:pt>
    <dgm:pt modelId="{43232FFB-4BF8-4E25-A399-FE589BA3BC98}" type="pres">
      <dgm:prSet presAssocID="{99D7EA6C-5A5F-451D-A39D-19877FF65048}" presName="compNode" presStyleCnt="0"/>
      <dgm:spPr/>
    </dgm:pt>
    <dgm:pt modelId="{53A16D01-C9CD-4869-B69B-D4CF3395D357}" type="pres">
      <dgm:prSet presAssocID="{99D7EA6C-5A5F-451D-A39D-19877FF6504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Office Worker"/>
        </a:ext>
      </dgm:extLst>
    </dgm:pt>
    <dgm:pt modelId="{21647D90-DE80-40EC-B229-9E95F11E0ECA}" type="pres">
      <dgm:prSet presAssocID="{99D7EA6C-5A5F-451D-A39D-19877FF65048}" presName="spaceRect" presStyleCnt="0"/>
      <dgm:spPr/>
    </dgm:pt>
    <dgm:pt modelId="{94A6BF05-7180-4166-8AD4-94005D6C5B9D}" type="pres">
      <dgm:prSet presAssocID="{99D7EA6C-5A5F-451D-A39D-19877FF65048}" presName="textRect" presStyleLbl="revTx" presStyleIdx="0" presStyleCnt="3">
        <dgm:presLayoutVars>
          <dgm:chMax val="1"/>
          <dgm:chPref val="1"/>
        </dgm:presLayoutVars>
      </dgm:prSet>
      <dgm:spPr/>
      <dgm:t>
        <a:bodyPr/>
        <a:lstStyle/>
        <a:p>
          <a:endParaRPr lang="en-US"/>
        </a:p>
      </dgm:t>
    </dgm:pt>
    <dgm:pt modelId="{9BF7943C-9AD3-46FC-9826-889D86DFAE47}" type="pres">
      <dgm:prSet presAssocID="{6249BFA8-354D-4BD1-BF4B-60898DBF7FAA}" presName="sibTrans" presStyleCnt="0"/>
      <dgm:spPr/>
    </dgm:pt>
    <dgm:pt modelId="{1C771C3A-EE57-44DB-966E-04AFB16359FC}" type="pres">
      <dgm:prSet presAssocID="{ADFDA7A6-F0F0-4902-8E15-2800423855FF}" presName="compNode" presStyleCnt="0"/>
      <dgm:spPr/>
    </dgm:pt>
    <dgm:pt modelId="{0C19C1A5-7615-4796-8821-79436F08481C}" type="pres">
      <dgm:prSet presAssocID="{ADFDA7A6-F0F0-4902-8E15-2800423855FF}" presName="iconRect" presStyleLbl="node1" presStyleIdx="1" presStyleCnt="3" custScaleX="78103" custScaleY="8736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riefcase"/>
        </a:ext>
      </dgm:extLst>
    </dgm:pt>
    <dgm:pt modelId="{7D126BE3-1A18-43E1-9DC9-40FB05A433D1}" type="pres">
      <dgm:prSet presAssocID="{ADFDA7A6-F0F0-4902-8E15-2800423855FF}" presName="spaceRect" presStyleCnt="0"/>
      <dgm:spPr/>
    </dgm:pt>
    <dgm:pt modelId="{5AAE87B1-CF5B-4D2A-85DA-8602A21FA803}" type="pres">
      <dgm:prSet presAssocID="{ADFDA7A6-F0F0-4902-8E15-2800423855FF}" presName="textRect" presStyleLbl="revTx" presStyleIdx="1" presStyleCnt="3">
        <dgm:presLayoutVars>
          <dgm:chMax val="1"/>
          <dgm:chPref val="1"/>
        </dgm:presLayoutVars>
      </dgm:prSet>
      <dgm:spPr/>
      <dgm:t>
        <a:bodyPr/>
        <a:lstStyle/>
        <a:p>
          <a:endParaRPr lang="en-US"/>
        </a:p>
      </dgm:t>
    </dgm:pt>
    <dgm:pt modelId="{2B865AC6-C8C0-4436-A258-32E2854D1312}" type="pres">
      <dgm:prSet presAssocID="{CC2B72DB-7F5B-4ABD-B2FB-4BB32528736C}" presName="sibTrans" presStyleCnt="0"/>
      <dgm:spPr/>
    </dgm:pt>
    <dgm:pt modelId="{39B47FDD-AD7B-4AA3-B32C-36207B9516BA}" type="pres">
      <dgm:prSet presAssocID="{C57220E0-2EAA-47CB-BCF7-54A22C4FDDF6}" presName="compNode" presStyleCnt="0"/>
      <dgm:spPr/>
    </dgm:pt>
    <dgm:pt modelId="{DFC7C489-C358-4DA9-86EB-CDA61B7D86C3}" type="pres">
      <dgm:prSet presAssocID="{C57220E0-2EAA-47CB-BCF7-54A22C4FDDF6}" presName="iconRect" presStyleLbl="node1" presStyleIdx="2" presStyleCnt="3" custScaleX="69291" custScaleY="7530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Gavel"/>
        </a:ext>
      </dgm:extLst>
    </dgm:pt>
    <dgm:pt modelId="{480610DB-9D5C-412C-A1E5-0B0CE096982F}" type="pres">
      <dgm:prSet presAssocID="{C57220E0-2EAA-47CB-BCF7-54A22C4FDDF6}" presName="spaceRect" presStyleCnt="0"/>
      <dgm:spPr/>
    </dgm:pt>
    <dgm:pt modelId="{3030DE93-E55F-447E-86AF-97F14D26F7C3}" type="pres">
      <dgm:prSet presAssocID="{C57220E0-2EAA-47CB-BCF7-54A22C4FDDF6}" presName="textRect" presStyleLbl="revTx" presStyleIdx="2" presStyleCnt="3">
        <dgm:presLayoutVars>
          <dgm:chMax val="1"/>
          <dgm:chPref val="1"/>
        </dgm:presLayoutVars>
      </dgm:prSet>
      <dgm:spPr/>
      <dgm:t>
        <a:bodyPr/>
        <a:lstStyle/>
        <a:p>
          <a:endParaRPr lang="en-US"/>
        </a:p>
      </dgm:t>
    </dgm:pt>
  </dgm:ptLst>
  <dgm:cxnLst>
    <dgm:cxn modelId="{3609C410-7793-4E57-8745-F126D3F81FFF}" srcId="{754FBB43-3FD5-4E18-B709-577B088170F1}" destId="{99D7EA6C-5A5F-451D-A39D-19877FF65048}" srcOrd="0" destOrd="0" parTransId="{882723DE-A17B-4A56-9856-7D4C6F0BCBB7}" sibTransId="{6249BFA8-354D-4BD1-BF4B-60898DBF7FAA}"/>
    <dgm:cxn modelId="{EA805707-F327-5C46-B4EB-BB86DAF309CB}" type="presOf" srcId="{99D7EA6C-5A5F-451D-A39D-19877FF65048}" destId="{94A6BF05-7180-4166-8AD4-94005D6C5B9D}" srcOrd="0" destOrd="0" presId="urn:microsoft.com/office/officeart/2018/2/layout/IconLabelList"/>
    <dgm:cxn modelId="{DA3DDC77-E59B-4666-AD6B-01F4156275BD}" srcId="{754FBB43-3FD5-4E18-B709-577B088170F1}" destId="{ADFDA7A6-F0F0-4902-8E15-2800423855FF}" srcOrd="1" destOrd="0" parTransId="{06F76487-6617-4DA1-8A66-CFA6F5BFAAD4}" sibTransId="{CC2B72DB-7F5B-4ABD-B2FB-4BB32528736C}"/>
    <dgm:cxn modelId="{D7B3E344-F98B-5748-BA35-C05A9E4B7D36}" type="presOf" srcId="{C57220E0-2EAA-47CB-BCF7-54A22C4FDDF6}" destId="{3030DE93-E55F-447E-86AF-97F14D26F7C3}" srcOrd="0" destOrd="0" presId="urn:microsoft.com/office/officeart/2018/2/layout/IconLabelList"/>
    <dgm:cxn modelId="{3E1A109B-5FD2-8C41-87B6-6F26148D6702}" type="presOf" srcId="{754FBB43-3FD5-4E18-B709-577B088170F1}" destId="{09993056-555E-48F4-9DDB-3554DE96E924}" srcOrd="0" destOrd="0" presId="urn:microsoft.com/office/officeart/2018/2/layout/IconLabelList"/>
    <dgm:cxn modelId="{E4A2DDC5-EF30-9D44-B89C-531BE8D05D08}" type="presOf" srcId="{ADFDA7A6-F0F0-4902-8E15-2800423855FF}" destId="{5AAE87B1-CF5B-4D2A-85DA-8602A21FA803}" srcOrd="0" destOrd="0" presId="urn:microsoft.com/office/officeart/2018/2/layout/IconLabelList"/>
    <dgm:cxn modelId="{2A859ECD-6AA2-440B-8AA0-15D3EAA6FA96}" srcId="{754FBB43-3FD5-4E18-B709-577B088170F1}" destId="{C57220E0-2EAA-47CB-BCF7-54A22C4FDDF6}" srcOrd="2" destOrd="0" parTransId="{76D40FED-9DD0-4F5D-85BD-50D3C5645344}" sibTransId="{E316B54D-60C7-404F-A7E6-3ED6C184A9E2}"/>
    <dgm:cxn modelId="{6F5AA587-0614-CE43-B6D3-CC47F47E031D}" type="presParOf" srcId="{09993056-555E-48F4-9DDB-3554DE96E924}" destId="{43232FFB-4BF8-4E25-A399-FE589BA3BC98}" srcOrd="0" destOrd="0" presId="urn:microsoft.com/office/officeart/2018/2/layout/IconLabelList"/>
    <dgm:cxn modelId="{5503D434-E741-8847-AAE6-723EA1B43BD9}" type="presParOf" srcId="{43232FFB-4BF8-4E25-A399-FE589BA3BC98}" destId="{53A16D01-C9CD-4869-B69B-D4CF3395D357}" srcOrd="0" destOrd="0" presId="urn:microsoft.com/office/officeart/2018/2/layout/IconLabelList"/>
    <dgm:cxn modelId="{07DEAB44-F40B-6149-BB0C-193BE835E005}" type="presParOf" srcId="{43232FFB-4BF8-4E25-A399-FE589BA3BC98}" destId="{21647D90-DE80-40EC-B229-9E95F11E0ECA}" srcOrd="1" destOrd="0" presId="urn:microsoft.com/office/officeart/2018/2/layout/IconLabelList"/>
    <dgm:cxn modelId="{467E8BD5-E04C-C943-86DD-2E0238F66AA8}" type="presParOf" srcId="{43232FFB-4BF8-4E25-A399-FE589BA3BC98}" destId="{94A6BF05-7180-4166-8AD4-94005D6C5B9D}" srcOrd="2" destOrd="0" presId="urn:microsoft.com/office/officeart/2018/2/layout/IconLabelList"/>
    <dgm:cxn modelId="{9EF21AC1-D92F-C643-89E2-B46D46C167CB}" type="presParOf" srcId="{09993056-555E-48F4-9DDB-3554DE96E924}" destId="{9BF7943C-9AD3-46FC-9826-889D86DFAE47}" srcOrd="1" destOrd="0" presId="urn:microsoft.com/office/officeart/2018/2/layout/IconLabelList"/>
    <dgm:cxn modelId="{22327F32-A8F2-174D-87E6-1C3F12DDDC8A}" type="presParOf" srcId="{09993056-555E-48F4-9DDB-3554DE96E924}" destId="{1C771C3A-EE57-44DB-966E-04AFB16359FC}" srcOrd="2" destOrd="0" presId="urn:microsoft.com/office/officeart/2018/2/layout/IconLabelList"/>
    <dgm:cxn modelId="{27677FF2-42FB-064E-B577-9E66E5B09D43}" type="presParOf" srcId="{1C771C3A-EE57-44DB-966E-04AFB16359FC}" destId="{0C19C1A5-7615-4796-8821-79436F08481C}" srcOrd="0" destOrd="0" presId="urn:microsoft.com/office/officeart/2018/2/layout/IconLabelList"/>
    <dgm:cxn modelId="{D96F23F8-27A3-6D4F-B573-AA85BD940FC7}" type="presParOf" srcId="{1C771C3A-EE57-44DB-966E-04AFB16359FC}" destId="{7D126BE3-1A18-43E1-9DC9-40FB05A433D1}" srcOrd="1" destOrd="0" presId="urn:microsoft.com/office/officeart/2018/2/layout/IconLabelList"/>
    <dgm:cxn modelId="{68712C22-5F71-BE41-9666-D0ACE644D7F8}" type="presParOf" srcId="{1C771C3A-EE57-44DB-966E-04AFB16359FC}" destId="{5AAE87B1-CF5B-4D2A-85DA-8602A21FA803}" srcOrd="2" destOrd="0" presId="urn:microsoft.com/office/officeart/2018/2/layout/IconLabelList"/>
    <dgm:cxn modelId="{4B1180F2-8EA5-EA43-92FB-99D43FF47D51}" type="presParOf" srcId="{09993056-555E-48F4-9DDB-3554DE96E924}" destId="{2B865AC6-C8C0-4436-A258-32E2854D1312}" srcOrd="3" destOrd="0" presId="urn:microsoft.com/office/officeart/2018/2/layout/IconLabelList"/>
    <dgm:cxn modelId="{DBF44F86-C61E-284C-9BFA-366AEE0CE4AD}" type="presParOf" srcId="{09993056-555E-48F4-9DDB-3554DE96E924}" destId="{39B47FDD-AD7B-4AA3-B32C-36207B9516BA}" srcOrd="4" destOrd="0" presId="urn:microsoft.com/office/officeart/2018/2/layout/IconLabelList"/>
    <dgm:cxn modelId="{D85BE7A2-C1B5-2447-A1F5-6F87EF96171C}" type="presParOf" srcId="{39B47FDD-AD7B-4AA3-B32C-36207B9516BA}" destId="{DFC7C489-C358-4DA9-86EB-CDA61B7D86C3}" srcOrd="0" destOrd="0" presId="urn:microsoft.com/office/officeart/2018/2/layout/IconLabelList"/>
    <dgm:cxn modelId="{1934D09D-086D-C54A-AA32-DB0827004FE2}" type="presParOf" srcId="{39B47FDD-AD7B-4AA3-B32C-36207B9516BA}" destId="{480610DB-9D5C-412C-A1E5-0B0CE096982F}" srcOrd="1" destOrd="0" presId="urn:microsoft.com/office/officeart/2018/2/layout/IconLabelList"/>
    <dgm:cxn modelId="{94F9973C-A983-0044-930D-F4D0DB303838}" type="presParOf" srcId="{39B47FDD-AD7B-4AA3-B32C-36207B9516BA}" destId="{3030DE93-E55F-447E-86AF-97F14D26F7C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B8E950-BD11-4E18-B18B-E351E74D984B}"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E807CF5-72F4-4DCF-83C7-4BBF012248C4}">
      <dgm:prSet/>
      <dgm:spPr/>
      <dgm:t>
        <a:bodyPr/>
        <a:lstStyle/>
        <a:p>
          <a:pPr>
            <a:lnSpc>
              <a:spcPct val="100000"/>
            </a:lnSpc>
            <a:defRPr b="1"/>
          </a:pPr>
          <a:r>
            <a:rPr lang="pt-PT"/>
            <a:t>Emissões de gases com efeito estufa</a:t>
          </a:r>
          <a:endParaRPr lang="en-US" dirty="0"/>
        </a:p>
      </dgm:t>
    </dgm:pt>
    <dgm:pt modelId="{49B6C268-1C57-42C6-8378-EE50349CAFCE}" type="parTrans" cxnId="{5D455AFE-E3B6-44E1-8607-0F20B72690C3}">
      <dgm:prSet/>
      <dgm:spPr/>
      <dgm:t>
        <a:bodyPr/>
        <a:lstStyle/>
        <a:p>
          <a:endParaRPr lang="en-US"/>
        </a:p>
      </dgm:t>
    </dgm:pt>
    <dgm:pt modelId="{42F6BF8C-C5E3-450C-90CA-4B50020162FF}" type="sibTrans" cxnId="{5D455AFE-E3B6-44E1-8607-0F20B72690C3}">
      <dgm:prSet/>
      <dgm:spPr/>
      <dgm:t>
        <a:bodyPr/>
        <a:lstStyle/>
        <a:p>
          <a:endParaRPr lang="en-US"/>
        </a:p>
      </dgm:t>
    </dgm:pt>
    <dgm:pt modelId="{DDAFC786-0D5C-419D-8E5F-8AF3E48FB847}">
      <dgm:prSet/>
      <dgm:spPr/>
      <dgm:t>
        <a:bodyPr/>
        <a:lstStyle/>
        <a:p>
          <a:pPr>
            <a:lnSpc>
              <a:spcPct val="100000"/>
            </a:lnSpc>
            <a:defRPr b="1"/>
          </a:pPr>
          <a:r>
            <a:rPr lang="pt-PT" dirty="0"/>
            <a:t>Novas tecnologias</a:t>
          </a:r>
          <a:endParaRPr lang="en-US" dirty="0"/>
        </a:p>
      </dgm:t>
    </dgm:pt>
    <dgm:pt modelId="{49C4EEC7-BBF6-4BCD-A06F-0305E0066451}" type="parTrans" cxnId="{A2DCD087-19AC-4212-B3F0-E11D6EF77018}">
      <dgm:prSet/>
      <dgm:spPr/>
      <dgm:t>
        <a:bodyPr/>
        <a:lstStyle/>
        <a:p>
          <a:endParaRPr lang="en-US"/>
        </a:p>
      </dgm:t>
    </dgm:pt>
    <dgm:pt modelId="{16F7DD47-E488-4423-9994-41B58EDDCD4D}" type="sibTrans" cxnId="{A2DCD087-19AC-4212-B3F0-E11D6EF77018}">
      <dgm:prSet/>
      <dgm:spPr/>
      <dgm:t>
        <a:bodyPr/>
        <a:lstStyle/>
        <a:p>
          <a:endParaRPr lang="en-US"/>
        </a:p>
      </dgm:t>
    </dgm:pt>
    <dgm:pt modelId="{E928F9BC-FCEA-D34F-982E-B2856350D7C6}">
      <dgm:prSet/>
      <dgm:spPr/>
      <dgm:t>
        <a:bodyPr/>
        <a:lstStyle/>
        <a:p>
          <a:pPr>
            <a:lnSpc>
              <a:spcPct val="100000"/>
            </a:lnSpc>
            <a:defRPr b="1"/>
          </a:pPr>
          <a:r>
            <a:rPr lang="pt-PT" dirty="0"/>
            <a:t>Gestão de resíduos</a:t>
          </a:r>
          <a:endParaRPr lang="en-US" dirty="0"/>
        </a:p>
      </dgm:t>
    </dgm:pt>
    <dgm:pt modelId="{B94942F9-3358-4E48-97B9-317E4319E412}" type="parTrans" cxnId="{84E39F88-A7FA-8746-9E4B-E692628FA912}">
      <dgm:prSet/>
      <dgm:spPr/>
      <dgm:t>
        <a:bodyPr/>
        <a:lstStyle/>
        <a:p>
          <a:endParaRPr lang="en-US"/>
        </a:p>
      </dgm:t>
    </dgm:pt>
    <dgm:pt modelId="{51F4FE7F-7436-8B49-A29C-4FDD68AC8650}" type="sibTrans" cxnId="{84E39F88-A7FA-8746-9E4B-E692628FA912}">
      <dgm:prSet/>
      <dgm:spPr/>
      <dgm:t>
        <a:bodyPr/>
        <a:lstStyle/>
        <a:p>
          <a:endParaRPr lang="en-US"/>
        </a:p>
      </dgm:t>
    </dgm:pt>
    <dgm:pt modelId="{D830F580-CF0C-A749-9D8E-8B473FDA990E}">
      <dgm:prSet custT="1"/>
      <dgm:spPr/>
      <dgm:t>
        <a:bodyPr/>
        <a:lstStyle/>
        <a:p>
          <a:pPr>
            <a:lnSpc>
              <a:spcPct val="100000"/>
            </a:lnSpc>
          </a:pPr>
          <a:r>
            <a:rPr lang="pt-PT" sz="1400" b="1" kern="1200" dirty="0">
              <a:solidFill>
                <a:prstClr val="black">
                  <a:hueOff val="0"/>
                  <a:satOff val="0"/>
                  <a:lumOff val="0"/>
                  <a:alphaOff val="0"/>
                </a:prstClr>
              </a:solidFill>
              <a:latin typeface="Garamond" panose="02020404030301010803"/>
              <a:ea typeface="+mn-ea"/>
              <a:cs typeface="+mn-cs"/>
            </a:rPr>
            <a:t>Qualidade da água</a:t>
          </a:r>
          <a:endParaRPr lang="en-US" sz="1400" b="1" kern="1200" dirty="0">
            <a:solidFill>
              <a:prstClr val="black">
                <a:hueOff val="0"/>
                <a:satOff val="0"/>
                <a:lumOff val="0"/>
                <a:alphaOff val="0"/>
              </a:prstClr>
            </a:solidFill>
            <a:latin typeface="Garamond" panose="02020404030301010803"/>
            <a:ea typeface="+mn-ea"/>
            <a:cs typeface="+mn-cs"/>
          </a:endParaRPr>
        </a:p>
      </dgm:t>
    </dgm:pt>
    <dgm:pt modelId="{ACCB8AF9-D3AC-F349-894F-5898106E20FE}" type="parTrans" cxnId="{3203B995-0666-B64D-81A4-0E18A5B3E407}">
      <dgm:prSet/>
      <dgm:spPr/>
      <dgm:t>
        <a:bodyPr/>
        <a:lstStyle/>
        <a:p>
          <a:endParaRPr lang="en-US"/>
        </a:p>
      </dgm:t>
    </dgm:pt>
    <dgm:pt modelId="{A7C051A4-22FD-E543-9104-C49208BB6C5D}" type="sibTrans" cxnId="{3203B995-0666-B64D-81A4-0E18A5B3E407}">
      <dgm:prSet/>
      <dgm:spPr/>
      <dgm:t>
        <a:bodyPr/>
        <a:lstStyle/>
        <a:p>
          <a:endParaRPr lang="en-US"/>
        </a:p>
      </dgm:t>
    </dgm:pt>
    <dgm:pt modelId="{FA43B284-EFB6-1D4A-9FCC-37042A0E6F91}">
      <dgm:prSet custT="1"/>
      <dgm:spPr/>
      <dgm:t>
        <a:bodyPr/>
        <a:lstStyle/>
        <a:p>
          <a:pPr>
            <a:lnSpc>
              <a:spcPct val="100000"/>
            </a:lnSpc>
          </a:pPr>
          <a:r>
            <a:rPr lang="pt-PT" sz="1400" b="1" kern="1200" dirty="0">
              <a:solidFill>
                <a:prstClr val="black">
                  <a:hueOff val="0"/>
                  <a:satOff val="0"/>
                  <a:lumOff val="0"/>
                  <a:alphaOff val="0"/>
                </a:prstClr>
              </a:solidFill>
              <a:latin typeface="Garamond" panose="02020404030301010803"/>
              <a:ea typeface="+mn-ea"/>
              <a:cs typeface="+mn-cs"/>
            </a:rPr>
            <a:t>Qualidade do ar</a:t>
          </a:r>
          <a:endParaRPr lang="en-US" sz="1400" b="1" kern="1200" dirty="0">
            <a:solidFill>
              <a:prstClr val="black">
                <a:hueOff val="0"/>
                <a:satOff val="0"/>
                <a:lumOff val="0"/>
                <a:alphaOff val="0"/>
              </a:prstClr>
            </a:solidFill>
            <a:latin typeface="Garamond" panose="02020404030301010803"/>
            <a:ea typeface="+mn-ea"/>
            <a:cs typeface="+mn-cs"/>
          </a:endParaRPr>
        </a:p>
      </dgm:t>
    </dgm:pt>
    <dgm:pt modelId="{85102F4D-6336-AC47-B433-5C52F9C23B17}" type="parTrans" cxnId="{7CDE5494-8F82-A645-AB02-BE83658178AD}">
      <dgm:prSet/>
      <dgm:spPr/>
      <dgm:t>
        <a:bodyPr/>
        <a:lstStyle/>
        <a:p>
          <a:endParaRPr lang="en-US"/>
        </a:p>
      </dgm:t>
    </dgm:pt>
    <dgm:pt modelId="{D91CB68F-B307-4F4B-9D0B-61F85E1ED793}" type="sibTrans" cxnId="{7CDE5494-8F82-A645-AB02-BE83658178AD}">
      <dgm:prSet/>
      <dgm:spPr/>
      <dgm:t>
        <a:bodyPr/>
        <a:lstStyle/>
        <a:p>
          <a:endParaRPr lang="en-US"/>
        </a:p>
      </dgm:t>
    </dgm:pt>
    <dgm:pt modelId="{D11F6A9A-0688-4B76-91E1-31B554378EFE}" type="pres">
      <dgm:prSet presAssocID="{49B8E950-BD11-4E18-B18B-E351E74D984B}" presName="root" presStyleCnt="0">
        <dgm:presLayoutVars>
          <dgm:dir/>
          <dgm:resizeHandles val="exact"/>
        </dgm:presLayoutVars>
      </dgm:prSet>
      <dgm:spPr/>
      <dgm:t>
        <a:bodyPr/>
        <a:lstStyle/>
        <a:p>
          <a:endParaRPr lang="en-US"/>
        </a:p>
      </dgm:t>
    </dgm:pt>
    <dgm:pt modelId="{D2F476B7-2657-4C1F-8220-43CF4A2EADFB}" type="pres">
      <dgm:prSet presAssocID="{5E807CF5-72F4-4DCF-83C7-4BBF012248C4}" presName="compNode" presStyleCnt="0"/>
      <dgm:spPr/>
    </dgm:pt>
    <dgm:pt modelId="{D4146D0F-203C-4955-85A2-63F2E3BF64C6}" type="pres">
      <dgm:prSet presAssocID="{5E807CF5-72F4-4DCF-83C7-4BBF012248C4}" presName="iconRect" presStyleLbl="node1" presStyleIdx="0" presStyleCnt="5" custScaleX="104700" custScaleY="96056" custLinFactNeighborX="0"/>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a:noFill/>
        </a:ln>
      </dgm:spPr>
      <dgm:extLst/>
    </dgm:pt>
    <dgm:pt modelId="{53160E36-33BF-466C-B0DB-CAF0CD664575}" type="pres">
      <dgm:prSet presAssocID="{5E807CF5-72F4-4DCF-83C7-4BBF012248C4}" presName="iconSpace" presStyleCnt="0"/>
      <dgm:spPr/>
    </dgm:pt>
    <dgm:pt modelId="{7663EE26-0822-41B7-BCC0-CA957272F4BD}" type="pres">
      <dgm:prSet presAssocID="{5E807CF5-72F4-4DCF-83C7-4BBF012248C4}" presName="parTx" presStyleLbl="revTx" presStyleIdx="0" presStyleCnt="10">
        <dgm:presLayoutVars>
          <dgm:chMax val="0"/>
          <dgm:chPref val="0"/>
        </dgm:presLayoutVars>
      </dgm:prSet>
      <dgm:spPr/>
      <dgm:t>
        <a:bodyPr/>
        <a:lstStyle/>
        <a:p>
          <a:endParaRPr lang="en-US"/>
        </a:p>
      </dgm:t>
    </dgm:pt>
    <dgm:pt modelId="{EDCF99EF-E3A0-4DC3-8913-1E37FEA7EA48}" type="pres">
      <dgm:prSet presAssocID="{5E807CF5-72F4-4DCF-83C7-4BBF012248C4}" presName="txSpace" presStyleCnt="0"/>
      <dgm:spPr/>
    </dgm:pt>
    <dgm:pt modelId="{EBBC5D16-2FD3-410F-ACC0-C13D5E65460A}" type="pres">
      <dgm:prSet presAssocID="{5E807CF5-72F4-4DCF-83C7-4BBF012248C4}" presName="desTx" presStyleLbl="revTx" presStyleIdx="1" presStyleCnt="10">
        <dgm:presLayoutVars/>
      </dgm:prSet>
      <dgm:spPr/>
    </dgm:pt>
    <dgm:pt modelId="{12374344-C050-4E52-B82F-28E93F60C3F8}" type="pres">
      <dgm:prSet presAssocID="{42F6BF8C-C5E3-450C-90CA-4B50020162FF}" presName="sibTrans" presStyleCnt="0"/>
      <dgm:spPr/>
    </dgm:pt>
    <dgm:pt modelId="{2CAA1679-FE05-3B42-807C-64DA58DD4418}" type="pres">
      <dgm:prSet presAssocID="{D830F580-CF0C-A749-9D8E-8B473FDA990E}" presName="compNode" presStyleCnt="0"/>
      <dgm:spPr/>
    </dgm:pt>
    <dgm:pt modelId="{BE550C69-04B8-A54A-AA4D-84402AED870D}" type="pres">
      <dgm:prSet presAssocID="{D830F580-CF0C-A749-9D8E-8B473FDA990E}" presName="iconRect" presStyleLbl="node1" presStyleIdx="1" presStyleCnt="5"/>
      <dgm:spPr>
        <a:blipFill>
          <a:blip xmlns:r="http://schemas.openxmlformats.org/officeDocument/2006/relationships" r:embed="rId2">
            <a:biLevel thresh="50000"/>
            <a:extLst>
              <a:ext uri="{28A0092B-C50C-407E-A947-70E740481C1C}">
                <a14:useLocalDpi xmlns:a14="http://schemas.microsoft.com/office/drawing/2010/main" val="0"/>
              </a:ext>
            </a:extLst>
          </a:blip>
          <a:srcRect/>
          <a:stretch>
            <a:fillRect/>
          </a:stretch>
        </a:blipFill>
      </dgm:spPr>
    </dgm:pt>
    <dgm:pt modelId="{C95C3074-4CE6-1149-B51B-D4D1894C8BAE}" type="pres">
      <dgm:prSet presAssocID="{D830F580-CF0C-A749-9D8E-8B473FDA990E}" presName="iconSpace" presStyleCnt="0"/>
      <dgm:spPr/>
    </dgm:pt>
    <dgm:pt modelId="{0DEF87CE-C931-DA40-9F46-9DFB4CCF3A1B}" type="pres">
      <dgm:prSet presAssocID="{D830F580-CF0C-A749-9D8E-8B473FDA990E}" presName="parTx" presStyleLbl="revTx" presStyleIdx="2" presStyleCnt="10">
        <dgm:presLayoutVars>
          <dgm:chMax val="0"/>
          <dgm:chPref val="0"/>
        </dgm:presLayoutVars>
      </dgm:prSet>
      <dgm:spPr/>
      <dgm:t>
        <a:bodyPr/>
        <a:lstStyle/>
        <a:p>
          <a:endParaRPr lang="en-US"/>
        </a:p>
      </dgm:t>
    </dgm:pt>
    <dgm:pt modelId="{D0E323AC-C25C-E94A-A500-8051927A5D24}" type="pres">
      <dgm:prSet presAssocID="{D830F580-CF0C-A749-9D8E-8B473FDA990E}" presName="txSpace" presStyleCnt="0"/>
      <dgm:spPr/>
    </dgm:pt>
    <dgm:pt modelId="{59002EF7-8B4C-CC43-8030-D934C367141E}" type="pres">
      <dgm:prSet presAssocID="{D830F580-CF0C-A749-9D8E-8B473FDA990E}" presName="desTx" presStyleLbl="revTx" presStyleIdx="3" presStyleCnt="10">
        <dgm:presLayoutVars/>
      </dgm:prSet>
      <dgm:spPr/>
    </dgm:pt>
    <dgm:pt modelId="{5E885AEF-06BA-F548-9221-6129A569F0C4}" type="pres">
      <dgm:prSet presAssocID="{A7C051A4-22FD-E543-9104-C49208BB6C5D}" presName="sibTrans" presStyleCnt="0"/>
      <dgm:spPr/>
    </dgm:pt>
    <dgm:pt modelId="{232145A2-1E68-9E43-ACE6-3D6E5168100E}" type="pres">
      <dgm:prSet presAssocID="{FA43B284-EFB6-1D4A-9FCC-37042A0E6F91}" presName="compNode" presStyleCnt="0"/>
      <dgm:spPr/>
    </dgm:pt>
    <dgm:pt modelId="{120B5038-8B0C-F343-8BB0-730D15DD510F}" type="pres">
      <dgm:prSet presAssocID="{FA43B284-EFB6-1D4A-9FCC-37042A0E6F91}" presName="icon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7E0D2E92-7BA9-794E-ABD2-108908D63190}" type="pres">
      <dgm:prSet presAssocID="{FA43B284-EFB6-1D4A-9FCC-37042A0E6F91}" presName="iconSpace" presStyleCnt="0"/>
      <dgm:spPr/>
    </dgm:pt>
    <dgm:pt modelId="{33B04C9C-B4F3-1B43-B70A-D67FDEA74CE2}" type="pres">
      <dgm:prSet presAssocID="{FA43B284-EFB6-1D4A-9FCC-37042A0E6F91}" presName="parTx" presStyleLbl="revTx" presStyleIdx="4" presStyleCnt="10">
        <dgm:presLayoutVars>
          <dgm:chMax val="0"/>
          <dgm:chPref val="0"/>
        </dgm:presLayoutVars>
      </dgm:prSet>
      <dgm:spPr/>
      <dgm:t>
        <a:bodyPr/>
        <a:lstStyle/>
        <a:p>
          <a:endParaRPr lang="en-US"/>
        </a:p>
      </dgm:t>
    </dgm:pt>
    <dgm:pt modelId="{B4AEE0F8-4F9C-2841-8995-324DEB3F4661}" type="pres">
      <dgm:prSet presAssocID="{FA43B284-EFB6-1D4A-9FCC-37042A0E6F91}" presName="txSpace" presStyleCnt="0"/>
      <dgm:spPr/>
    </dgm:pt>
    <dgm:pt modelId="{51E5785A-2B58-F047-90CD-F913370113DE}" type="pres">
      <dgm:prSet presAssocID="{FA43B284-EFB6-1D4A-9FCC-37042A0E6F91}" presName="desTx" presStyleLbl="revTx" presStyleIdx="5" presStyleCnt="10">
        <dgm:presLayoutVars/>
      </dgm:prSet>
      <dgm:spPr/>
    </dgm:pt>
    <dgm:pt modelId="{9C4D4049-4F94-A342-8C41-59C1D1781DC9}" type="pres">
      <dgm:prSet presAssocID="{D91CB68F-B307-4F4B-9D0B-61F85E1ED793}" presName="sibTrans" presStyleCnt="0"/>
      <dgm:spPr/>
    </dgm:pt>
    <dgm:pt modelId="{6E55C7E9-6A52-8144-B419-1FBC0A78A3FC}" type="pres">
      <dgm:prSet presAssocID="{E928F9BC-FCEA-D34F-982E-B2856350D7C6}" presName="compNode" presStyleCnt="0"/>
      <dgm:spPr/>
    </dgm:pt>
    <dgm:pt modelId="{C1BC30EF-E6D5-1C40-9998-AE9C14C3BDF1}" type="pres">
      <dgm:prSet presAssocID="{E928F9BC-FCEA-D34F-982E-B2856350D7C6}" presName="iconRect"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75B9C924-2A54-6D42-944A-E2E494BE898B}" type="pres">
      <dgm:prSet presAssocID="{E928F9BC-FCEA-D34F-982E-B2856350D7C6}" presName="iconSpace" presStyleCnt="0"/>
      <dgm:spPr/>
    </dgm:pt>
    <dgm:pt modelId="{6F481B81-59A7-8A47-B112-7F67243E51B5}" type="pres">
      <dgm:prSet presAssocID="{E928F9BC-FCEA-D34F-982E-B2856350D7C6}" presName="parTx" presStyleLbl="revTx" presStyleIdx="6" presStyleCnt="10">
        <dgm:presLayoutVars>
          <dgm:chMax val="0"/>
          <dgm:chPref val="0"/>
        </dgm:presLayoutVars>
      </dgm:prSet>
      <dgm:spPr/>
      <dgm:t>
        <a:bodyPr/>
        <a:lstStyle/>
        <a:p>
          <a:endParaRPr lang="en-US"/>
        </a:p>
      </dgm:t>
    </dgm:pt>
    <dgm:pt modelId="{1C06076C-5C89-5A48-A3A9-8043928080C3}" type="pres">
      <dgm:prSet presAssocID="{E928F9BC-FCEA-D34F-982E-B2856350D7C6}" presName="txSpace" presStyleCnt="0"/>
      <dgm:spPr/>
    </dgm:pt>
    <dgm:pt modelId="{8024F6FB-BF3B-A942-861B-8FFD76E764CE}" type="pres">
      <dgm:prSet presAssocID="{E928F9BC-FCEA-D34F-982E-B2856350D7C6}" presName="desTx" presStyleLbl="revTx" presStyleIdx="7" presStyleCnt="10">
        <dgm:presLayoutVars/>
      </dgm:prSet>
      <dgm:spPr/>
    </dgm:pt>
    <dgm:pt modelId="{095D1336-2614-2045-9644-22FA074B2318}" type="pres">
      <dgm:prSet presAssocID="{51F4FE7F-7436-8B49-A29C-4FDD68AC8650}" presName="sibTrans" presStyleCnt="0"/>
      <dgm:spPr/>
    </dgm:pt>
    <dgm:pt modelId="{22461236-11DE-4B2B-8E34-8D2BAB7A29E7}" type="pres">
      <dgm:prSet presAssocID="{DDAFC786-0D5C-419D-8E5F-8AF3E48FB847}" presName="compNode" presStyleCnt="0"/>
      <dgm:spPr/>
    </dgm:pt>
    <dgm:pt modelId="{2179F4AD-AA7D-4508-978C-9986CBD8A7B3}" type="pres">
      <dgm:prSet presAssocID="{DDAFC786-0D5C-419D-8E5F-8AF3E48FB847}" presName="iconRect" presStyleLbl="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dgm:spPr>
      <dgm:extLst/>
    </dgm:pt>
    <dgm:pt modelId="{0A51DB72-FD4D-4B65-9CA2-49532189F8FC}" type="pres">
      <dgm:prSet presAssocID="{DDAFC786-0D5C-419D-8E5F-8AF3E48FB847}" presName="iconSpace" presStyleCnt="0"/>
      <dgm:spPr/>
    </dgm:pt>
    <dgm:pt modelId="{62C8E057-847F-42B6-AEA6-D2696EBCAC92}" type="pres">
      <dgm:prSet presAssocID="{DDAFC786-0D5C-419D-8E5F-8AF3E48FB847}" presName="parTx" presStyleLbl="revTx" presStyleIdx="8" presStyleCnt="10">
        <dgm:presLayoutVars>
          <dgm:chMax val="0"/>
          <dgm:chPref val="0"/>
        </dgm:presLayoutVars>
      </dgm:prSet>
      <dgm:spPr/>
      <dgm:t>
        <a:bodyPr/>
        <a:lstStyle/>
        <a:p>
          <a:endParaRPr lang="en-US"/>
        </a:p>
      </dgm:t>
    </dgm:pt>
    <dgm:pt modelId="{4C835CAD-5706-4D8F-8BA9-98991A35BCBD}" type="pres">
      <dgm:prSet presAssocID="{DDAFC786-0D5C-419D-8E5F-8AF3E48FB847}" presName="txSpace" presStyleCnt="0"/>
      <dgm:spPr/>
    </dgm:pt>
    <dgm:pt modelId="{D2F4C20F-5CBD-4F39-8B5D-75347192CF5D}" type="pres">
      <dgm:prSet presAssocID="{DDAFC786-0D5C-419D-8E5F-8AF3E48FB847}" presName="desTx" presStyleLbl="revTx" presStyleIdx="9" presStyleCnt="10">
        <dgm:presLayoutVars/>
      </dgm:prSet>
      <dgm:spPr/>
    </dgm:pt>
  </dgm:ptLst>
  <dgm:cxnLst>
    <dgm:cxn modelId="{66BC6BD0-87C6-AA40-B76E-10AA6EE33307}" type="presOf" srcId="{E928F9BC-FCEA-D34F-982E-B2856350D7C6}" destId="{6F481B81-59A7-8A47-B112-7F67243E51B5}" srcOrd="0" destOrd="0" presId="urn:microsoft.com/office/officeart/2018/5/layout/CenteredIconLabelDescriptionList"/>
    <dgm:cxn modelId="{224484B0-1233-2F48-91F2-A722470D7362}" type="presOf" srcId="{DDAFC786-0D5C-419D-8E5F-8AF3E48FB847}" destId="{62C8E057-847F-42B6-AEA6-D2696EBCAC92}" srcOrd="0" destOrd="0" presId="urn:microsoft.com/office/officeart/2018/5/layout/CenteredIconLabelDescriptionList"/>
    <dgm:cxn modelId="{3203B995-0666-B64D-81A4-0E18A5B3E407}" srcId="{49B8E950-BD11-4E18-B18B-E351E74D984B}" destId="{D830F580-CF0C-A749-9D8E-8B473FDA990E}" srcOrd="1" destOrd="0" parTransId="{ACCB8AF9-D3AC-F349-894F-5898106E20FE}" sibTransId="{A7C051A4-22FD-E543-9104-C49208BB6C5D}"/>
    <dgm:cxn modelId="{9B079EB7-FE8A-ED41-A5BD-F08AB0EBAD93}" type="presOf" srcId="{D830F580-CF0C-A749-9D8E-8B473FDA990E}" destId="{0DEF87CE-C931-DA40-9F46-9DFB4CCF3A1B}" srcOrd="0" destOrd="0" presId="urn:microsoft.com/office/officeart/2018/5/layout/CenteredIconLabelDescriptionList"/>
    <dgm:cxn modelId="{016A50F8-B45F-7F4E-BC52-03648B4D2478}" type="presOf" srcId="{5E807CF5-72F4-4DCF-83C7-4BBF012248C4}" destId="{7663EE26-0822-41B7-BCC0-CA957272F4BD}" srcOrd="0" destOrd="0" presId="urn:microsoft.com/office/officeart/2018/5/layout/CenteredIconLabelDescriptionList"/>
    <dgm:cxn modelId="{10E11F8C-8375-4326-9A85-F0DB0483188D}" type="presOf" srcId="{49B8E950-BD11-4E18-B18B-E351E74D984B}" destId="{D11F6A9A-0688-4B76-91E1-31B554378EFE}" srcOrd="0" destOrd="0" presId="urn:microsoft.com/office/officeart/2018/5/layout/CenteredIconLabelDescriptionList"/>
    <dgm:cxn modelId="{A2DCD087-19AC-4212-B3F0-E11D6EF77018}" srcId="{49B8E950-BD11-4E18-B18B-E351E74D984B}" destId="{DDAFC786-0D5C-419D-8E5F-8AF3E48FB847}" srcOrd="4" destOrd="0" parTransId="{49C4EEC7-BBF6-4BCD-A06F-0305E0066451}" sibTransId="{16F7DD47-E488-4423-9994-41B58EDDCD4D}"/>
    <dgm:cxn modelId="{7CDE5494-8F82-A645-AB02-BE83658178AD}" srcId="{49B8E950-BD11-4E18-B18B-E351E74D984B}" destId="{FA43B284-EFB6-1D4A-9FCC-37042A0E6F91}" srcOrd="2" destOrd="0" parTransId="{85102F4D-6336-AC47-B433-5C52F9C23B17}" sibTransId="{D91CB68F-B307-4F4B-9D0B-61F85E1ED793}"/>
    <dgm:cxn modelId="{84E39F88-A7FA-8746-9E4B-E692628FA912}" srcId="{49B8E950-BD11-4E18-B18B-E351E74D984B}" destId="{E928F9BC-FCEA-D34F-982E-B2856350D7C6}" srcOrd="3" destOrd="0" parTransId="{B94942F9-3358-4E48-97B9-317E4319E412}" sibTransId="{51F4FE7F-7436-8B49-A29C-4FDD68AC8650}"/>
    <dgm:cxn modelId="{6CC0B4F6-1671-1946-A4A5-60312884FEA0}" type="presOf" srcId="{FA43B284-EFB6-1D4A-9FCC-37042A0E6F91}" destId="{33B04C9C-B4F3-1B43-B70A-D67FDEA74CE2}" srcOrd="0" destOrd="0" presId="urn:microsoft.com/office/officeart/2018/5/layout/CenteredIconLabelDescriptionList"/>
    <dgm:cxn modelId="{5D455AFE-E3B6-44E1-8607-0F20B72690C3}" srcId="{49B8E950-BD11-4E18-B18B-E351E74D984B}" destId="{5E807CF5-72F4-4DCF-83C7-4BBF012248C4}" srcOrd="0" destOrd="0" parTransId="{49B6C268-1C57-42C6-8378-EE50349CAFCE}" sibTransId="{42F6BF8C-C5E3-450C-90CA-4B50020162FF}"/>
    <dgm:cxn modelId="{60FDE360-3B89-4744-996F-0A941AF1CB02}" type="presParOf" srcId="{D11F6A9A-0688-4B76-91E1-31B554378EFE}" destId="{D2F476B7-2657-4C1F-8220-43CF4A2EADFB}" srcOrd="0" destOrd="0" presId="urn:microsoft.com/office/officeart/2018/5/layout/CenteredIconLabelDescriptionList"/>
    <dgm:cxn modelId="{D32BDB3E-E46E-4942-9860-B6F86DF85B9A}" type="presParOf" srcId="{D2F476B7-2657-4C1F-8220-43CF4A2EADFB}" destId="{D4146D0F-203C-4955-85A2-63F2E3BF64C6}" srcOrd="0" destOrd="0" presId="urn:microsoft.com/office/officeart/2018/5/layout/CenteredIconLabelDescriptionList"/>
    <dgm:cxn modelId="{85738B1B-7307-DB4E-AE4B-18BEC7A7752E}" type="presParOf" srcId="{D2F476B7-2657-4C1F-8220-43CF4A2EADFB}" destId="{53160E36-33BF-466C-B0DB-CAF0CD664575}" srcOrd="1" destOrd="0" presId="urn:microsoft.com/office/officeart/2018/5/layout/CenteredIconLabelDescriptionList"/>
    <dgm:cxn modelId="{3EC1E0C5-494F-9F4A-A700-5337EFD33B0E}" type="presParOf" srcId="{D2F476B7-2657-4C1F-8220-43CF4A2EADFB}" destId="{7663EE26-0822-41B7-BCC0-CA957272F4BD}" srcOrd="2" destOrd="0" presId="urn:microsoft.com/office/officeart/2018/5/layout/CenteredIconLabelDescriptionList"/>
    <dgm:cxn modelId="{7A7DF4F8-46A2-C145-AF92-E24F4D48A03E}" type="presParOf" srcId="{D2F476B7-2657-4C1F-8220-43CF4A2EADFB}" destId="{EDCF99EF-E3A0-4DC3-8913-1E37FEA7EA48}" srcOrd="3" destOrd="0" presId="urn:microsoft.com/office/officeart/2018/5/layout/CenteredIconLabelDescriptionList"/>
    <dgm:cxn modelId="{9D4A1928-99FF-7A45-8509-029FBC2CD216}" type="presParOf" srcId="{D2F476B7-2657-4C1F-8220-43CF4A2EADFB}" destId="{EBBC5D16-2FD3-410F-ACC0-C13D5E65460A}" srcOrd="4" destOrd="0" presId="urn:microsoft.com/office/officeart/2018/5/layout/CenteredIconLabelDescriptionList"/>
    <dgm:cxn modelId="{B11AB256-C907-ED40-8162-978B7D6D17C6}" type="presParOf" srcId="{D11F6A9A-0688-4B76-91E1-31B554378EFE}" destId="{12374344-C050-4E52-B82F-28E93F60C3F8}" srcOrd="1" destOrd="0" presId="urn:microsoft.com/office/officeart/2018/5/layout/CenteredIconLabelDescriptionList"/>
    <dgm:cxn modelId="{ABEE7FB0-1AEA-054F-8A0A-EB8A9713462D}" type="presParOf" srcId="{D11F6A9A-0688-4B76-91E1-31B554378EFE}" destId="{2CAA1679-FE05-3B42-807C-64DA58DD4418}" srcOrd="2" destOrd="0" presId="urn:microsoft.com/office/officeart/2018/5/layout/CenteredIconLabelDescriptionList"/>
    <dgm:cxn modelId="{4D04672D-D7D6-A542-9A2D-E24263E454B3}" type="presParOf" srcId="{2CAA1679-FE05-3B42-807C-64DA58DD4418}" destId="{BE550C69-04B8-A54A-AA4D-84402AED870D}" srcOrd="0" destOrd="0" presId="urn:microsoft.com/office/officeart/2018/5/layout/CenteredIconLabelDescriptionList"/>
    <dgm:cxn modelId="{6348EE82-D78C-4649-B56F-4676D7252251}" type="presParOf" srcId="{2CAA1679-FE05-3B42-807C-64DA58DD4418}" destId="{C95C3074-4CE6-1149-B51B-D4D1894C8BAE}" srcOrd="1" destOrd="0" presId="urn:microsoft.com/office/officeart/2018/5/layout/CenteredIconLabelDescriptionList"/>
    <dgm:cxn modelId="{16B27288-C0CC-1A4A-9974-0C1052488D07}" type="presParOf" srcId="{2CAA1679-FE05-3B42-807C-64DA58DD4418}" destId="{0DEF87CE-C931-DA40-9F46-9DFB4CCF3A1B}" srcOrd="2" destOrd="0" presId="urn:microsoft.com/office/officeart/2018/5/layout/CenteredIconLabelDescriptionList"/>
    <dgm:cxn modelId="{86E2F096-5333-ED4C-A343-CCD95C9490A5}" type="presParOf" srcId="{2CAA1679-FE05-3B42-807C-64DA58DD4418}" destId="{D0E323AC-C25C-E94A-A500-8051927A5D24}" srcOrd="3" destOrd="0" presId="urn:microsoft.com/office/officeart/2018/5/layout/CenteredIconLabelDescriptionList"/>
    <dgm:cxn modelId="{6164060C-EAAE-EC46-8E83-66FD173A8860}" type="presParOf" srcId="{2CAA1679-FE05-3B42-807C-64DA58DD4418}" destId="{59002EF7-8B4C-CC43-8030-D934C367141E}" srcOrd="4" destOrd="0" presId="urn:microsoft.com/office/officeart/2018/5/layout/CenteredIconLabelDescriptionList"/>
    <dgm:cxn modelId="{FA556812-8463-824B-8DA5-D9F569D6E871}" type="presParOf" srcId="{D11F6A9A-0688-4B76-91E1-31B554378EFE}" destId="{5E885AEF-06BA-F548-9221-6129A569F0C4}" srcOrd="3" destOrd="0" presId="urn:microsoft.com/office/officeart/2018/5/layout/CenteredIconLabelDescriptionList"/>
    <dgm:cxn modelId="{DCAEF8FA-3FF9-5848-AA8D-163E6042B793}" type="presParOf" srcId="{D11F6A9A-0688-4B76-91E1-31B554378EFE}" destId="{232145A2-1E68-9E43-ACE6-3D6E5168100E}" srcOrd="4" destOrd="0" presId="urn:microsoft.com/office/officeart/2018/5/layout/CenteredIconLabelDescriptionList"/>
    <dgm:cxn modelId="{8AE95B35-31D6-9D42-A9E4-CBED08B7D5F4}" type="presParOf" srcId="{232145A2-1E68-9E43-ACE6-3D6E5168100E}" destId="{120B5038-8B0C-F343-8BB0-730D15DD510F}" srcOrd="0" destOrd="0" presId="urn:microsoft.com/office/officeart/2018/5/layout/CenteredIconLabelDescriptionList"/>
    <dgm:cxn modelId="{0230863D-3C9E-E543-A0B2-68F0727DD1C2}" type="presParOf" srcId="{232145A2-1E68-9E43-ACE6-3D6E5168100E}" destId="{7E0D2E92-7BA9-794E-ABD2-108908D63190}" srcOrd="1" destOrd="0" presId="urn:microsoft.com/office/officeart/2018/5/layout/CenteredIconLabelDescriptionList"/>
    <dgm:cxn modelId="{F2F78B8C-E707-CB48-BF41-398E40A581A8}" type="presParOf" srcId="{232145A2-1E68-9E43-ACE6-3D6E5168100E}" destId="{33B04C9C-B4F3-1B43-B70A-D67FDEA74CE2}" srcOrd="2" destOrd="0" presId="urn:microsoft.com/office/officeart/2018/5/layout/CenteredIconLabelDescriptionList"/>
    <dgm:cxn modelId="{DFC8FB5D-1793-0F46-A8F5-74CB7DAC1524}" type="presParOf" srcId="{232145A2-1E68-9E43-ACE6-3D6E5168100E}" destId="{B4AEE0F8-4F9C-2841-8995-324DEB3F4661}" srcOrd="3" destOrd="0" presId="urn:microsoft.com/office/officeart/2018/5/layout/CenteredIconLabelDescriptionList"/>
    <dgm:cxn modelId="{367713EC-093F-2B41-8685-048FFA9A908B}" type="presParOf" srcId="{232145A2-1E68-9E43-ACE6-3D6E5168100E}" destId="{51E5785A-2B58-F047-90CD-F913370113DE}" srcOrd="4" destOrd="0" presId="urn:microsoft.com/office/officeart/2018/5/layout/CenteredIconLabelDescriptionList"/>
    <dgm:cxn modelId="{65D996EC-18E9-A142-BF71-B46D7BEA60E6}" type="presParOf" srcId="{D11F6A9A-0688-4B76-91E1-31B554378EFE}" destId="{9C4D4049-4F94-A342-8C41-59C1D1781DC9}" srcOrd="5" destOrd="0" presId="urn:microsoft.com/office/officeart/2018/5/layout/CenteredIconLabelDescriptionList"/>
    <dgm:cxn modelId="{76223F15-0D93-884A-BC35-6A35587CA125}" type="presParOf" srcId="{D11F6A9A-0688-4B76-91E1-31B554378EFE}" destId="{6E55C7E9-6A52-8144-B419-1FBC0A78A3FC}" srcOrd="6" destOrd="0" presId="urn:microsoft.com/office/officeart/2018/5/layout/CenteredIconLabelDescriptionList"/>
    <dgm:cxn modelId="{9D8FF9C2-F8C7-A74B-9907-D598CD18D071}" type="presParOf" srcId="{6E55C7E9-6A52-8144-B419-1FBC0A78A3FC}" destId="{C1BC30EF-E6D5-1C40-9998-AE9C14C3BDF1}" srcOrd="0" destOrd="0" presId="urn:microsoft.com/office/officeart/2018/5/layout/CenteredIconLabelDescriptionList"/>
    <dgm:cxn modelId="{791D4A6B-33FA-CA41-A159-8F4CDEC53F16}" type="presParOf" srcId="{6E55C7E9-6A52-8144-B419-1FBC0A78A3FC}" destId="{75B9C924-2A54-6D42-944A-E2E494BE898B}" srcOrd="1" destOrd="0" presId="urn:microsoft.com/office/officeart/2018/5/layout/CenteredIconLabelDescriptionList"/>
    <dgm:cxn modelId="{AFE5738F-839F-724F-951D-09836D7167CA}" type="presParOf" srcId="{6E55C7E9-6A52-8144-B419-1FBC0A78A3FC}" destId="{6F481B81-59A7-8A47-B112-7F67243E51B5}" srcOrd="2" destOrd="0" presId="urn:microsoft.com/office/officeart/2018/5/layout/CenteredIconLabelDescriptionList"/>
    <dgm:cxn modelId="{C944F374-58D0-0242-9B74-1E2EAFB0FA4E}" type="presParOf" srcId="{6E55C7E9-6A52-8144-B419-1FBC0A78A3FC}" destId="{1C06076C-5C89-5A48-A3A9-8043928080C3}" srcOrd="3" destOrd="0" presId="urn:microsoft.com/office/officeart/2018/5/layout/CenteredIconLabelDescriptionList"/>
    <dgm:cxn modelId="{03E9D7D0-6E74-224E-93BD-1D8D5E3DC598}" type="presParOf" srcId="{6E55C7E9-6A52-8144-B419-1FBC0A78A3FC}" destId="{8024F6FB-BF3B-A942-861B-8FFD76E764CE}" srcOrd="4" destOrd="0" presId="urn:microsoft.com/office/officeart/2018/5/layout/CenteredIconLabelDescriptionList"/>
    <dgm:cxn modelId="{C68BAC3D-16FC-BA4A-B888-1FC5365C0069}" type="presParOf" srcId="{D11F6A9A-0688-4B76-91E1-31B554378EFE}" destId="{095D1336-2614-2045-9644-22FA074B2318}" srcOrd="7" destOrd="0" presId="urn:microsoft.com/office/officeart/2018/5/layout/CenteredIconLabelDescriptionList"/>
    <dgm:cxn modelId="{5D9B4E28-378F-DB42-B5B0-ACCE5AC5BCC0}" type="presParOf" srcId="{D11F6A9A-0688-4B76-91E1-31B554378EFE}" destId="{22461236-11DE-4B2B-8E34-8D2BAB7A29E7}" srcOrd="8" destOrd="0" presId="urn:microsoft.com/office/officeart/2018/5/layout/CenteredIconLabelDescriptionList"/>
    <dgm:cxn modelId="{24C224C1-E8DB-194D-B450-C9D1DD82C6EA}" type="presParOf" srcId="{22461236-11DE-4B2B-8E34-8D2BAB7A29E7}" destId="{2179F4AD-AA7D-4508-978C-9986CBD8A7B3}" srcOrd="0" destOrd="0" presId="urn:microsoft.com/office/officeart/2018/5/layout/CenteredIconLabelDescriptionList"/>
    <dgm:cxn modelId="{E1CEE02C-FA10-F54D-8B29-05605BFD9CC2}" type="presParOf" srcId="{22461236-11DE-4B2B-8E34-8D2BAB7A29E7}" destId="{0A51DB72-FD4D-4B65-9CA2-49532189F8FC}" srcOrd="1" destOrd="0" presId="urn:microsoft.com/office/officeart/2018/5/layout/CenteredIconLabelDescriptionList"/>
    <dgm:cxn modelId="{973AB4E3-4E52-DD4C-B5BA-EA18FFCF7840}" type="presParOf" srcId="{22461236-11DE-4B2B-8E34-8D2BAB7A29E7}" destId="{62C8E057-847F-42B6-AEA6-D2696EBCAC92}" srcOrd="2" destOrd="0" presId="urn:microsoft.com/office/officeart/2018/5/layout/CenteredIconLabelDescriptionList"/>
    <dgm:cxn modelId="{F518AA62-A6E9-6F4C-B0F9-19B77751869B}" type="presParOf" srcId="{22461236-11DE-4B2B-8E34-8D2BAB7A29E7}" destId="{4C835CAD-5706-4D8F-8BA9-98991A35BCBD}" srcOrd="3" destOrd="0" presId="urn:microsoft.com/office/officeart/2018/5/layout/CenteredIconLabelDescriptionList"/>
    <dgm:cxn modelId="{D4DF0E14-4AFB-3B40-BF70-A423C6C68FBB}" type="presParOf" srcId="{22461236-11DE-4B2B-8E34-8D2BAB7A29E7}" destId="{D2F4C20F-5CBD-4F39-8B5D-75347192CF5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5/28/19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5/28/19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BA2B4C-8C8C-1D43-BD77-5B39259D146F}"/>
              </a:ext>
            </a:extLst>
          </p:cNvPr>
          <p:cNvSpPr>
            <a:spLocks noGrp="1"/>
          </p:cNvSpPr>
          <p:nvPr>
            <p:ph type="ctrTitle"/>
          </p:nvPr>
        </p:nvSpPr>
        <p:spPr>
          <a:xfrm>
            <a:off x="2692398" y="2051874"/>
            <a:ext cx="6815669" cy="1515533"/>
          </a:xfrm>
        </p:spPr>
        <p:txBody>
          <a:bodyPr/>
          <a:lstStyle/>
          <a:p>
            <a:r>
              <a:rPr lang="pt-PT" sz="3200" dirty="0"/>
              <a:t>Discussão:</a:t>
            </a:r>
            <a:r>
              <a:rPr lang="pt-PT" dirty="0"/>
              <a:t/>
            </a:r>
            <a:br>
              <a:rPr lang="pt-PT" dirty="0"/>
            </a:br>
            <a:r>
              <a:rPr lang="pt-PT" sz="4800" dirty="0"/>
              <a:t>OCDE </a:t>
            </a:r>
            <a:r>
              <a:rPr lang="pt-PT" sz="4800" dirty="0" err="1"/>
              <a:t>Economic</a:t>
            </a:r>
            <a:r>
              <a:rPr lang="pt-PT" sz="4800" dirty="0"/>
              <a:t> </a:t>
            </a:r>
            <a:r>
              <a:rPr lang="pt-PT" sz="4800" dirty="0" err="1"/>
              <a:t>Surveys</a:t>
            </a:r>
            <a:r>
              <a:rPr lang="pt-PT" sz="4800" dirty="0"/>
              <a:t>: Portugal, OCDE (2017)</a:t>
            </a:r>
          </a:p>
        </p:txBody>
      </p:sp>
      <p:sp>
        <p:nvSpPr>
          <p:cNvPr id="3" name="Subtitle 2">
            <a:extLst>
              <a:ext uri="{FF2B5EF4-FFF2-40B4-BE49-F238E27FC236}">
                <a16:creationId xmlns:a16="http://schemas.microsoft.com/office/drawing/2014/main" xmlns="" id="{686501A1-D478-3E45-BAA0-685A6F6E87D1}"/>
              </a:ext>
            </a:extLst>
          </p:cNvPr>
          <p:cNvSpPr>
            <a:spLocks noGrp="1"/>
          </p:cNvSpPr>
          <p:nvPr>
            <p:ph type="subTitle" idx="1"/>
          </p:nvPr>
        </p:nvSpPr>
        <p:spPr>
          <a:xfrm>
            <a:off x="2688165" y="3909386"/>
            <a:ext cx="6815669" cy="1320802"/>
          </a:xfrm>
        </p:spPr>
        <p:txBody>
          <a:bodyPr>
            <a:normAutofit lnSpcReduction="10000"/>
          </a:bodyPr>
          <a:lstStyle/>
          <a:p>
            <a:r>
              <a:rPr lang="pt-PT" dirty="0"/>
              <a:t>Turma M13</a:t>
            </a:r>
          </a:p>
          <a:p>
            <a:r>
              <a:rPr lang="pt-PT" dirty="0"/>
              <a:t>André Campos nº 50455 / João Pires nº 48678 </a:t>
            </a:r>
          </a:p>
          <a:p>
            <a:r>
              <a:rPr lang="pt-PT" dirty="0"/>
              <a:t>Mariana Carrasco nº 48711 / Paulo Silva nº 48688</a:t>
            </a:r>
          </a:p>
          <a:p>
            <a:endParaRPr lang="pt-PT" dirty="0"/>
          </a:p>
        </p:txBody>
      </p:sp>
    </p:spTree>
    <p:extLst>
      <p:ext uri="{BB962C8B-B14F-4D97-AF65-F5344CB8AC3E}">
        <p14:creationId xmlns:p14="http://schemas.microsoft.com/office/powerpoint/2010/main" val="714836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E20D6418-E3C3-492E-9658-A42214B28784}"/>
              </a:ext>
            </a:extLst>
          </p:cNvPr>
          <p:cNvPicPr>
            <a:picLocks noChangeAspect="1"/>
          </p:cNvPicPr>
          <p:nvPr/>
        </p:nvPicPr>
        <p:blipFill>
          <a:blip r:embed="rId2"/>
          <a:stretch>
            <a:fillRect/>
          </a:stretch>
        </p:blipFill>
        <p:spPr>
          <a:xfrm>
            <a:off x="848139" y="689114"/>
            <a:ext cx="10588487" cy="5486400"/>
          </a:xfrm>
          <a:prstGeom prst="rect">
            <a:avLst/>
          </a:prstGeom>
        </p:spPr>
      </p:pic>
    </p:spTree>
    <p:extLst>
      <p:ext uri="{BB962C8B-B14F-4D97-AF65-F5344CB8AC3E}">
        <p14:creationId xmlns:p14="http://schemas.microsoft.com/office/powerpoint/2010/main" val="2176523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D5CFD79E-3768-475C-A0A1-B98195E6F6AA}"/>
              </a:ext>
            </a:extLst>
          </p:cNvPr>
          <p:cNvPicPr>
            <a:picLocks noChangeAspect="1"/>
          </p:cNvPicPr>
          <p:nvPr/>
        </p:nvPicPr>
        <p:blipFill rotWithShape="1">
          <a:blip r:embed="rId2"/>
          <a:srcRect l="23152" t="21436" r="9022" b="12831"/>
          <a:stretch/>
        </p:blipFill>
        <p:spPr>
          <a:xfrm>
            <a:off x="788505" y="674290"/>
            <a:ext cx="10614990" cy="5509420"/>
          </a:xfrm>
          <a:prstGeom prst="rect">
            <a:avLst/>
          </a:prstGeom>
        </p:spPr>
      </p:pic>
    </p:spTree>
    <p:extLst>
      <p:ext uri="{BB962C8B-B14F-4D97-AF65-F5344CB8AC3E}">
        <p14:creationId xmlns:p14="http://schemas.microsoft.com/office/powerpoint/2010/main" val="185653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07EF5373-7D69-4ECB-9F41-1FFFA10BB07B}"/>
              </a:ext>
            </a:extLst>
          </p:cNvPr>
          <p:cNvPicPr>
            <a:picLocks noChangeAspect="1"/>
          </p:cNvPicPr>
          <p:nvPr/>
        </p:nvPicPr>
        <p:blipFill>
          <a:blip r:embed="rId2"/>
          <a:stretch>
            <a:fillRect/>
          </a:stretch>
        </p:blipFill>
        <p:spPr>
          <a:xfrm>
            <a:off x="755374" y="715617"/>
            <a:ext cx="10681252" cy="5393635"/>
          </a:xfrm>
          <a:prstGeom prst="rect">
            <a:avLst/>
          </a:prstGeom>
        </p:spPr>
      </p:pic>
    </p:spTree>
    <p:extLst>
      <p:ext uri="{BB962C8B-B14F-4D97-AF65-F5344CB8AC3E}">
        <p14:creationId xmlns:p14="http://schemas.microsoft.com/office/powerpoint/2010/main" val="1177905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95F443E4-E3F3-4FEA-BF57-293072789588}"/>
              </a:ext>
            </a:extLst>
          </p:cNvPr>
          <p:cNvPicPr>
            <a:picLocks noChangeAspect="1"/>
          </p:cNvPicPr>
          <p:nvPr/>
        </p:nvPicPr>
        <p:blipFill rotWithShape="1">
          <a:blip r:embed="rId2"/>
          <a:srcRect l="23369" t="23949" r="8913" b="10705"/>
          <a:stretch/>
        </p:blipFill>
        <p:spPr>
          <a:xfrm>
            <a:off x="808383" y="651080"/>
            <a:ext cx="10575234" cy="5564190"/>
          </a:xfrm>
          <a:prstGeom prst="rect">
            <a:avLst/>
          </a:prstGeom>
        </p:spPr>
      </p:pic>
    </p:spTree>
    <p:extLst>
      <p:ext uri="{BB962C8B-B14F-4D97-AF65-F5344CB8AC3E}">
        <p14:creationId xmlns:p14="http://schemas.microsoft.com/office/powerpoint/2010/main" val="359622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316C3381-C682-49AA-A400-48E27B191EC0}"/>
              </a:ext>
            </a:extLst>
          </p:cNvPr>
          <p:cNvPicPr>
            <a:picLocks noChangeAspect="1"/>
          </p:cNvPicPr>
          <p:nvPr/>
        </p:nvPicPr>
        <p:blipFill rotWithShape="1">
          <a:blip r:embed="rId2"/>
          <a:srcRect l="23045" t="23755" r="8804" b="10126"/>
          <a:stretch/>
        </p:blipFill>
        <p:spPr>
          <a:xfrm>
            <a:off x="781878" y="715616"/>
            <a:ext cx="10681252" cy="5446645"/>
          </a:xfrm>
          <a:prstGeom prst="rect">
            <a:avLst/>
          </a:prstGeom>
        </p:spPr>
      </p:pic>
    </p:spTree>
    <p:extLst>
      <p:ext uri="{BB962C8B-B14F-4D97-AF65-F5344CB8AC3E}">
        <p14:creationId xmlns:p14="http://schemas.microsoft.com/office/powerpoint/2010/main" val="4110251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ED736391-FD3A-40E3-9751-4F8170CC15E1}"/>
              </a:ext>
            </a:extLst>
          </p:cNvPr>
          <p:cNvPicPr>
            <a:picLocks noChangeAspect="1"/>
          </p:cNvPicPr>
          <p:nvPr/>
        </p:nvPicPr>
        <p:blipFill rotWithShape="1">
          <a:blip r:embed="rId2"/>
          <a:srcRect l="23044" t="24359" r="9348" b="9908"/>
          <a:stretch/>
        </p:blipFill>
        <p:spPr>
          <a:xfrm>
            <a:off x="768626" y="683542"/>
            <a:ext cx="10628244" cy="5490916"/>
          </a:xfrm>
          <a:prstGeom prst="rect">
            <a:avLst/>
          </a:prstGeom>
        </p:spPr>
      </p:pic>
    </p:spTree>
    <p:extLst>
      <p:ext uri="{BB962C8B-B14F-4D97-AF65-F5344CB8AC3E}">
        <p14:creationId xmlns:p14="http://schemas.microsoft.com/office/powerpoint/2010/main" val="92232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26067760-82E9-4037-9862-D28038992761}"/>
              </a:ext>
            </a:extLst>
          </p:cNvPr>
          <p:cNvPicPr>
            <a:picLocks noChangeAspect="1"/>
          </p:cNvPicPr>
          <p:nvPr/>
        </p:nvPicPr>
        <p:blipFill rotWithShape="1">
          <a:blip r:embed="rId2"/>
          <a:srcRect l="23153" t="24722" r="8804" b="9159"/>
          <a:stretch/>
        </p:blipFill>
        <p:spPr>
          <a:xfrm>
            <a:off x="824947" y="687456"/>
            <a:ext cx="10651436" cy="5483087"/>
          </a:xfrm>
          <a:prstGeom prst="rect">
            <a:avLst/>
          </a:prstGeom>
        </p:spPr>
      </p:pic>
    </p:spTree>
    <p:extLst>
      <p:ext uri="{BB962C8B-B14F-4D97-AF65-F5344CB8AC3E}">
        <p14:creationId xmlns:p14="http://schemas.microsoft.com/office/powerpoint/2010/main" val="369896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E0D20A83-0E6E-41BC-B03F-10B1F1B7D1CA}"/>
              </a:ext>
            </a:extLst>
          </p:cNvPr>
          <p:cNvPicPr>
            <a:picLocks noChangeAspect="1"/>
          </p:cNvPicPr>
          <p:nvPr/>
        </p:nvPicPr>
        <p:blipFill>
          <a:blip r:embed="rId2"/>
          <a:stretch>
            <a:fillRect/>
          </a:stretch>
        </p:blipFill>
        <p:spPr>
          <a:xfrm>
            <a:off x="861391" y="756534"/>
            <a:ext cx="10508974" cy="5306102"/>
          </a:xfrm>
          <a:prstGeom prst="rect">
            <a:avLst/>
          </a:prstGeom>
        </p:spPr>
      </p:pic>
    </p:spTree>
    <p:extLst>
      <p:ext uri="{BB962C8B-B14F-4D97-AF65-F5344CB8AC3E}">
        <p14:creationId xmlns:p14="http://schemas.microsoft.com/office/powerpoint/2010/main" val="3465713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9BF0E012-C4AF-4B08-9750-187387FCF399}"/>
              </a:ext>
            </a:extLst>
          </p:cNvPr>
          <p:cNvPicPr>
            <a:picLocks noChangeAspect="1"/>
          </p:cNvPicPr>
          <p:nvPr/>
        </p:nvPicPr>
        <p:blipFill rotWithShape="1">
          <a:blip r:embed="rId2"/>
          <a:srcRect l="23261" t="24916" r="8804" b="9352"/>
          <a:stretch/>
        </p:blipFill>
        <p:spPr>
          <a:xfrm>
            <a:off x="781879" y="689510"/>
            <a:ext cx="10641495" cy="5478979"/>
          </a:xfrm>
          <a:prstGeom prst="rect">
            <a:avLst/>
          </a:prstGeom>
        </p:spPr>
      </p:pic>
    </p:spTree>
    <p:extLst>
      <p:ext uri="{BB962C8B-B14F-4D97-AF65-F5344CB8AC3E}">
        <p14:creationId xmlns:p14="http://schemas.microsoft.com/office/powerpoint/2010/main" val="2195758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ED0836DD-F6DD-4EB6-BE9E-32BCFD349459}"/>
              </a:ext>
            </a:extLst>
          </p:cNvPr>
          <p:cNvPicPr>
            <a:picLocks noChangeAspect="1"/>
          </p:cNvPicPr>
          <p:nvPr/>
        </p:nvPicPr>
        <p:blipFill rotWithShape="1">
          <a:blip r:embed="rId2"/>
          <a:srcRect l="23044" t="24915" r="8913" b="9739"/>
          <a:stretch/>
        </p:blipFill>
        <p:spPr>
          <a:xfrm>
            <a:off x="788504" y="634844"/>
            <a:ext cx="10614991" cy="5588312"/>
          </a:xfrm>
          <a:prstGeom prst="rect">
            <a:avLst/>
          </a:prstGeom>
        </p:spPr>
      </p:pic>
    </p:spTree>
    <p:extLst>
      <p:ext uri="{BB962C8B-B14F-4D97-AF65-F5344CB8AC3E}">
        <p14:creationId xmlns:p14="http://schemas.microsoft.com/office/powerpoint/2010/main" val="392677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xmlns="" id="{1358D84F-63FB-4AF3-98DE-5F4576DD2AE3}"/>
              </a:ext>
            </a:extLst>
          </p:cNvPr>
          <p:cNvPicPr>
            <a:picLocks noChangeAspect="1"/>
          </p:cNvPicPr>
          <p:nvPr/>
        </p:nvPicPr>
        <p:blipFill rotWithShape="1">
          <a:blip r:embed="rId2"/>
          <a:srcRect l="8044" t="17955" r="8478" b="6645"/>
          <a:stretch/>
        </p:blipFill>
        <p:spPr>
          <a:xfrm>
            <a:off x="720102" y="699052"/>
            <a:ext cx="10751795" cy="5459896"/>
          </a:xfrm>
          <a:prstGeom prst="rect">
            <a:avLst/>
          </a:prstGeom>
        </p:spPr>
      </p:pic>
    </p:spTree>
    <p:extLst>
      <p:ext uri="{BB962C8B-B14F-4D97-AF65-F5344CB8AC3E}">
        <p14:creationId xmlns:p14="http://schemas.microsoft.com/office/powerpoint/2010/main" val="128040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3219218F-5984-4877-ACEE-A131567C70EC}"/>
              </a:ext>
            </a:extLst>
          </p:cNvPr>
          <p:cNvPicPr>
            <a:picLocks noChangeAspect="1"/>
          </p:cNvPicPr>
          <p:nvPr/>
        </p:nvPicPr>
        <p:blipFill rotWithShape="1">
          <a:blip r:embed="rId2"/>
          <a:srcRect l="22826" t="24915" r="8804" b="9159"/>
          <a:stretch/>
        </p:blipFill>
        <p:spPr>
          <a:xfrm>
            <a:off x="755374" y="739635"/>
            <a:ext cx="10668000" cy="5488887"/>
          </a:xfrm>
          <a:prstGeom prst="rect">
            <a:avLst/>
          </a:prstGeom>
        </p:spPr>
      </p:pic>
    </p:spTree>
    <p:extLst>
      <p:ext uri="{BB962C8B-B14F-4D97-AF65-F5344CB8AC3E}">
        <p14:creationId xmlns:p14="http://schemas.microsoft.com/office/powerpoint/2010/main" val="1104113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B57ED4FD-4DDC-498E-B26A-39FC6C01CEEC}"/>
              </a:ext>
            </a:extLst>
          </p:cNvPr>
          <p:cNvPicPr>
            <a:picLocks noChangeAspect="1"/>
          </p:cNvPicPr>
          <p:nvPr/>
        </p:nvPicPr>
        <p:blipFill rotWithShape="1">
          <a:blip r:embed="rId2"/>
          <a:srcRect l="23044" t="24142" r="8913" b="9739"/>
          <a:stretch/>
        </p:blipFill>
        <p:spPr>
          <a:xfrm>
            <a:off x="781878" y="686361"/>
            <a:ext cx="10641496" cy="5502405"/>
          </a:xfrm>
          <a:prstGeom prst="rect">
            <a:avLst/>
          </a:prstGeom>
        </p:spPr>
      </p:pic>
    </p:spTree>
    <p:extLst>
      <p:ext uri="{BB962C8B-B14F-4D97-AF65-F5344CB8AC3E}">
        <p14:creationId xmlns:p14="http://schemas.microsoft.com/office/powerpoint/2010/main" val="2456582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C804DD35-F966-438E-B791-83599F49CB09}"/>
              </a:ext>
            </a:extLst>
          </p:cNvPr>
          <p:cNvPicPr>
            <a:picLocks noChangeAspect="1"/>
          </p:cNvPicPr>
          <p:nvPr/>
        </p:nvPicPr>
        <p:blipFill rotWithShape="1">
          <a:blip r:embed="rId2"/>
          <a:srcRect l="23045" t="24529" r="8804" b="9545"/>
          <a:stretch/>
        </p:blipFill>
        <p:spPr>
          <a:xfrm>
            <a:off x="755374" y="645172"/>
            <a:ext cx="10681252" cy="5556846"/>
          </a:xfrm>
          <a:prstGeom prst="rect">
            <a:avLst/>
          </a:prstGeom>
        </p:spPr>
      </p:pic>
    </p:spTree>
    <p:extLst>
      <p:ext uri="{BB962C8B-B14F-4D97-AF65-F5344CB8AC3E}">
        <p14:creationId xmlns:p14="http://schemas.microsoft.com/office/powerpoint/2010/main" val="3158097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ponto de interrogação">
            <a:extLst>
              <a:ext uri="{FF2B5EF4-FFF2-40B4-BE49-F238E27FC236}">
                <a16:creationId xmlns:a16="http://schemas.microsoft.com/office/drawing/2014/main" xmlns="" id="{248050A6-0194-4C71-9976-B1AA05C0F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71892"/>
            <a:ext cx="2133600" cy="1838325"/>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xmlns="" id="{7CF8F92E-8B24-4A3B-AEA2-1B157A4052DD}"/>
              </a:ext>
            </a:extLst>
          </p:cNvPr>
          <p:cNvSpPr/>
          <p:nvPr/>
        </p:nvSpPr>
        <p:spPr>
          <a:xfrm>
            <a:off x="1295402" y="1147783"/>
            <a:ext cx="9601196" cy="248178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000" dirty="0">
                <a:solidFill>
                  <a:schemeClr val="tx1"/>
                </a:solidFill>
              </a:rPr>
              <a:t>Como é que o desempenho dos procedimentos de insolvência afeta o investimento?</a:t>
            </a:r>
            <a:endParaRPr lang="pt-PT" sz="4000" dirty="0">
              <a:solidFill>
                <a:schemeClr val="tx1"/>
              </a:solidFill>
              <a:latin typeface="+mj-lt"/>
            </a:endParaRPr>
          </a:p>
        </p:txBody>
      </p:sp>
    </p:spTree>
    <p:extLst>
      <p:ext uri="{BB962C8B-B14F-4D97-AF65-F5344CB8AC3E}">
        <p14:creationId xmlns:p14="http://schemas.microsoft.com/office/powerpoint/2010/main" val="655804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7791F30-0D1E-434F-8F53-51210DF87560}"/>
              </a:ext>
            </a:extLst>
          </p:cNvPr>
          <p:cNvSpPr>
            <a:spLocks noGrp="1"/>
          </p:cNvSpPr>
          <p:nvPr>
            <p:ph type="title"/>
          </p:nvPr>
        </p:nvSpPr>
        <p:spPr>
          <a:xfrm>
            <a:off x="1295402" y="1220671"/>
            <a:ext cx="9601196" cy="1303867"/>
          </a:xfrm>
        </p:spPr>
        <p:txBody>
          <a:bodyPr>
            <a:normAutofit fontScale="90000"/>
          </a:bodyPr>
          <a:lstStyle/>
          <a:p>
            <a:r>
              <a:rPr lang="pt-PT" dirty="0"/>
              <a:t>Tribunais congestionados complicam o acesso a empréstimos e o aumento de investimento.</a:t>
            </a:r>
            <a:br>
              <a:rPr lang="pt-PT" dirty="0"/>
            </a:br>
            <a:endParaRPr lang="pt-PT" dirty="0"/>
          </a:p>
        </p:txBody>
      </p:sp>
      <p:pic>
        <p:nvPicPr>
          <p:cNvPr id="4" name="Picture 5">
            <a:extLst>
              <a:ext uri="{FF2B5EF4-FFF2-40B4-BE49-F238E27FC236}">
                <a16:creationId xmlns:a16="http://schemas.microsoft.com/office/drawing/2014/main" xmlns="" id="{8E9A8490-30C1-480E-91BE-96AD99FF40A5}"/>
              </a:ext>
            </a:extLst>
          </p:cNvPr>
          <p:cNvPicPr>
            <a:picLocks noChangeAspect="1"/>
          </p:cNvPicPr>
          <p:nvPr/>
        </p:nvPicPr>
        <p:blipFill>
          <a:blip r:embed="rId2"/>
          <a:stretch>
            <a:fillRect/>
          </a:stretch>
        </p:blipFill>
        <p:spPr>
          <a:xfrm>
            <a:off x="2088530" y="2556956"/>
            <a:ext cx="8014939" cy="3553014"/>
          </a:xfrm>
          <a:prstGeom prst="rect">
            <a:avLst/>
          </a:prstGeom>
        </p:spPr>
      </p:pic>
    </p:spTree>
    <p:extLst>
      <p:ext uri="{BB962C8B-B14F-4D97-AF65-F5344CB8AC3E}">
        <p14:creationId xmlns:p14="http://schemas.microsoft.com/office/powerpoint/2010/main" val="2764216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m para ponto de interrogação">
            <a:extLst>
              <a:ext uri="{FF2B5EF4-FFF2-40B4-BE49-F238E27FC236}">
                <a16:creationId xmlns:a16="http://schemas.microsoft.com/office/drawing/2014/main" xmlns="" id="{650A4310-95DE-4AFA-89A1-54C1CC3C4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331992"/>
            <a:ext cx="2133600" cy="1838325"/>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xmlns="" id="{4AD22CF7-9CFC-4F3A-A002-614935E25D1F}"/>
              </a:ext>
            </a:extLst>
          </p:cNvPr>
          <p:cNvSpPr/>
          <p:nvPr/>
        </p:nvSpPr>
        <p:spPr>
          <a:xfrm>
            <a:off x="1295402" y="1160674"/>
            <a:ext cx="9601196" cy="304394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000" dirty="0">
                <a:solidFill>
                  <a:schemeClr val="tx1"/>
                </a:solidFill>
              </a:rPr>
              <a:t>O que promoveu o tratamento fiscal diferenciado da dívida relativamente ao capital próprio das empresas?</a:t>
            </a:r>
            <a:endParaRPr lang="pt-PT" sz="4000" dirty="0">
              <a:solidFill>
                <a:schemeClr val="tx1"/>
              </a:solidFill>
              <a:latin typeface="+mj-lt"/>
            </a:endParaRPr>
          </a:p>
        </p:txBody>
      </p:sp>
    </p:spTree>
    <p:extLst>
      <p:ext uri="{BB962C8B-B14F-4D97-AF65-F5344CB8AC3E}">
        <p14:creationId xmlns:p14="http://schemas.microsoft.com/office/powerpoint/2010/main" val="319488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6EE00858-3CB1-4889-BA76-74927CF8BE9C}"/>
              </a:ext>
            </a:extLst>
          </p:cNvPr>
          <p:cNvSpPr/>
          <p:nvPr/>
        </p:nvSpPr>
        <p:spPr>
          <a:xfrm>
            <a:off x="1295402" y="1907025"/>
            <a:ext cx="9601196" cy="304394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000" dirty="0">
                <a:solidFill>
                  <a:schemeClr val="tx1"/>
                </a:solidFill>
                <a:latin typeface="+mj-lt"/>
              </a:rPr>
              <a:t>O tratamento fiscal diferenciado da dívida relativamente ao capital próprio das empresas promoveu uma acumulação excessiva de montantes de dívida no setor empresarial. </a:t>
            </a:r>
          </a:p>
        </p:txBody>
      </p:sp>
    </p:spTree>
    <p:extLst>
      <p:ext uri="{BB962C8B-B14F-4D97-AF65-F5344CB8AC3E}">
        <p14:creationId xmlns:p14="http://schemas.microsoft.com/office/powerpoint/2010/main" val="3284153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xmlns="" id="{D2C1EDAA-91CF-4B31-ABB5-1D4BBF9F619B}"/>
              </a:ext>
            </a:extLst>
          </p:cNvPr>
          <p:cNvSpPr/>
          <p:nvPr/>
        </p:nvSpPr>
        <p:spPr>
          <a:xfrm>
            <a:off x="1295402" y="1278061"/>
            <a:ext cx="9601196" cy="249549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000" dirty="0">
                <a:solidFill>
                  <a:schemeClr val="tx1"/>
                </a:solidFill>
              </a:rPr>
              <a:t>Um problema para as médias empresas terem dificuldades em estar cotadas em bolsa é?</a:t>
            </a:r>
          </a:p>
        </p:txBody>
      </p:sp>
      <p:pic>
        <p:nvPicPr>
          <p:cNvPr id="6" name="Picture 2" descr="Resultado de imagem para ponto de interrogação">
            <a:extLst>
              <a:ext uri="{FF2B5EF4-FFF2-40B4-BE49-F238E27FC236}">
                <a16:creationId xmlns:a16="http://schemas.microsoft.com/office/drawing/2014/main" xmlns="" id="{6C928415-1CC2-49EA-B49C-E56FA4403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960932"/>
            <a:ext cx="21336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483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xmlns="" id="{8CCDD271-7934-4D23-B8C9-766319A5B1BA}"/>
              </a:ext>
            </a:extLst>
          </p:cNvPr>
          <p:cNvSpPr/>
          <p:nvPr/>
        </p:nvSpPr>
        <p:spPr>
          <a:xfrm>
            <a:off x="1295402" y="1169504"/>
            <a:ext cx="9601196" cy="451899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000" dirty="0">
                <a:solidFill>
                  <a:schemeClr val="tx1"/>
                </a:solidFill>
              </a:rPr>
              <a:t>As comissões elevadas de cotação praticadas pela única bolsa de valores de Portugal constituem um dos principais impedimentos para as médias empresas estarem cotadas em bolsa como alternativa de investimento através de empréstimos.</a:t>
            </a:r>
          </a:p>
        </p:txBody>
      </p:sp>
    </p:spTree>
    <p:extLst>
      <p:ext uri="{BB962C8B-B14F-4D97-AF65-F5344CB8AC3E}">
        <p14:creationId xmlns:p14="http://schemas.microsoft.com/office/powerpoint/2010/main" val="1824936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xmlns="" id="{4BD00E7D-756F-4704-BDF3-082AE400EB8D}"/>
              </a:ext>
            </a:extLst>
          </p:cNvPr>
          <p:cNvSpPr/>
          <p:nvPr/>
        </p:nvSpPr>
        <p:spPr>
          <a:xfrm>
            <a:off x="1295402" y="1393820"/>
            <a:ext cx="9601196" cy="249549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000" dirty="0">
                <a:solidFill>
                  <a:schemeClr val="tx1"/>
                </a:solidFill>
              </a:rPr>
              <a:t>Um dos principais fatores para o aumento de custos é?</a:t>
            </a:r>
          </a:p>
        </p:txBody>
      </p:sp>
      <p:pic>
        <p:nvPicPr>
          <p:cNvPr id="6" name="Picture 2" descr="Resultado de imagem para ponto de interrogação">
            <a:extLst>
              <a:ext uri="{FF2B5EF4-FFF2-40B4-BE49-F238E27FC236}">
                <a16:creationId xmlns:a16="http://schemas.microsoft.com/office/drawing/2014/main" xmlns="" id="{50AC132A-E325-4951-9317-DECBC3637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19958"/>
            <a:ext cx="21336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9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767FB0C9-7A37-45D7-A71F-56B91EB7A3CD}"/>
              </a:ext>
            </a:extLst>
          </p:cNvPr>
          <p:cNvPicPr>
            <a:picLocks noChangeAspect="1"/>
          </p:cNvPicPr>
          <p:nvPr/>
        </p:nvPicPr>
        <p:blipFill rotWithShape="1">
          <a:blip r:embed="rId2"/>
          <a:srcRect l="8370" t="18535" r="8696" b="7226"/>
          <a:stretch/>
        </p:blipFill>
        <p:spPr>
          <a:xfrm>
            <a:off x="658485" y="795131"/>
            <a:ext cx="10875030" cy="5473147"/>
          </a:xfrm>
          <a:prstGeom prst="rect">
            <a:avLst/>
          </a:prstGeom>
        </p:spPr>
      </p:pic>
    </p:spTree>
    <p:extLst>
      <p:ext uri="{BB962C8B-B14F-4D97-AF65-F5344CB8AC3E}">
        <p14:creationId xmlns:p14="http://schemas.microsoft.com/office/powerpoint/2010/main" val="2242358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0484E2-7CA4-4A43-9C76-014646AB6CC8}"/>
              </a:ext>
            </a:extLst>
          </p:cNvPr>
          <p:cNvSpPr>
            <a:spLocks noGrp="1"/>
          </p:cNvSpPr>
          <p:nvPr>
            <p:ph type="title"/>
          </p:nvPr>
        </p:nvSpPr>
        <p:spPr>
          <a:xfrm>
            <a:off x="1295402" y="1241284"/>
            <a:ext cx="9601196" cy="1303867"/>
          </a:xfrm>
        </p:spPr>
        <p:txBody>
          <a:bodyPr>
            <a:normAutofit fontScale="90000"/>
          </a:bodyPr>
          <a:lstStyle/>
          <a:p>
            <a:r>
              <a:rPr lang="pt-PT" dirty="0"/>
              <a:t>Dificuldades no sistema judicial é um dos principais fatores para o aumento dos custos.</a:t>
            </a:r>
            <a:br>
              <a:rPr lang="pt-PT" dirty="0"/>
            </a:br>
            <a:endParaRPr lang="pt-PT" dirty="0"/>
          </a:p>
        </p:txBody>
      </p:sp>
      <p:pic>
        <p:nvPicPr>
          <p:cNvPr id="4" name="Picture 4">
            <a:extLst>
              <a:ext uri="{FF2B5EF4-FFF2-40B4-BE49-F238E27FC236}">
                <a16:creationId xmlns:a16="http://schemas.microsoft.com/office/drawing/2014/main" xmlns="" id="{72DD9FFC-1860-446B-8086-1C009CA6DDF6}"/>
              </a:ext>
            </a:extLst>
          </p:cNvPr>
          <p:cNvPicPr>
            <a:picLocks noChangeAspect="1"/>
          </p:cNvPicPr>
          <p:nvPr/>
        </p:nvPicPr>
        <p:blipFill>
          <a:blip r:embed="rId2"/>
          <a:stretch>
            <a:fillRect/>
          </a:stretch>
        </p:blipFill>
        <p:spPr>
          <a:xfrm>
            <a:off x="2219561" y="2479566"/>
            <a:ext cx="7752878" cy="3666568"/>
          </a:xfrm>
          <a:prstGeom prst="rect">
            <a:avLst/>
          </a:prstGeom>
        </p:spPr>
      </p:pic>
    </p:spTree>
    <p:extLst>
      <p:ext uri="{BB962C8B-B14F-4D97-AF65-F5344CB8AC3E}">
        <p14:creationId xmlns:p14="http://schemas.microsoft.com/office/powerpoint/2010/main" val="1914984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xmlns="" id="{FF7A5F84-2B4D-429A-A866-9703AA99BB2A}"/>
              </a:ext>
            </a:extLst>
          </p:cNvPr>
          <p:cNvSpPr/>
          <p:nvPr/>
        </p:nvSpPr>
        <p:spPr>
          <a:xfrm>
            <a:off x="1295402" y="1407072"/>
            <a:ext cx="9601196" cy="249549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000" dirty="0">
                <a:solidFill>
                  <a:schemeClr val="tx1"/>
                </a:solidFill>
              </a:rPr>
              <a:t>Quais são alguns dos maiores obstáculos para as empresas iniciarem as suas atividades?</a:t>
            </a:r>
          </a:p>
        </p:txBody>
      </p:sp>
      <p:pic>
        <p:nvPicPr>
          <p:cNvPr id="6" name="Picture 2" descr="Resultado de imagem para ponto de interrogação">
            <a:extLst>
              <a:ext uri="{FF2B5EF4-FFF2-40B4-BE49-F238E27FC236}">
                <a16:creationId xmlns:a16="http://schemas.microsoft.com/office/drawing/2014/main" xmlns="" id="{E5638DD5-75AE-4756-A3B7-0EBD58EDC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19958"/>
            <a:ext cx="21336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485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xmlns="" id="{CA525F79-DCD4-4232-B960-73AA43DD2906}"/>
              </a:ext>
            </a:extLst>
          </p:cNvPr>
          <p:cNvSpPr/>
          <p:nvPr/>
        </p:nvSpPr>
        <p:spPr>
          <a:xfrm>
            <a:off x="1355036" y="864803"/>
            <a:ext cx="9498493" cy="256419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000" dirty="0">
                <a:solidFill>
                  <a:schemeClr val="tx1"/>
                </a:solidFill>
              </a:rPr>
              <a:t>Mais de metade das empresas que têm de tratar de licenças para iniciar uma atividade consideraram que este processo constituía um grande obstáculo.</a:t>
            </a:r>
          </a:p>
        </p:txBody>
      </p:sp>
      <p:sp>
        <p:nvSpPr>
          <p:cNvPr id="6" name="Retângulo 5">
            <a:extLst>
              <a:ext uri="{FF2B5EF4-FFF2-40B4-BE49-F238E27FC236}">
                <a16:creationId xmlns:a16="http://schemas.microsoft.com/office/drawing/2014/main" xmlns="" id="{D97A04D1-374D-4167-B11E-C9D80E282986}"/>
              </a:ext>
            </a:extLst>
          </p:cNvPr>
          <p:cNvSpPr/>
          <p:nvPr/>
        </p:nvSpPr>
        <p:spPr>
          <a:xfrm>
            <a:off x="1355035" y="3670951"/>
            <a:ext cx="9498493" cy="256419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000" dirty="0">
                <a:solidFill>
                  <a:schemeClr val="tx1"/>
                </a:solidFill>
              </a:rPr>
              <a:t>Mais de um terço das empresas portuguesas consideram que os custos da eletricidade constituem um grande ou muito grande obstáculo à sua atividade.</a:t>
            </a:r>
          </a:p>
        </p:txBody>
      </p:sp>
    </p:spTree>
    <p:extLst>
      <p:ext uri="{BB962C8B-B14F-4D97-AF65-F5344CB8AC3E}">
        <p14:creationId xmlns:p14="http://schemas.microsoft.com/office/powerpoint/2010/main" val="2989055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xmlns="" id="{15FAD9A6-F445-4988-A788-C19E095F4DE6}"/>
              </a:ext>
            </a:extLst>
          </p:cNvPr>
          <p:cNvPicPr>
            <a:picLocks noChangeAspect="1"/>
          </p:cNvPicPr>
          <p:nvPr/>
        </p:nvPicPr>
        <p:blipFill>
          <a:blip r:embed="rId2"/>
          <a:stretch>
            <a:fillRect/>
          </a:stretch>
        </p:blipFill>
        <p:spPr>
          <a:xfrm>
            <a:off x="781878" y="715617"/>
            <a:ext cx="10628244" cy="5473148"/>
          </a:xfrm>
          <a:prstGeom prst="rect">
            <a:avLst/>
          </a:prstGeom>
        </p:spPr>
      </p:pic>
    </p:spTree>
    <p:extLst>
      <p:ext uri="{BB962C8B-B14F-4D97-AF65-F5344CB8AC3E}">
        <p14:creationId xmlns:p14="http://schemas.microsoft.com/office/powerpoint/2010/main" val="1044126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8DA74-DE71-5641-8D91-C6E1CC329B43}"/>
              </a:ext>
            </a:extLst>
          </p:cNvPr>
          <p:cNvSpPr>
            <a:spLocks noGrp="1"/>
          </p:cNvSpPr>
          <p:nvPr>
            <p:ph type="title"/>
          </p:nvPr>
        </p:nvSpPr>
        <p:spPr>
          <a:xfrm>
            <a:off x="1295402" y="982132"/>
            <a:ext cx="9601196" cy="1303867"/>
          </a:xfrm>
        </p:spPr>
        <p:txBody>
          <a:bodyPr>
            <a:normAutofit/>
          </a:bodyPr>
          <a:lstStyle/>
          <a:p>
            <a:r>
              <a:rPr lang="pt-PT" sz="4000" b="1" dirty="0"/>
              <a:t>Melhorar as qualificações</a:t>
            </a:r>
          </a:p>
        </p:txBody>
      </p:sp>
      <p:graphicFrame>
        <p:nvGraphicFramePr>
          <p:cNvPr id="5" name="Content Placeholder 2">
            <a:extLst>
              <a:ext uri="{FF2B5EF4-FFF2-40B4-BE49-F238E27FC236}">
                <a16:creationId xmlns:a16="http://schemas.microsoft.com/office/drawing/2014/main" xmlns="" id="{8AC56474-43A9-4D47-818C-8DE0B8CFC87B}"/>
              </a:ext>
            </a:extLst>
          </p:cNvPr>
          <p:cNvGraphicFramePr>
            <a:graphicFrameLocks noGrp="1"/>
          </p:cNvGraphicFramePr>
          <p:nvPr>
            <p:ph idx="1"/>
            <p:extLst>
              <p:ext uri="{D42A27DB-BD31-4B8C-83A1-F6EECF244321}">
                <p14:modId xmlns:p14="http://schemas.microsoft.com/office/powerpoint/2010/main" val="510097128"/>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7116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8DA74-DE71-5641-8D91-C6E1CC329B43}"/>
              </a:ext>
            </a:extLst>
          </p:cNvPr>
          <p:cNvSpPr>
            <a:spLocks noGrp="1"/>
          </p:cNvSpPr>
          <p:nvPr>
            <p:ph type="title"/>
          </p:nvPr>
        </p:nvSpPr>
        <p:spPr>
          <a:xfrm>
            <a:off x="1295402" y="982132"/>
            <a:ext cx="9601196" cy="1303867"/>
          </a:xfrm>
        </p:spPr>
        <p:txBody>
          <a:bodyPr>
            <a:normAutofit fontScale="90000"/>
          </a:bodyPr>
          <a:lstStyle/>
          <a:p>
            <a:r>
              <a:rPr lang="pt-PT" b="1" dirty="0"/>
              <a:t>Reduzir as taxas de reprovação escolar e de abandono escolar</a:t>
            </a:r>
            <a:endParaRPr lang="pt-PT" dirty="0">
              <a:solidFill>
                <a:srgbClr val="262626"/>
              </a:solidFill>
            </a:endParaRPr>
          </a:p>
        </p:txBody>
      </p:sp>
      <p:graphicFrame>
        <p:nvGraphicFramePr>
          <p:cNvPr id="5" name="Content Placeholder 2">
            <a:extLst>
              <a:ext uri="{FF2B5EF4-FFF2-40B4-BE49-F238E27FC236}">
                <a16:creationId xmlns:a16="http://schemas.microsoft.com/office/drawing/2014/main" xmlns="" id="{8AC56474-43A9-4D47-818C-8DE0B8CFC87B}"/>
              </a:ext>
            </a:extLst>
          </p:cNvPr>
          <p:cNvGraphicFramePr>
            <a:graphicFrameLocks noGrp="1"/>
          </p:cNvGraphicFramePr>
          <p:nvPr>
            <p:ph idx="1"/>
            <p:extLst>
              <p:ext uri="{D42A27DB-BD31-4B8C-83A1-F6EECF244321}">
                <p14:modId xmlns:p14="http://schemas.microsoft.com/office/powerpoint/2010/main" val="1505643534"/>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6924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8DA74-DE71-5641-8D91-C6E1CC329B43}"/>
              </a:ext>
            </a:extLst>
          </p:cNvPr>
          <p:cNvSpPr>
            <a:spLocks noGrp="1"/>
          </p:cNvSpPr>
          <p:nvPr>
            <p:ph type="title"/>
          </p:nvPr>
        </p:nvSpPr>
        <p:spPr>
          <a:xfrm>
            <a:off x="1295402" y="982132"/>
            <a:ext cx="9601196" cy="1303867"/>
          </a:xfrm>
        </p:spPr>
        <p:txBody>
          <a:bodyPr>
            <a:normAutofit fontScale="90000"/>
          </a:bodyPr>
          <a:lstStyle/>
          <a:p>
            <a:r>
              <a:rPr lang="pt-PT" b="1" dirty="0"/>
              <a:t>Melhorar a qualidade e a equidade no ensino</a:t>
            </a:r>
            <a:endParaRPr lang="pt-PT" dirty="0">
              <a:solidFill>
                <a:srgbClr val="262626"/>
              </a:solidFill>
            </a:endParaRPr>
          </a:p>
        </p:txBody>
      </p:sp>
      <p:graphicFrame>
        <p:nvGraphicFramePr>
          <p:cNvPr id="5" name="Content Placeholder 2">
            <a:extLst>
              <a:ext uri="{FF2B5EF4-FFF2-40B4-BE49-F238E27FC236}">
                <a16:creationId xmlns:a16="http://schemas.microsoft.com/office/drawing/2014/main" xmlns="" id="{8AC56474-43A9-4D47-818C-8DE0B8CFC87B}"/>
              </a:ext>
            </a:extLst>
          </p:cNvPr>
          <p:cNvGraphicFramePr>
            <a:graphicFrameLocks noGrp="1"/>
          </p:cNvGraphicFramePr>
          <p:nvPr>
            <p:ph idx="1"/>
            <p:extLst>
              <p:ext uri="{D42A27DB-BD31-4B8C-83A1-F6EECF244321}">
                <p14:modId xmlns:p14="http://schemas.microsoft.com/office/powerpoint/2010/main" val="1901822304"/>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5860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8DA74-DE71-5641-8D91-C6E1CC329B43}"/>
              </a:ext>
            </a:extLst>
          </p:cNvPr>
          <p:cNvSpPr>
            <a:spLocks noGrp="1"/>
          </p:cNvSpPr>
          <p:nvPr>
            <p:ph type="title"/>
          </p:nvPr>
        </p:nvSpPr>
        <p:spPr>
          <a:xfrm>
            <a:off x="1295402" y="982132"/>
            <a:ext cx="9601196" cy="1303867"/>
          </a:xfrm>
        </p:spPr>
        <p:txBody>
          <a:bodyPr>
            <a:normAutofit fontScale="90000"/>
          </a:bodyPr>
          <a:lstStyle/>
          <a:p>
            <a:r>
              <a:rPr lang="pt-PT" b="1" dirty="0"/>
              <a:t>Desenvolver o ensino e formação vocacional e profissional</a:t>
            </a:r>
            <a:endParaRPr lang="pt-PT" dirty="0">
              <a:solidFill>
                <a:srgbClr val="262626"/>
              </a:solidFill>
            </a:endParaRPr>
          </a:p>
        </p:txBody>
      </p:sp>
      <p:graphicFrame>
        <p:nvGraphicFramePr>
          <p:cNvPr id="5" name="Content Placeholder 2">
            <a:extLst>
              <a:ext uri="{FF2B5EF4-FFF2-40B4-BE49-F238E27FC236}">
                <a16:creationId xmlns:a16="http://schemas.microsoft.com/office/drawing/2014/main" xmlns="" id="{8AC56474-43A9-4D47-818C-8DE0B8CFC87B}"/>
              </a:ext>
            </a:extLst>
          </p:cNvPr>
          <p:cNvGraphicFramePr>
            <a:graphicFrameLocks noGrp="1"/>
          </p:cNvGraphicFramePr>
          <p:nvPr>
            <p:ph idx="1"/>
            <p:extLst>
              <p:ext uri="{D42A27DB-BD31-4B8C-83A1-F6EECF244321}">
                <p14:modId xmlns:p14="http://schemas.microsoft.com/office/powerpoint/2010/main" val="1146641875"/>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429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ADE4C-98CE-E943-A14F-0EAE7DF9E1E4}"/>
              </a:ext>
            </a:extLst>
          </p:cNvPr>
          <p:cNvSpPr>
            <a:spLocks noGrp="1"/>
          </p:cNvSpPr>
          <p:nvPr>
            <p:ph type="title"/>
          </p:nvPr>
        </p:nvSpPr>
        <p:spPr>
          <a:xfrm>
            <a:off x="1295402" y="982132"/>
            <a:ext cx="9601196" cy="1303867"/>
          </a:xfrm>
        </p:spPr>
        <p:txBody>
          <a:bodyPr>
            <a:normAutofit/>
          </a:bodyPr>
          <a:lstStyle/>
          <a:p>
            <a:pPr>
              <a:lnSpc>
                <a:spcPct val="90000"/>
              </a:lnSpc>
            </a:pPr>
            <a:r>
              <a:rPr lang="pt-PT" sz="2800" b="1">
                <a:solidFill>
                  <a:srgbClr val="262626"/>
                </a:solidFill>
              </a:rPr>
              <a:t>Melhorar os sinais do mercado de trabalho e os incentivos ao investimento em qualificações</a:t>
            </a:r>
            <a:br>
              <a:rPr lang="pt-PT" sz="2800" b="1">
                <a:solidFill>
                  <a:srgbClr val="262626"/>
                </a:solidFill>
              </a:rPr>
            </a:br>
            <a:endParaRPr lang="pt-PT" sz="2800">
              <a:solidFill>
                <a:srgbClr val="262626"/>
              </a:solidFill>
            </a:endParaRPr>
          </a:p>
        </p:txBody>
      </p:sp>
      <p:graphicFrame>
        <p:nvGraphicFramePr>
          <p:cNvPr id="5" name="Content Placeholder 2">
            <a:extLst>
              <a:ext uri="{FF2B5EF4-FFF2-40B4-BE49-F238E27FC236}">
                <a16:creationId xmlns:a16="http://schemas.microsoft.com/office/drawing/2014/main" xmlns="" id="{9077DA7B-1A56-44BB-9AB9-8C0B7DDC5287}"/>
              </a:ext>
            </a:extLst>
          </p:cNvPr>
          <p:cNvGraphicFramePr>
            <a:graphicFrameLocks noGrp="1"/>
          </p:cNvGraphicFramePr>
          <p:nvPr>
            <p:ph idx="1"/>
            <p:extLst>
              <p:ext uri="{D42A27DB-BD31-4B8C-83A1-F6EECF244321}">
                <p14:modId xmlns:p14="http://schemas.microsoft.com/office/powerpoint/2010/main" val="3800554822"/>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8745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8DA74-DE71-5641-8D91-C6E1CC329B43}"/>
              </a:ext>
            </a:extLst>
          </p:cNvPr>
          <p:cNvSpPr>
            <a:spLocks noGrp="1"/>
          </p:cNvSpPr>
          <p:nvPr>
            <p:ph type="title"/>
          </p:nvPr>
        </p:nvSpPr>
        <p:spPr>
          <a:xfrm>
            <a:off x="1295402" y="982132"/>
            <a:ext cx="9601196" cy="1303867"/>
          </a:xfrm>
        </p:spPr>
        <p:txBody>
          <a:bodyPr>
            <a:normAutofit/>
          </a:bodyPr>
          <a:lstStyle/>
          <a:p>
            <a:r>
              <a:rPr lang="pt-PT" b="1" dirty="0"/>
              <a:t>Tornar o crescimento mais sustentável </a:t>
            </a:r>
            <a:endParaRPr lang="pt-PT" dirty="0">
              <a:solidFill>
                <a:srgbClr val="262626"/>
              </a:solidFill>
            </a:endParaRPr>
          </a:p>
        </p:txBody>
      </p:sp>
      <p:graphicFrame>
        <p:nvGraphicFramePr>
          <p:cNvPr id="5" name="Content Placeholder 2">
            <a:extLst>
              <a:ext uri="{FF2B5EF4-FFF2-40B4-BE49-F238E27FC236}">
                <a16:creationId xmlns:a16="http://schemas.microsoft.com/office/drawing/2014/main" xmlns="" id="{8AC56474-43A9-4D47-818C-8DE0B8CFC87B}"/>
              </a:ext>
            </a:extLst>
          </p:cNvPr>
          <p:cNvGraphicFramePr>
            <a:graphicFrameLocks noGrp="1"/>
          </p:cNvGraphicFramePr>
          <p:nvPr>
            <p:ph idx="1"/>
            <p:extLst>
              <p:ext uri="{D42A27DB-BD31-4B8C-83A1-F6EECF244321}">
                <p14:modId xmlns:p14="http://schemas.microsoft.com/office/powerpoint/2010/main" val="1173590015"/>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571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59DD9773-2022-4EC1-8AB1-BDC9E139EDD0}"/>
              </a:ext>
            </a:extLst>
          </p:cNvPr>
          <p:cNvPicPr>
            <a:picLocks noChangeAspect="1"/>
          </p:cNvPicPr>
          <p:nvPr/>
        </p:nvPicPr>
        <p:blipFill rotWithShape="1">
          <a:blip r:embed="rId2"/>
          <a:srcRect l="36196" t="39608" r="23695" b="21919"/>
          <a:stretch/>
        </p:blipFill>
        <p:spPr>
          <a:xfrm>
            <a:off x="1285461" y="1047326"/>
            <a:ext cx="9912626" cy="5081399"/>
          </a:xfrm>
          <a:prstGeom prst="rect">
            <a:avLst/>
          </a:prstGeom>
        </p:spPr>
      </p:pic>
    </p:spTree>
    <p:extLst>
      <p:ext uri="{BB962C8B-B14F-4D97-AF65-F5344CB8AC3E}">
        <p14:creationId xmlns:p14="http://schemas.microsoft.com/office/powerpoint/2010/main" val="12907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E6DFF618-8EDC-46D9-862C-911853C64A49}"/>
              </a:ext>
            </a:extLst>
          </p:cNvPr>
          <p:cNvPicPr>
            <a:picLocks noChangeAspect="1"/>
          </p:cNvPicPr>
          <p:nvPr/>
        </p:nvPicPr>
        <p:blipFill rotWithShape="1">
          <a:blip r:embed="rId2"/>
          <a:srcRect l="37283" t="40188" r="24891" b="22112"/>
          <a:stretch/>
        </p:blipFill>
        <p:spPr>
          <a:xfrm>
            <a:off x="1121453" y="950844"/>
            <a:ext cx="9949093" cy="4956312"/>
          </a:xfrm>
          <a:prstGeom prst="rect">
            <a:avLst/>
          </a:prstGeom>
        </p:spPr>
      </p:pic>
    </p:spTree>
    <p:extLst>
      <p:ext uri="{BB962C8B-B14F-4D97-AF65-F5344CB8AC3E}">
        <p14:creationId xmlns:p14="http://schemas.microsoft.com/office/powerpoint/2010/main" val="114258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11E922EE-C4A1-4633-87E1-5E04A10463DD}"/>
              </a:ext>
            </a:extLst>
          </p:cNvPr>
          <p:cNvPicPr>
            <a:picLocks noChangeAspect="1"/>
          </p:cNvPicPr>
          <p:nvPr/>
        </p:nvPicPr>
        <p:blipFill rotWithShape="1">
          <a:blip r:embed="rId2"/>
          <a:srcRect l="38260" t="29169" r="24566" b="21146"/>
          <a:stretch/>
        </p:blipFill>
        <p:spPr>
          <a:xfrm>
            <a:off x="1311963" y="665921"/>
            <a:ext cx="9713846" cy="5526157"/>
          </a:xfrm>
          <a:prstGeom prst="rect">
            <a:avLst/>
          </a:prstGeom>
        </p:spPr>
      </p:pic>
    </p:spTree>
    <p:extLst>
      <p:ext uri="{BB962C8B-B14F-4D97-AF65-F5344CB8AC3E}">
        <p14:creationId xmlns:p14="http://schemas.microsoft.com/office/powerpoint/2010/main" val="401570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lh3.googleusercontent.com/bAXsqNqZwyLh9Ov5pd8Tq5ulLT_F-UKgB2SJDHnx3pqlKSI2q8JbvIZkDuYPuljf_kSxHRGV54xQ-84ut309JG87EoQnAKkKPUg8GZGx8lLQi3LW5qeXSGK1pzOjMKprrmZiJYn1qig">
            <a:extLst>
              <a:ext uri="{FF2B5EF4-FFF2-40B4-BE49-F238E27FC236}">
                <a16:creationId xmlns:a16="http://schemas.microsoft.com/office/drawing/2014/main" xmlns="" id="{0168C7F6-2CEA-472D-8B1B-FBEA959847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14" t="22864" r="14297" b="6821"/>
          <a:stretch/>
        </p:blipFill>
        <p:spPr bwMode="auto">
          <a:xfrm>
            <a:off x="1325217" y="782963"/>
            <a:ext cx="9541565" cy="535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92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FA3CB01E-9B3D-4114-9A9C-4F5F58AD7032}"/>
              </a:ext>
            </a:extLst>
          </p:cNvPr>
          <p:cNvPicPr>
            <a:picLocks noChangeAspect="1"/>
          </p:cNvPicPr>
          <p:nvPr/>
        </p:nvPicPr>
        <p:blipFill rotWithShape="1">
          <a:blip r:embed="rId2"/>
          <a:srcRect l="34348" t="26849" r="19023" b="17472"/>
          <a:stretch/>
        </p:blipFill>
        <p:spPr>
          <a:xfrm>
            <a:off x="1351722" y="648823"/>
            <a:ext cx="9462052" cy="5566447"/>
          </a:xfrm>
          <a:prstGeom prst="rect">
            <a:avLst/>
          </a:prstGeom>
        </p:spPr>
      </p:pic>
    </p:spTree>
    <p:extLst>
      <p:ext uri="{BB962C8B-B14F-4D97-AF65-F5344CB8AC3E}">
        <p14:creationId xmlns:p14="http://schemas.microsoft.com/office/powerpoint/2010/main" val="144119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lh6.googleusercontent.com/AUOuI3chQMw7RV5Bv4yVjExldyG-1mP4rH4tvfb-xWWz6HsqMeG1CqBrjgTNgAZ5iYtGg_mouQZvaT5CJE22DTeMqDDOo0tKw0_6bvnHl7p6s5bsXWvobhEg4hfEVBHQqabFfbKMmm4">
            <a:extLst>
              <a:ext uri="{FF2B5EF4-FFF2-40B4-BE49-F238E27FC236}">
                <a16:creationId xmlns:a16="http://schemas.microsoft.com/office/drawing/2014/main" xmlns="" id="{7B55232E-ADF2-43FC-9DFF-CB0570288F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07" t="22296" r="17912" b="23028"/>
          <a:stretch/>
        </p:blipFill>
        <p:spPr bwMode="auto">
          <a:xfrm>
            <a:off x="1179444" y="1216789"/>
            <a:ext cx="9939130" cy="421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5422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110</TotalTime>
  <Words>396</Words>
  <Application>Microsoft Macintosh PowerPoint</Application>
  <PresentationFormat>Custom</PresentationFormat>
  <Paragraphs>43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Organic</vt:lpstr>
      <vt:lpstr>Discussão: OCDE Economic Surveys: Portugal, OCDE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Tribunais congestionados complicam o acesso a empréstimos e o aumento de investimento. </vt:lpstr>
      <vt:lpstr>PowerPoint Presentation</vt:lpstr>
      <vt:lpstr>PowerPoint Presentation</vt:lpstr>
      <vt:lpstr>PowerPoint Presentation</vt:lpstr>
      <vt:lpstr>PowerPoint Presentation</vt:lpstr>
      <vt:lpstr>PowerPoint Presentation</vt:lpstr>
      <vt:lpstr>Dificuldades no sistema judicial é um dos principais fatores para o aumento dos custos. </vt:lpstr>
      <vt:lpstr>PowerPoint Presentation</vt:lpstr>
      <vt:lpstr>PowerPoint Presentation</vt:lpstr>
      <vt:lpstr>PowerPoint Presentation</vt:lpstr>
      <vt:lpstr>Melhorar as qualificações</vt:lpstr>
      <vt:lpstr>Reduzir as taxas de reprovação escolar e de abandono escolar</vt:lpstr>
      <vt:lpstr>Melhorar a qualidade e a equidade no ensino</vt:lpstr>
      <vt:lpstr>Desenvolver o ensino e formação vocacional e profissional</vt:lpstr>
      <vt:lpstr>Melhorar os sinais do mercado de trabalho e os incentivos ao investimento em qualificações </vt:lpstr>
      <vt:lpstr>Tornar o crescimento mais sustentável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JOAO LUIS DE CARVALHO MATOS PIRES</dc:creator>
  <cp:lastModifiedBy>Luis Catao</cp:lastModifiedBy>
  <cp:revision>14</cp:revision>
  <dcterms:created xsi:type="dcterms:W3CDTF">2019-05-10T20:14:26Z</dcterms:created>
  <dcterms:modified xsi:type="dcterms:W3CDTF">2019-05-29T02:55:11Z</dcterms:modified>
</cp:coreProperties>
</file>