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883C-2413-45E5-ACDC-374F3760E66A}" type="datetimeFigureOut">
              <a:rPr lang="pt-PT" smtClean="0"/>
              <a:t>02/10/2017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1459-EE96-4DFE-8DF6-9492C9CF4FF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548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883C-2413-45E5-ACDC-374F3760E66A}" type="datetimeFigureOut">
              <a:rPr lang="pt-PT" smtClean="0"/>
              <a:t>02/10/2017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1459-EE96-4DFE-8DF6-9492C9CF4FF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656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883C-2413-45E5-ACDC-374F3760E66A}" type="datetimeFigureOut">
              <a:rPr lang="pt-PT" smtClean="0"/>
              <a:t>02/10/2017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1459-EE96-4DFE-8DF6-9492C9CF4FF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998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883C-2413-45E5-ACDC-374F3760E66A}" type="datetimeFigureOut">
              <a:rPr lang="pt-PT" smtClean="0"/>
              <a:t>02/10/2017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1459-EE96-4DFE-8DF6-9492C9CF4FF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293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883C-2413-45E5-ACDC-374F3760E66A}" type="datetimeFigureOut">
              <a:rPr lang="pt-PT" smtClean="0"/>
              <a:t>02/10/2017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1459-EE96-4DFE-8DF6-9492C9CF4FF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745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883C-2413-45E5-ACDC-374F3760E66A}" type="datetimeFigureOut">
              <a:rPr lang="pt-PT" smtClean="0"/>
              <a:t>02/10/2017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1459-EE96-4DFE-8DF6-9492C9CF4FF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838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883C-2413-45E5-ACDC-374F3760E66A}" type="datetimeFigureOut">
              <a:rPr lang="pt-PT" smtClean="0"/>
              <a:t>02/10/2017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1459-EE96-4DFE-8DF6-9492C9CF4FF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894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883C-2413-45E5-ACDC-374F3760E66A}" type="datetimeFigureOut">
              <a:rPr lang="pt-PT" smtClean="0"/>
              <a:t>02/10/2017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1459-EE96-4DFE-8DF6-9492C9CF4FF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57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883C-2413-45E5-ACDC-374F3760E66A}" type="datetimeFigureOut">
              <a:rPr lang="pt-PT" smtClean="0"/>
              <a:t>02/10/2017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1459-EE96-4DFE-8DF6-9492C9CF4FF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51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883C-2413-45E5-ACDC-374F3760E66A}" type="datetimeFigureOut">
              <a:rPr lang="pt-PT" smtClean="0"/>
              <a:t>02/10/2017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1459-EE96-4DFE-8DF6-9492C9CF4FF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693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883C-2413-45E5-ACDC-374F3760E66A}" type="datetimeFigureOut">
              <a:rPr lang="pt-PT" smtClean="0"/>
              <a:t>02/10/2017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1459-EE96-4DFE-8DF6-9492C9CF4FF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607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D883C-2413-45E5-ACDC-374F3760E66A}" type="datetimeFigureOut">
              <a:rPr lang="pt-PT" smtClean="0"/>
              <a:t>02/10/2017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51459-EE96-4DFE-8DF6-9492C9CF4FF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63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 smtClean="0"/>
              <a:t>Culture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134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700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613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16632"/>
            <a:ext cx="9086850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15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0648"/>
            <a:ext cx="868680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734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352928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852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819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5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999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336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7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486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50099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68952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79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8424936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843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151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167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60" cy="59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632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111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195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4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62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2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81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48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8"/>
            <a:ext cx="8568952" cy="61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5976664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74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4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435280" cy="610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90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1881"/>
            <a:ext cx="820891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99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6"/>
            <a:ext cx="828092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54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1</Words>
  <Application>Microsoft Office PowerPoint</Application>
  <PresentationFormat>On-screen Show (4:3)</PresentationFormat>
  <Paragraphs>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CIISEG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rmarques</dc:creator>
  <cp:lastModifiedBy>Rafael Marques</cp:lastModifiedBy>
  <cp:revision>11</cp:revision>
  <dcterms:created xsi:type="dcterms:W3CDTF">2012-11-28T19:11:40Z</dcterms:created>
  <dcterms:modified xsi:type="dcterms:W3CDTF">2017-10-02T13:47:39Z</dcterms:modified>
</cp:coreProperties>
</file>