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7" r:id="rId5"/>
    <p:sldId id="288" r:id="rId6"/>
    <p:sldId id="289" r:id="rId7"/>
    <p:sldId id="287" r:id="rId8"/>
  </p:sldIdLst>
  <p:sldSz cx="12192000" cy="6858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6151CDD-6FA3-48C8-9499-6EC972DB643E}">
          <p14:sldIdLst>
            <p14:sldId id="267"/>
            <p14:sldId id="288"/>
            <p14:sldId id="289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ualdo C Fernandes" initials="JCF" lastIdx="1" clrIdx="0">
    <p:extLst>
      <p:ext uri="{19B8F6BF-5375-455C-9EA6-DF929625EA0E}">
        <p15:presenceInfo xmlns:p15="http://schemas.microsoft.com/office/powerpoint/2012/main" userId="Jesualdo C Fernandes" providerId="None"/>
      </p:ext>
    </p:extLst>
  </p:cmAuthor>
  <p:cmAuthor id="2" name="carlos" initials="c" lastIdx="1" clrIdx="1">
    <p:extLst>
      <p:ext uri="{19B8F6BF-5375-455C-9EA6-DF929625EA0E}">
        <p15:presenceInfo xmlns:p15="http://schemas.microsoft.com/office/powerpoint/2012/main" userId="carl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13A"/>
    <a:srgbClr val="BF2F38"/>
    <a:srgbClr val="990000"/>
    <a:srgbClr val="990033"/>
    <a:srgbClr val="008000"/>
    <a:srgbClr val="A50021"/>
    <a:srgbClr val="666699"/>
    <a:srgbClr val="CC00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60530" autoAdjust="0"/>
  </p:normalViewPr>
  <p:slideViewPr>
    <p:cSldViewPr>
      <p:cViewPr varScale="1">
        <p:scale>
          <a:sx n="48" d="100"/>
          <a:sy n="48" d="100"/>
        </p:scale>
        <p:origin x="1925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1" tIns="47219" rIns="94441" bIns="47219" numCol="1" anchor="t" anchorCtr="0" compatLnSpc="1">
            <a:prstTxWarp prst="textNoShape">
              <a:avLst/>
            </a:prstTxWarp>
          </a:bodyPr>
          <a:lstStyle>
            <a:lvl1pPr algn="l" defTabSz="943527" eaLnBrk="0" hangingPunct="0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1" tIns="47219" rIns="94441" bIns="47219" numCol="1" anchor="t" anchorCtr="0" compatLnSpc="1">
            <a:prstTxWarp prst="textNoShape">
              <a:avLst/>
            </a:prstTxWarp>
          </a:bodyPr>
          <a:lstStyle>
            <a:lvl1pPr algn="r" defTabSz="943527" eaLnBrk="0" hangingPunct="0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3439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1" tIns="47219" rIns="94441" bIns="47219" numCol="1" anchor="b" anchorCtr="0" compatLnSpc="1">
            <a:prstTxWarp prst="textNoShape">
              <a:avLst/>
            </a:prstTxWarp>
          </a:bodyPr>
          <a:lstStyle>
            <a:lvl1pPr algn="l" defTabSz="943527" eaLnBrk="0" hangingPunct="0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9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1" tIns="47219" rIns="94441" bIns="47219" numCol="1" anchor="b" anchorCtr="0" compatLnSpc="1">
            <a:prstTxWarp prst="textNoShape">
              <a:avLst/>
            </a:prstTxWarp>
          </a:bodyPr>
          <a:lstStyle>
            <a:lvl1pPr algn="r" defTabSz="943527" eaLnBrk="0" hangingPunct="0">
              <a:defRPr sz="1100"/>
            </a:lvl1pPr>
          </a:lstStyle>
          <a:p>
            <a:pPr>
              <a:defRPr/>
            </a:pPr>
            <a:fld id="{7395AF0E-AF6A-4DC9-8C46-4938ADCB8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71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575" cy="511175"/>
          </a:xfrm>
          <a:prstGeom prst="rect">
            <a:avLst/>
          </a:prstGeom>
        </p:spPr>
        <p:txBody>
          <a:bodyPr vert="horz" lIns="90730" tIns="45365" rIns="90730" bIns="45365" rtlCol="0"/>
          <a:lstStyle>
            <a:lvl1pPr algn="l" eaLnBrk="0" hangingPunct="0">
              <a:defRPr sz="11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4021138" y="1"/>
            <a:ext cx="3076575" cy="511175"/>
          </a:xfrm>
          <a:prstGeom prst="rect">
            <a:avLst/>
          </a:prstGeom>
        </p:spPr>
        <p:txBody>
          <a:bodyPr vert="horz" lIns="90730" tIns="45365" rIns="90730" bIns="45365" rtlCol="0"/>
          <a:lstStyle>
            <a:lvl1pPr algn="r" eaLnBrk="0" hangingPunct="0">
              <a:defRPr sz="1100"/>
            </a:lvl1pPr>
          </a:lstStyle>
          <a:p>
            <a:pPr>
              <a:defRPr/>
            </a:pPr>
            <a:fld id="{51C5B57D-396A-4976-820C-3A2E6CB1AA3A}" type="datetimeFigureOut">
              <a:rPr lang="pt-PT"/>
              <a:pPr>
                <a:defRPr/>
              </a:pPr>
              <a:t>12/11/2020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0" tIns="45365" rIns="90730" bIns="45365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09613" y="4859338"/>
            <a:ext cx="5680075" cy="4606925"/>
          </a:xfrm>
          <a:prstGeom prst="rect">
            <a:avLst/>
          </a:prstGeom>
        </p:spPr>
        <p:txBody>
          <a:bodyPr vert="horz" lIns="90730" tIns="45365" rIns="90730" bIns="45365" rtlCol="0">
            <a:normAutofit/>
          </a:bodyPr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1" y="9721851"/>
            <a:ext cx="3076575" cy="511175"/>
          </a:xfrm>
          <a:prstGeom prst="rect">
            <a:avLst/>
          </a:prstGeom>
        </p:spPr>
        <p:txBody>
          <a:bodyPr vert="horz" lIns="90730" tIns="45365" rIns="90730" bIns="45365" rtlCol="0" anchor="b"/>
          <a:lstStyle>
            <a:lvl1pPr algn="l" eaLnBrk="0" hangingPunct="0">
              <a:defRPr sz="11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4021138" y="9721851"/>
            <a:ext cx="3076575" cy="511175"/>
          </a:xfrm>
          <a:prstGeom prst="rect">
            <a:avLst/>
          </a:prstGeom>
        </p:spPr>
        <p:txBody>
          <a:bodyPr vert="horz" lIns="90730" tIns="45365" rIns="90730" bIns="45365" rtlCol="0" anchor="b"/>
          <a:lstStyle>
            <a:lvl1pPr algn="r" eaLnBrk="0" hangingPunct="0">
              <a:defRPr sz="1100"/>
            </a:lvl1pPr>
          </a:lstStyle>
          <a:p>
            <a:pPr>
              <a:defRPr/>
            </a:pPr>
            <a:fld id="{68EA9E8A-4714-4831-B4BF-E8B089B7BA8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84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EA9E8A-4714-4831-B4BF-E8B089B7BA8C}" type="slidenum">
              <a:rPr lang="pt-PT" smtClean="0"/>
              <a:pPr>
                <a:defRPr/>
              </a:pPr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5199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-16256" y="6248400"/>
            <a:ext cx="12192000" cy="609600"/>
          </a:xfrm>
          <a:prstGeom prst="rect">
            <a:avLst/>
          </a:prstGeom>
          <a:solidFill>
            <a:srgbClr val="BF2F38"/>
          </a:solidFill>
          <a:ln w="9525" cap="flat" cmpd="sng" algn="ctr">
            <a:solidFill>
              <a:srgbClr val="C7313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10783887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107838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90E9D1-5DA4-41EE-9809-F01C3EC165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2313" y="838200"/>
            <a:ext cx="4099504" cy="18288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-16256" y="6248400"/>
            <a:ext cx="12192000" cy="609600"/>
          </a:xfrm>
          <a:prstGeom prst="rect">
            <a:avLst/>
          </a:prstGeom>
          <a:solidFill>
            <a:srgbClr val="BF2F38"/>
          </a:solidFill>
          <a:ln w="9525" cap="flat" cmpd="sng" algn="ctr">
            <a:solidFill>
              <a:srgbClr val="C7313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6096000" y="6444050"/>
            <a:ext cx="590048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2020/21</a:t>
            </a:r>
            <a:r>
              <a:rPr lang="en-US" sz="12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fld id="{F500ED7B-2099-4AC5-97F1-92E4F934491C}" type="slidenum">
              <a:rPr lang="en-US" sz="1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eaLnBrk="0" hangingPunct="0">
                <a:defRPr/>
              </a:pPr>
              <a:t>‹#›</a:t>
            </a:fld>
            <a:endParaRPr lang="en-US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6255" y="6248400"/>
            <a:ext cx="1159255" cy="609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9"/>
          <p:cNvSpPr txBox="1">
            <a:spLocks noChangeArrowheads="1"/>
          </p:cNvSpPr>
          <p:nvPr/>
        </p:nvSpPr>
        <p:spPr bwMode="auto">
          <a:xfrm>
            <a:off x="2803525" y="1108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288" y="4648201"/>
            <a:ext cx="8266112" cy="1120775"/>
          </a:xfrm>
        </p:spPr>
        <p:txBody>
          <a:bodyPr/>
          <a:lstStyle/>
          <a:p>
            <a:r>
              <a:rPr lang="pt-BR" dirty="0"/>
              <a:t>Title</a:t>
            </a:r>
            <a:endParaRPr lang="pt-PT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246313" y="2906714"/>
            <a:ext cx="7772400" cy="1893887"/>
          </a:xfrm>
        </p:spPr>
        <p:txBody>
          <a:bodyPr/>
          <a:lstStyle/>
          <a:p>
            <a:r>
              <a:rPr lang="pt-PT" noProof="0" dirty="0" err="1"/>
              <a:t>Academic</a:t>
            </a:r>
            <a:r>
              <a:rPr lang="pt-PT" noProof="0" dirty="0"/>
              <a:t> </a:t>
            </a:r>
            <a:r>
              <a:rPr lang="pt-PT" noProof="0" dirty="0" err="1"/>
              <a:t>Year</a:t>
            </a:r>
            <a:r>
              <a:rPr lang="pt-PT" noProof="0" dirty="0"/>
              <a:t>: 2020/2021</a:t>
            </a:r>
          </a:p>
          <a:p>
            <a:pPr algn="r"/>
            <a:r>
              <a:rPr lang="pt-PT" dirty="0" err="1"/>
              <a:t>Contributing</a:t>
            </a:r>
            <a:r>
              <a:rPr lang="pt-PT" dirty="0"/>
              <a:t> </a:t>
            </a:r>
            <a:r>
              <a:rPr lang="pt-PT" dirty="0" err="1"/>
              <a:t>Authors</a:t>
            </a:r>
            <a:r>
              <a:rPr lang="pt-PT" dirty="0"/>
              <a:t>:</a:t>
            </a:r>
          </a:p>
          <a:p>
            <a:pPr marL="342900" indent="-342900" algn="r">
              <a:buFontTx/>
              <a:buChar char="-"/>
            </a:pPr>
            <a:r>
              <a:rPr lang="pt-PT" sz="1600" dirty="0" err="1"/>
              <a:t>Author</a:t>
            </a:r>
            <a:r>
              <a:rPr lang="pt-PT" sz="1600" dirty="0"/>
              <a:t> </a:t>
            </a:r>
            <a:r>
              <a:rPr lang="pt-PT" sz="1600" dirty="0" err="1"/>
              <a:t>Name</a:t>
            </a:r>
            <a:r>
              <a:rPr lang="pt-PT" sz="1600" dirty="0"/>
              <a:t>, </a:t>
            </a:r>
            <a:r>
              <a:rPr lang="pt-PT" sz="1600" dirty="0" err="1"/>
              <a:t>Number</a:t>
            </a:r>
            <a:endParaRPr lang="pt-PT" sz="1600" dirty="0"/>
          </a:p>
          <a:p>
            <a:pPr marL="342900" indent="-342900" algn="r">
              <a:buFontTx/>
              <a:buChar char="-"/>
            </a:pPr>
            <a:r>
              <a:rPr lang="pt-PT" sz="1600" dirty="0" err="1"/>
              <a:t>Author</a:t>
            </a:r>
            <a:r>
              <a:rPr lang="pt-PT" sz="1600" dirty="0"/>
              <a:t> </a:t>
            </a:r>
            <a:r>
              <a:rPr lang="pt-PT" sz="1600" dirty="0" err="1"/>
              <a:t>Name</a:t>
            </a:r>
            <a:r>
              <a:rPr lang="pt-PT" sz="1600" dirty="0"/>
              <a:t>, </a:t>
            </a:r>
            <a:r>
              <a:rPr lang="pt-PT" sz="1600" dirty="0" err="1"/>
              <a:t>Number</a:t>
            </a:r>
            <a:endParaRPr lang="pt-PT" sz="1600" dirty="0"/>
          </a:p>
          <a:p>
            <a:pPr marL="342900" indent="-342900" algn="r">
              <a:buFontTx/>
              <a:buChar char="-"/>
            </a:pPr>
            <a:r>
              <a:rPr lang="pt-PT" sz="1600" dirty="0" err="1"/>
              <a:t>Author</a:t>
            </a:r>
            <a:r>
              <a:rPr lang="pt-PT" sz="1600" dirty="0"/>
              <a:t> </a:t>
            </a:r>
            <a:r>
              <a:rPr lang="pt-PT" sz="1600" dirty="0" err="1"/>
              <a:t>Name</a:t>
            </a:r>
            <a:r>
              <a:rPr lang="pt-PT" sz="1600" dirty="0"/>
              <a:t>, </a:t>
            </a:r>
            <a:r>
              <a:rPr lang="pt-PT" sz="1600" dirty="0" err="1"/>
              <a:t>Number</a:t>
            </a:r>
            <a:endParaRPr lang="pt-PT" sz="1600" dirty="0"/>
          </a:p>
          <a:p>
            <a:pPr marL="342900" indent="-342900" algn="r">
              <a:buFontTx/>
              <a:buChar char="-"/>
            </a:pPr>
            <a:r>
              <a:rPr lang="pt-PT" sz="1600" dirty="0" err="1"/>
              <a:t>Author</a:t>
            </a:r>
            <a:r>
              <a:rPr lang="pt-PT" sz="1600" dirty="0"/>
              <a:t> </a:t>
            </a:r>
            <a:r>
              <a:rPr lang="pt-PT" sz="1600" dirty="0" err="1"/>
              <a:t>Name</a:t>
            </a:r>
            <a:r>
              <a:rPr lang="pt-PT" sz="1600" dirty="0"/>
              <a:t>, </a:t>
            </a:r>
            <a:r>
              <a:rPr lang="pt-PT" sz="1600" dirty="0" err="1"/>
              <a:t>Number</a:t>
            </a:r>
            <a:endParaRPr lang="pt-PT" sz="1600" dirty="0"/>
          </a:p>
        </p:txBody>
      </p:sp>
      <p:pic>
        <p:nvPicPr>
          <p:cNvPr id="5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66EDD830-C22E-4D7C-A61D-C7BC75712A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24600"/>
            <a:ext cx="1227411" cy="4294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4DF62-2FF2-453C-B5E7-D4999982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C56F2-9D43-4059-A83C-36F98150D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72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4DF62-2FF2-453C-B5E7-D4999982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C56F2-9D43-4059-A83C-36F98150D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4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E6B1-A7C6-4BBE-B5BC-9ACDF288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Authors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A46DC-274C-4694-B358-82DB76C9B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0051886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F1B1B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F1B1B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EC976551586D4EA99CCEA7D55D97EF" ma:contentTypeVersion="2" ma:contentTypeDescription="Create a new document." ma:contentTypeScope="" ma:versionID="746c349308aee2e95395a13d0b1d38d7">
  <xsd:schema xmlns:xsd="http://www.w3.org/2001/XMLSchema" xmlns:xs="http://www.w3.org/2001/XMLSchema" xmlns:p="http://schemas.microsoft.com/office/2006/metadata/properties" xmlns:ns2="52317539-fb19-4d7f-8860-9418312cc028" targetNamespace="http://schemas.microsoft.com/office/2006/metadata/properties" ma:root="true" ma:fieldsID="a94dd52310515a1827e8239ac7949c6a" ns2:_="">
    <xsd:import namespace="52317539-fb19-4d7f-8860-9418312cc0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317539-fb19-4d7f-8860-9418312cc0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503D0E-922B-4CBC-BA43-91C0BE7B6B4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52317539-fb19-4d7f-8860-9418312cc02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754D3E2-2CEB-457E-B7CB-608CFA4DDA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317539-fb19-4d7f-8860-9418312cc0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6F2E43-49A4-40EF-B972-B5617B7778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6887</TotalTime>
  <Words>31</Words>
  <Application>Microsoft Office PowerPoint</Application>
  <PresentationFormat>Widescreen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Blank Presentation</vt:lpstr>
      <vt:lpstr>Title</vt:lpstr>
      <vt:lpstr>Index</vt:lpstr>
      <vt:lpstr>Index</vt:lpstr>
      <vt:lpstr>Authors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MC</dc:creator>
  <cp:lastModifiedBy>carlos</cp:lastModifiedBy>
  <cp:revision>669</cp:revision>
  <cp:lastPrinted>2001-10-10T09:47:48Z</cp:lastPrinted>
  <dcterms:created xsi:type="dcterms:W3CDTF">2000-09-24T17:06:12Z</dcterms:created>
  <dcterms:modified xsi:type="dcterms:W3CDTF">2020-11-12T22:32:25Z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0x01010054EC976551586D4EA99CCEA7D55D97EF</vt:lpwstr>
  </property>
</Properties>
</file>