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200" y="339978"/>
            <a:ext cx="848360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15683"/>
            <a:ext cx="9144000" cy="242570"/>
          </a:xfrm>
          <a:custGeom>
            <a:avLst/>
            <a:gdLst/>
            <a:ahLst/>
            <a:cxnLst/>
            <a:rect l="l" t="t" r="r" b="b"/>
            <a:pathLst>
              <a:path w="9144000" h="242570">
                <a:moveTo>
                  <a:pt x="9144000" y="0"/>
                </a:moveTo>
                <a:lnTo>
                  <a:pt x="0" y="0"/>
                </a:lnTo>
                <a:lnTo>
                  <a:pt x="0" y="242316"/>
                </a:lnTo>
                <a:lnTo>
                  <a:pt x="9144000" y="242316"/>
                </a:lnTo>
                <a:lnTo>
                  <a:pt x="9144000" y="0"/>
                </a:lnTo>
                <a:close/>
              </a:path>
            </a:pathLst>
          </a:custGeom>
          <a:solidFill>
            <a:srgbClr val="C112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053465"/>
          </a:xfrm>
          <a:custGeom>
            <a:avLst/>
            <a:gdLst/>
            <a:ahLst/>
            <a:cxnLst/>
            <a:rect l="l" t="t" r="r" b="b"/>
            <a:pathLst>
              <a:path w="9144000" h="1053465">
                <a:moveTo>
                  <a:pt x="9144000" y="0"/>
                </a:moveTo>
                <a:lnTo>
                  <a:pt x="0" y="0"/>
                </a:lnTo>
                <a:lnTo>
                  <a:pt x="0" y="1053084"/>
                </a:lnTo>
                <a:lnTo>
                  <a:pt x="9144000" y="1053084"/>
                </a:lnTo>
                <a:lnTo>
                  <a:pt x="9144000" y="0"/>
                </a:lnTo>
                <a:close/>
              </a:path>
            </a:pathLst>
          </a:custGeom>
          <a:solidFill>
            <a:srgbClr val="C112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6876288" y="89915"/>
            <a:ext cx="2016252" cy="896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437" y="96520"/>
            <a:ext cx="8339124" cy="904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3658" y="2841069"/>
            <a:ext cx="7837170" cy="2464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39978"/>
            <a:ext cx="6019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0" i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026832C-B617-44A8-818C-B773EB0E39FC}"/>
              </a:ext>
            </a:extLst>
          </p:cNvPr>
          <p:cNvSpPr/>
          <p:nvPr/>
        </p:nvSpPr>
        <p:spPr>
          <a:xfrm>
            <a:off x="-38100" y="2286000"/>
            <a:ext cx="922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Xxxxxxxxxxx</a:t>
            </a: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D6E7F57-A452-490E-9733-AECDE7EA8160}"/>
              </a:ext>
            </a:extLst>
          </p:cNvPr>
          <p:cNvSpPr txBox="1"/>
          <p:nvPr/>
        </p:nvSpPr>
        <p:spPr>
          <a:xfrm>
            <a:off x="228600" y="16002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Carlito</vt:lpstr>
      <vt:lpstr>Times New Roman</vt:lpstr>
      <vt:lpstr>Wingdings</vt:lpstr>
      <vt:lpstr>Office Theme</vt:lpstr>
      <vt:lpstr>XXXXXXXXXXXXXXXX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ramaral</dc:creator>
  <cp:lastModifiedBy>Telmo Vieira</cp:lastModifiedBy>
  <cp:revision>17</cp:revision>
  <dcterms:created xsi:type="dcterms:W3CDTF">2020-03-25T17:32:44Z</dcterms:created>
  <dcterms:modified xsi:type="dcterms:W3CDTF">2020-03-28T19:34:44Z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2020-03-25T00:00:00Z</vt:filetime>
  </property>
</Properties>
</file>