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8" r:id="rId3"/>
    <p:sldId id="269" r:id="rId4"/>
  </p:sldIdLst>
  <p:sldSz cx="10158413" cy="10158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1881" y="1662500"/>
            <a:ext cx="8634651" cy="3536633"/>
          </a:xfrm>
        </p:spPr>
        <p:txBody>
          <a:bodyPr anchor="b"/>
          <a:lstStyle>
            <a:lvl1pPr algn="ctr">
              <a:defRPr sz="66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802" y="5335519"/>
            <a:ext cx="7618810" cy="2452598"/>
          </a:xfrm>
        </p:spPr>
        <p:txBody>
          <a:bodyPr/>
          <a:lstStyle>
            <a:lvl1pPr marL="0" indent="0" algn="ctr">
              <a:buNone/>
              <a:defRPr sz="2666"/>
            </a:lvl1pPr>
            <a:lvl2pPr marL="507903" indent="0" algn="ctr">
              <a:buNone/>
              <a:defRPr sz="2222"/>
            </a:lvl2pPr>
            <a:lvl3pPr marL="1015807" indent="0" algn="ctr">
              <a:buNone/>
              <a:defRPr sz="2000"/>
            </a:lvl3pPr>
            <a:lvl4pPr marL="1523710" indent="0" algn="ctr">
              <a:buNone/>
              <a:defRPr sz="1777"/>
            </a:lvl4pPr>
            <a:lvl5pPr marL="2031614" indent="0" algn="ctr">
              <a:buNone/>
              <a:defRPr sz="1777"/>
            </a:lvl5pPr>
            <a:lvl6pPr marL="2539517" indent="0" algn="ctr">
              <a:buNone/>
              <a:defRPr sz="1777"/>
            </a:lvl6pPr>
            <a:lvl7pPr marL="3047421" indent="0" algn="ctr">
              <a:buNone/>
              <a:defRPr sz="1777"/>
            </a:lvl7pPr>
            <a:lvl8pPr marL="3555324" indent="0" algn="ctr">
              <a:buNone/>
              <a:defRPr sz="1777"/>
            </a:lvl8pPr>
            <a:lvl9pPr marL="4063228" indent="0" algn="ctr">
              <a:buNone/>
              <a:defRPr sz="17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6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9615" y="540842"/>
            <a:ext cx="2190408" cy="8608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392" y="540842"/>
            <a:ext cx="6444243" cy="8608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1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1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101" y="2532552"/>
            <a:ext cx="8761631" cy="4225617"/>
          </a:xfrm>
        </p:spPr>
        <p:txBody>
          <a:bodyPr anchor="b"/>
          <a:lstStyle>
            <a:lvl1pPr>
              <a:defRPr sz="666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101" y="6798145"/>
            <a:ext cx="8761631" cy="2222152"/>
          </a:xfrm>
        </p:spPr>
        <p:txBody>
          <a:bodyPr/>
          <a:lstStyle>
            <a:lvl1pPr marL="0" indent="0">
              <a:buNone/>
              <a:defRPr sz="2666">
                <a:solidFill>
                  <a:schemeClr val="tx1"/>
                </a:solidFill>
              </a:defRPr>
            </a:lvl1pPr>
            <a:lvl2pPr marL="507903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2pPr>
            <a:lvl3pPr marL="101580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523710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4pPr>
            <a:lvl5pPr marL="203161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5pPr>
            <a:lvl6pPr marL="2539517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6pPr>
            <a:lvl7pPr marL="3047421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7pPr>
            <a:lvl8pPr marL="3555324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8pPr>
            <a:lvl9pPr marL="4063228" indent="0">
              <a:buNone/>
              <a:defRPr sz="17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7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391" y="2704207"/>
            <a:ext cx="4317326" cy="64454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2696" y="2704207"/>
            <a:ext cx="4317326" cy="64454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714" y="540844"/>
            <a:ext cx="8761631" cy="1963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715" y="2490223"/>
            <a:ext cx="4297484" cy="1220420"/>
          </a:xfrm>
        </p:spPr>
        <p:txBody>
          <a:bodyPr anchor="b"/>
          <a:lstStyle>
            <a:lvl1pPr marL="0" indent="0">
              <a:buNone/>
              <a:defRPr sz="2666" b="1"/>
            </a:lvl1pPr>
            <a:lvl2pPr marL="507903" indent="0">
              <a:buNone/>
              <a:defRPr sz="2222" b="1"/>
            </a:lvl2pPr>
            <a:lvl3pPr marL="1015807" indent="0">
              <a:buNone/>
              <a:defRPr sz="2000" b="1"/>
            </a:lvl3pPr>
            <a:lvl4pPr marL="1523710" indent="0">
              <a:buNone/>
              <a:defRPr sz="1777" b="1"/>
            </a:lvl4pPr>
            <a:lvl5pPr marL="2031614" indent="0">
              <a:buNone/>
              <a:defRPr sz="1777" b="1"/>
            </a:lvl5pPr>
            <a:lvl6pPr marL="2539517" indent="0">
              <a:buNone/>
              <a:defRPr sz="1777" b="1"/>
            </a:lvl6pPr>
            <a:lvl7pPr marL="3047421" indent="0">
              <a:buNone/>
              <a:defRPr sz="1777" b="1"/>
            </a:lvl7pPr>
            <a:lvl8pPr marL="3555324" indent="0">
              <a:buNone/>
              <a:defRPr sz="1777" b="1"/>
            </a:lvl8pPr>
            <a:lvl9pPr marL="4063228" indent="0">
              <a:buNone/>
              <a:defRPr sz="17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715" y="3710643"/>
            <a:ext cx="4297484" cy="54577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2697" y="2490223"/>
            <a:ext cx="4318649" cy="1220420"/>
          </a:xfrm>
        </p:spPr>
        <p:txBody>
          <a:bodyPr anchor="b"/>
          <a:lstStyle>
            <a:lvl1pPr marL="0" indent="0">
              <a:buNone/>
              <a:defRPr sz="2666" b="1"/>
            </a:lvl1pPr>
            <a:lvl2pPr marL="507903" indent="0">
              <a:buNone/>
              <a:defRPr sz="2222" b="1"/>
            </a:lvl2pPr>
            <a:lvl3pPr marL="1015807" indent="0">
              <a:buNone/>
              <a:defRPr sz="2000" b="1"/>
            </a:lvl3pPr>
            <a:lvl4pPr marL="1523710" indent="0">
              <a:buNone/>
              <a:defRPr sz="1777" b="1"/>
            </a:lvl4pPr>
            <a:lvl5pPr marL="2031614" indent="0">
              <a:buNone/>
              <a:defRPr sz="1777" b="1"/>
            </a:lvl5pPr>
            <a:lvl6pPr marL="2539517" indent="0">
              <a:buNone/>
              <a:defRPr sz="1777" b="1"/>
            </a:lvl6pPr>
            <a:lvl7pPr marL="3047421" indent="0">
              <a:buNone/>
              <a:defRPr sz="1777" b="1"/>
            </a:lvl7pPr>
            <a:lvl8pPr marL="3555324" indent="0">
              <a:buNone/>
              <a:defRPr sz="1777" b="1"/>
            </a:lvl8pPr>
            <a:lvl9pPr marL="4063228" indent="0">
              <a:buNone/>
              <a:defRPr sz="17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2697" y="3710643"/>
            <a:ext cx="4318649" cy="54577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8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5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714" y="677228"/>
            <a:ext cx="3276353" cy="2370296"/>
          </a:xfrm>
        </p:spPr>
        <p:txBody>
          <a:bodyPr anchor="b"/>
          <a:lstStyle>
            <a:lvl1pPr>
              <a:defRPr sz="355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648" y="1462626"/>
            <a:ext cx="5142697" cy="7219057"/>
          </a:xfrm>
        </p:spPr>
        <p:txBody>
          <a:bodyPr/>
          <a:lstStyle>
            <a:lvl1pPr>
              <a:defRPr sz="3555"/>
            </a:lvl1pPr>
            <a:lvl2pPr>
              <a:defRPr sz="3111"/>
            </a:lvl2pPr>
            <a:lvl3pPr>
              <a:defRPr sz="2666"/>
            </a:lvl3pPr>
            <a:lvl4pPr>
              <a:defRPr sz="2222"/>
            </a:lvl4pPr>
            <a:lvl5pPr>
              <a:defRPr sz="2222"/>
            </a:lvl5pPr>
            <a:lvl6pPr>
              <a:defRPr sz="2222"/>
            </a:lvl6pPr>
            <a:lvl7pPr>
              <a:defRPr sz="2222"/>
            </a:lvl7pPr>
            <a:lvl8pPr>
              <a:defRPr sz="2222"/>
            </a:lvl8pPr>
            <a:lvl9pPr>
              <a:defRPr sz="22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714" y="3047524"/>
            <a:ext cx="3276353" cy="5645915"/>
          </a:xfrm>
        </p:spPr>
        <p:txBody>
          <a:bodyPr/>
          <a:lstStyle>
            <a:lvl1pPr marL="0" indent="0">
              <a:buNone/>
              <a:defRPr sz="1777"/>
            </a:lvl1pPr>
            <a:lvl2pPr marL="507903" indent="0">
              <a:buNone/>
              <a:defRPr sz="1555"/>
            </a:lvl2pPr>
            <a:lvl3pPr marL="1015807" indent="0">
              <a:buNone/>
              <a:defRPr sz="1333"/>
            </a:lvl3pPr>
            <a:lvl4pPr marL="1523710" indent="0">
              <a:buNone/>
              <a:defRPr sz="1111"/>
            </a:lvl4pPr>
            <a:lvl5pPr marL="2031614" indent="0">
              <a:buNone/>
              <a:defRPr sz="1111"/>
            </a:lvl5pPr>
            <a:lvl6pPr marL="2539517" indent="0">
              <a:buNone/>
              <a:defRPr sz="1111"/>
            </a:lvl6pPr>
            <a:lvl7pPr marL="3047421" indent="0">
              <a:buNone/>
              <a:defRPr sz="1111"/>
            </a:lvl7pPr>
            <a:lvl8pPr marL="3555324" indent="0">
              <a:buNone/>
              <a:defRPr sz="1111"/>
            </a:lvl8pPr>
            <a:lvl9pPr marL="4063228" indent="0">
              <a:buNone/>
              <a:defRPr sz="11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8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714" y="677228"/>
            <a:ext cx="3276353" cy="2370296"/>
          </a:xfrm>
        </p:spPr>
        <p:txBody>
          <a:bodyPr anchor="b"/>
          <a:lstStyle>
            <a:lvl1pPr>
              <a:defRPr sz="355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8648" y="1462626"/>
            <a:ext cx="5142697" cy="7219057"/>
          </a:xfrm>
        </p:spPr>
        <p:txBody>
          <a:bodyPr anchor="t"/>
          <a:lstStyle>
            <a:lvl1pPr marL="0" indent="0">
              <a:buNone/>
              <a:defRPr sz="3555"/>
            </a:lvl1pPr>
            <a:lvl2pPr marL="507903" indent="0">
              <a:buNone/>
              <a:defRPr sz="3111"/>
            </a:lvl2pPr>
            <a:lvl3pPr marL="1015807" indent="0">
              <a:buNone/>
              <a:defRPr sz="2666"/>
            </a:lvl3pPr>
            <a:lvl4pPr marL="1523710" indent="0">
              <a:buNone/>
              <a:defRPr sz="2222"/>
            </a:lvl4pPr>
            <a:lvl5pPr marL="2031614" indent="0">
              <a:buNone/>
              <a:defRPr sz="2222"/>
            </a:lvl5pPr>
            <a:lvl6pPr marL="2539517" indent="0">
              <a:buNone/>
              <a:defRPr sz="2222"/>
            </a:lvl6pPr>
            <a:lvl7pPr marL="3047421" indent="0">
              <a:buNone/>
              <a:defRPr sz="2222"/>
            </a:lvl7pPr>
            <a:lvl8pPr marL="3555324" indent="0">
              <a:buNone/>
              <a:defRPr sz="2222"/>
            </a:lvl8pPr>
            <a:lvl9pPr marL="4063228" indent="0">
              <a:buNone/>
              <a:defRPr sz="222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714" y="3047524"/>
            <a:ext cx="3276353" cy="5645915"/>
          </a:xfrm>
        </p:spPr>
        <p:txBody>
          <a:bodyPr/>
          <a:lstStyle>
            <a:lvl1pPr marL="0" indent="0">
              <a:buNone/>
              <a:defRPr sz="1777"/>
            </a:lvl1pPr>
            <a:lvl2pPr marL="507903" indent="0">
              <a:buNone/>
              <a:defRPr sz="1555"/>
            </a:lvl2pPr>
            <a:lvl3pPr marL="1015807" indent="0">
              <a:buNone/>
              <a:defRPr sz="1333"/>
            </a:lvl3pPr>
            <a:lvl4pPr marL="1523710" indent="0">
              <a:buNone/>
              <a:defRPr sz="1111"/>
            </a:lvl4pPr>
            <a:lvl5pPr marL="2031614" indent="0">
              <a:buNone/>
              <a:defRPr sz="1111"/>
            </a:lvl5pPr>
            <a:lvl6pPr marL="2539517" indent="0">
              <a:buNone/>
              <a:defRPr sz="1111"/>
            </a:lvl6pPr>
            <a:lvl7pPr marL="3047421" indent="0">
              <a:buNone/>
              <a:defRPr sz="1111"/>
            </a:lvl7pPr>
            <a:lvl8pPr marL="3555324" indent="0">
              <a:buNone/>
              <a:defRPr sz="1111"/>
            </a:lvl8pPr>
            <a:lvl9pPr marL="4063228" indent="0">
              <a:buNone/>
              <a:defRPr sz="11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6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391" y="540844"/>
            <a:ext cx="8761631" cy="1963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391" y="2704207"/>
            <a:ext cx="8761631" cy="6445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391" y="9415346"/>
            <a:ext cx="2285643" cy="5408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131D9-6DBD-4F39-9B30-50748206A644}" type="datetimeFigureOut">
              <a:rPr lang="en-US" smtClean="0"/>
              <a:t>04-May-22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4975" y="9415346"/>
            <a:ext cx="3428464" cy="5408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4379" y="9415346"/>
            <a:ext cx="2285643" cy="5408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2819-5154-4E7A-BCF9-DA488290F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91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15807" rtl="0" eaLnBrk="1" latinLnBrk="0" hangingPunct="1">
        <a:lnSpc>
          <a:spcPct val="90000"/>
        </a:lnSpc>
        <a:spcBef>
          <a:spcPct val="0"/>
        </a:spcBef>
        <a:buNone/>
        <a:defRPr sz="48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3952" indent="-253952" algn="l" defTabSz="1015807" rtl="0" eaLnBrk="1" latinLnBrk="0" hangingPunct="1">
        <a:lnSpc>
          <a:spcPct val="90000"/>
        </a:lnSpc>
        <a:spcBef>
          <a:spcPts val="1111"/>
        </a:spcBef>
        <a:buFont typeface="Arial" panose="020B0604020202020204" pitchFamily="34" charset="0"/>
        <a:buChar char="•"/>
        <a:defRPr sz="3111" kern="1200">
          <a:solidFill>
            <a:schemeClr val="tx1"/>
          </a:solidFill>
          <a:latin typeface="+mn-lt"/>
          <a:ea typeface="+mn-ea"/>
          <a:cs typeface="+mn-cs"/>
        </a:defRPr>
      </a:lvl1pPr>
      <a:lvl2pPr marL="761855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2pPr>
      <a:lvl3pPr marL="1269759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3pPr>
      <a:lvl4pPr marL="1777662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85566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469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373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276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80" indent="-253952" algn="l" defTabSz="1015807" rtl="0" eaLnBrk="1" latinLnBrk="0" hangingPunct="1">
        <a:lnSpc>
          <a:spcPct val="90000"/>
        </a:lnSpc>
        <a:spcBef>
          <a:spcPts val="55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03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807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710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614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517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421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324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228" algn="l" defTabSz="101580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2C038F7-2543-48F7-9C20-5C133873F0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8" t="1" r="24751" b="-2"/>
          <a:stretch/>
        </p:blipFill>
        <p:spPr>
          <a:xfrm>
            <a:off x="0" y="14"/>
            <a:ext cx="10158413" cy="1015839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76679-8B6D-40C3-8984-FE2DA210C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837" y="593124"/>
            <a:ext cx="9119287" cy="913164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2532" b="1" dirty="0"/>
          </a:p>
          <a:p>
            <a:pPr marL="0" indent="0" algn="ctr">
              <a:buNone/>
            </a:pPr>
            <a:r>
              <a:rPr lang="en-US" sz="7200" b="1" dirty="0">
                <a:solidFill>
                  <a:schemeClr val="bg1"/>
                </a:solidFill>
              </a:rPr>
              <a:t>probability distribution </a:t>
            </a:r>
            <a:r>
              <a:rPr lang="en-US" sz="7200" dirty="0">
                <a:solidFill>
                  <a:schemeClr val="bg1"/>
                </a:solidFill>
              </a:rPr>
              <a:t>- statistical function that describes all the possible values and likelihoods that a random variable can take within a given range. </a:t>
            </a:r>
          </a:p>
          <a:p>
            <a:pPr marL="0" indent="0" algn="ctr">
              <a:buNone/>
            </a:pPr>
            <a:endParaRPr lang="en-US" sz="7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7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7200" b="1" dirty="0">
                <a:solidFill>
                  <a:schemeClr val="bg1"/>
                </a:solidFill>
              </a:rPr>
              <a:t>histogram</a:t>
            </a:r>
            <a:r>
              <a:rPr lang="en-US" sz="7200" dirty="0">
                <a:solidFill>
                  <a:schemeClr val="bg1"/>
                </a:solidFill>
              </a:rPr>
              <a:t> - a chart that shows frequencies for. intervals of values of a metric variable.</a:t>
            </a:r>
            <a:endParaRPr lang="en-US" sz="2532" dirty="0"/>
          </a:p>
        </p:txBody>
      </p:sp>
    </p:spTree>
    <p:extLst>
      <p:ext uri="{BB962C8B-B14F-4D97-AF65-F5344CB8AC3E}">
        <p14:creationId xmlns:p14="http://schemas.microsoft.com/office/powerpoint/2010/main" val="2633037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2C038F7-2543-48F7-9C20-5C133873F0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8" t="1" r="24751" b="-2"/>
          <a:stretch/>
        </p:blipFill>
        <p:spPr>
          <a:xfrm>
            <a:off x="0" y="14"/>
            <a:ext cx="10158413" cy="1015839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76679-8B6D-40C3-8984-FE2DA210C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837" y="1149177"/>
            <a:ext cx="9119287" cy="8000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532" b="1" dirty="0"/>
          </a:p>
          <a:p>
            <a:pPr marL="0" indent="0" algn="ctr">
              <a:buNone/>
            </a:pPr>
            <a:endParaRPr lang="en-US" sz="7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532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E046A8-4A4C-4223-A5C5-D7B84C212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49" y="1326187"/>
            <a:ext cx="9812424" cy="754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54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2C038F7-2543-48F7-9C20-5C133873F0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8" t="1" r="24751" b="-2"/>
          <a:stretch/>
        </p:blipFill>
        <p:spPr>
          <a:xfrm>
            <a:off x="0" y="14"/>
            <a:ext cx="10158413" cy="1015839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76679-8B6D-40C3-8984-FE2DA210C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837" y="1149177"/>
            <a:ext cx="9119287" cy="8000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532" b="1" dirty="0"/>
          </a:p>
          <a:p>
            <a:pPr marL="0" indent="0" algn="ctr">
              <a:buNone/>
            </a:pPr>
            <a:endParaRPr lang="en-US" sz="7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532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2400F4-9A81-4FBD-861C-A9A6A5906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97" y="1115529"/>
            <a:ext cx="9943035" cy="789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78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</TotalTime>
  <Words>41</Words>
  <Application>Microsoft Office PowerPoint</Application>
  <PresentationFormat>Custom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J. Costa</dc:creator>
  <cp:lastModifiedBy>Carlos J. Costa</cp:lastModifiedBy>
  <cp:revision>19</cp:revision>
  <dcterms:created xsi:type="dcterms:W3CDTF">2022-01-28T15:07:12Z</dcterms:created>
  <dcterms:modified xsi:type="dcterms:W3CDTF">2022-05-04T16:22:26Z</dcterms:modified>
</cp:coreProperties>
</file>