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  <p:sldId id="263" r:id="rId9"/>
    <p:sldId id="264" r:id="rId10"/>
    <p:sldId id="270" r:id="rId11"/>
    <p:sldId id="271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3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43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55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554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25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34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360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520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88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372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239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B2BA-9FD1-D347-8AA2-C3590FD89A9C}" type="datetimeFigureOut">
              <a:rPr lang="es-ES" smtClean="0"/>
              <a:t>7/9/25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4EAE9-2138-354C-BD5B-142B7D8810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99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5400"/>
              <a:t>10 </a:t>
            </a:r>
            <a:r>
              <a:rPr lang="es-ES" sz="5400" dirty="0"/>
              <a:t>de septiembre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2ª clase</a:t>
            </a:r>
          </a:p>
        </p:txBody>
      </p:sp>
    </p:spTree>
    <p:extLst>
      <p:ext uri="{BB962C8B-B14F-4D97-AF65-F5344CB8AC3E}">
        <p14:creationId xmlns:p14="http://schemas.microsoft.com/office/powerpoint/2010/main" val="1248145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WhatsApp Image 2022-09-18 at 22.30.39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48" r="-10448"/>
          <a:stretch>
            <a:fillRect/>
          </a:stretch>
        </p:blipFill>
        <p:spPr>
          <a:xfrm>
            <a:off x="457200" y="258763"/>
            <a:ext cx="8229600" cy="5105400"/>
          </a:xfrm>
        </p:spPr>
      </p:pic>
    </p:spTree>
    <p:extLst>
      <p:ext uri="{BB962C8B-B14F-4D97-AF65-F5344CB8AC3E}">
        <p14:creationId xmlns:p14="http://schemas.microsoft.com/office/powerpoint/2010/main" val="137965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WhatsApp Image 2022-09-18 at 22.30.39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48" r="-10448"/>
          <a:stretch>
            <a:fillRect/>
          </a:stretch>
        </p:blipFill>
        <p:spPr>
          <a:xfrm>
            <a:off x="457200" y="258763"/>
            <a:ext cx="8229600" cy="5105400"/>
          </a:xfrm>
        </p:spPr>
      </p:pic>
      <p:sp>
        <p:nvSpPr>
          <p:cNvPr id="2" name="CuadroTexto 1"/>
          <p:cNvSpPr txBox="1"/>
          <p:nvPr/>
        </p:nvSpPr>
        <p:spPr>
          <a:xfrm>
            <a:off x="1555047" y="5610796"/>
            <a:ext cx="6362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el empleado					el obrero</a:t>
            </a:r>
          </a:p>
        </p:txBody>
      </p:sp>
    </p:spTree>
    <p:extLst>
      <p:ext uri="{BB962C8B-B14F-4D97-AF65-F5344CB8AC3E}">
        <p14:creationId xmlns:p14="http://schemas.microsoft.com/office/powerpoint/2010/main" val="666501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57200" y="194369"/>
            <a:ext cx="8229600" cy="6504895"/>
          </a:xfrm>
        </p:spPr>
        <p:txBody>
          <a:bodyPr>
            <a:noAutofit/>
          </a:bodyPr>
          <a:lstStyle/>
          <a:p>
            <a:r>
              <a:rPr lang="es-ES" sz="3600" dirty="0"/>
              <a:t>la profesora / el profesor</a:t>
            </a:r>
          </a:p>
          <a:p>
            <a:r>
              <a:rPr lang="es-ES" sz="3600" dirty="0"/>
              <a:t>el empleado / la empleada</a:t>
            </a:r>
          </a:p>
          <a:p>
            <a:r>
              <a:rPr lang="es-ES" sz="3600" dirty="0"/>
              <a:t>el obrero / la obrera</a:t>
            </a:r>
          </a:p>
          <a:p>
            <a:r>
              <a:rPr lang="es-ES" sz="3600" dirty="0"/>
              <a:t>el ingeniero / la ingeniera</a:t>
            </a:r>
          </a:p>
          <a:p>
            <a:r>
              <a:rPr lang="es-ES" sz="3600" dirty="0"/>
              <a:t>el agricultor / la agricultora</a:t>
            </a:r>
          </a:p>
          <a:p>
            <a:r>
              <a:rPr lang="es-ES" sz="3600" dirty="0"/>
              <a:t>el camarero / la camarera</a:t>
            </a:r>
          </a:p>
          <a:p>
            <a:r>
              <a:rPr lang="es-ES" sz="3600" dirty="0"/>
              <a:t>el dependiente / la dependienta</a:t>
            </a:r>
          </a:p>
          <a:p>
            <a:r>
              <a:rPr lang="es-ES" sz="3600" dirty="0"/>
              <a:t>el médico / la médica</a:t>
            </a:r>
          </a:p>
          <a:p>
            <a:r>
              <a:rPr lang="es-ES" sz="3600" dirty="0"/>
              <a:t>el mecánico / la mecánica</a:t>
            </a:r>
          </a:p>
          <a:p>
            <a:r>
              <a:rPr lang="es-ES" sz="3600" dirty="0"/>
              <a:t>el policía / la policía</a:t>
            </a:r>
          </a:p>
        </p:txBody>
      </p:sp>
    </p:spTree>
    <p:extLst>
      <p:ext uri="{BB962C8B-B14F-4D97-AF65-F5344CB8AC3E}">
        <p14:creationId xmlns:p14="http://schemas.microsoft.com/office/powerpoint/2010/main" val="158988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57200" y="194369"/>
            <a:ext cx="8229600" cy="6504895"/>
          </a:xfrm>
        </p:spPr>
        <p:txBody>
          <a:bodyPr>
            <a:noAutofit/>
          </a:bodyPr>
          <a:lstStyle/>
          <a:p>
            <a:r>
              <a:rPr lang="es-ES" sz="3600" dirty="0"/>
              <a:t>la enfermera / el enfermero</a:t>
            </a:r>
          </a:p>
          <a:p>
            <a:r>
              <a:rPr lang="es-ES" sz="3600" dirty="0"/>
              <a:t>el electricista / la electricista</a:t>
            </a:r>
          </a:p>
          <a:p>
            <a:r>
              <a:rPr lang="es-ES" sz="3600" dirty="0"/>
              <a:t>el albañil / la albañil</a:t>
            </a:r>
          </a:p>
          <a:p>
            <a:r>
              <a:rPr lang="es-ES" sz="3600" dirty="0"/>
              <a:t>el cocinero / la cocinera</a:t>
            </a:r>
          </a:p>
          <a:p>
            <a:r>
              <a:rPr lang="es-ES" sz="3600" dirty="0"/>
              <a:t>la periodista / el periodista</a:t>
            </a:r>
          </a:p>
          <a:p>
            <a:r>
              <a:rPr lang="es-ES" sz="3600" dirty="0"/>
              <a:t>el abogado / la abogada</a:t>
            </a:r>
          </a:p>
          <a:p>
            <a:r>
              <a:rPr lang="es-ES" sz="3600" dirty="0"/>
              <a:t>el actor / la actriz</a:t>
            </a:r>
          </a:p>
        </p:txBody>
      </p:sp>
    </p:spTree>
    <p:extLst>
      <p:ext uri="{BB962C8B-B14F-4D97-AF65-F5344CB8AC3E}">
        <p14:creationId xmlns:p14="http://schemas.microsoft.com/office/powerpoint/2010/main" val="159848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dirty="0"/>
              <a:t>Trabajo para casa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3600" b="1" dirty="0"/>
          </a:p>
          <a:p>
            <a:r>
              <a:rPr lang="es-ES" sz="3600" b="1" dirty="0"/>
              <a:t>Fotocopias: pág. 4 nº 4;  pág. 6 nº 1</a:t>
            </a:r>
          </a:p>
          <a:p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105461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6000" dirty="0"/>
              <a:t>El alfabeto y la pronunciación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400" b="1" dirty="0">
                <a:solidFill>
                  <a:schemeClr val="tx1"/>
                </a:solidFill>
              </a:rPr>
              <a:t>Fotocopias pág. 1</a:t>
            </a:r>
          </a:p>
        </p:txBody>
      </p:sp>
    </p:spTree>
    <p:extLst>
      <p:ext uri="{BB962C8B-B14F-4D97-AF65-F5344CB8AC3E}">
        <p14:creationId xmlns:p14="http://schemas.microsoft.com/office/powerpoint/2010/main" val="2391055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Las profesiones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25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INFORMAL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¿A qué te dedicas?</a:t>
            </a:r>
          </a:p>
          <a:p>
            <a:r>
              <a:rPr lang="es-ES" dirty="0"/>
              <a:t>¿En qué trabajas?</a:t>
            </a:r>
          </a:p>
          <a:p>
            <a:r>
              <a:rPr lang="es-ES" dirty="0"/>
              <a:t>¿Cuál es tu profesión?</a:t>
            </a:r>
          </a:p>
        </p:txBody>
      </p:sp>
    </p:spTree>
    <p:extLst>
      <p:ext uri="{BB962C8B-B14F-4D97-AF65-F5344CB8AC3E}">
        <p14:creationId xmlns:p14="http://schemas.microsoft.com/office/powerpoint/2010/main" val="294231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FORMAL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¿A qué se dedica (usted)?</a:t>
            </a:r>
          </a:p>
          <a:p>
            <a:r>
              <a:rPr lang="es-ES" dirty="0"/>
              <a:t>¿En qué trabaja (usted)?</a:t>
            </a:r>
          </a:p>
          <a:p>
            <a:r>
              <a:rPr lang="es-ES" dirty="0"/>
              <a:t>¿Cuál es su profesión?</a:t>
            </a:r>
          </a:p>
        </p:txBody>
      </p:sp>
    </p:spTree>
    <p:extLst>
      <p:ext uri="{BB962C8B-B14F-4D97-AF65-F5344CB8AC3E}">
        <p14:creationId xmlns:p14="http://schemas.microsoft.com/office/powerpoint/2010/main" val="137120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450127"/>
              </p:ext>
            </p:extLst>
          </p:nvPr>
        </p:nvGraphicFramePr>
        <p:xfrm>
          <a:off x="457200" y="298450"/>
          <a:ext cx="8229600" cy="5584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7781">
                <a:tc>
                  <a:txBody>
                    <a:bodyPr/>
                    <a:lstStyle/>
                    <a:p>
                      <a:pPr algn="ctr"/>
                      <a:endParaRPr lang="es-E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/>
                        <a:t>TRABAJAR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/>
                        <a:t>ESTUDIAR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él/ella/usted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nosotros/as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vosotros/as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ellos/ellas/ustedes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169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793939"/>
              </p:ext>
            </p:extLst>
          </p:nvPr>
        </p:nvGraphicFramePr>
        <p:xfrm>
          <a:off x="457200" y="298450"/>
          <a:ext cx="8229600" cy="5584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7781">
                <a:tc>
                  <a:txBody>
                    <a:bodyPr/>
                    <a:lstStyle/>
                    <a:p>
                      <a:pPr algn="ctr"/>
                      <a:endParaRPr lang="es-E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/>
                        <a:t>TRABAJAR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/>
                        <a:t>ESTUDIAR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él/ella/usted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nosotros/as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vosotros/as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trabajáis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ellos/ellas/ustedes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808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682081"/>
              </p:ext>
            </p:extLst>
          </p:nvPr>
        </p:nvGraphicFramePr>
        <p:xfrm>
          <a:off x="457200" y="298450"/>
          <a:ext cx="8229600" cy="5584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7781">
                <a:tc>
                  <a:txBody>
                    <a:bodyPr/>
                    <a:lstStyle/>
                    <a:p>
                      <a:pPr algn="ctr"/>
                      <a:endParaRPr lang="es-E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/>
                        <a:t>TRABAJAR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/>
                        <a:t>ESTUDIAR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estudio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estudias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él/ella/usted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estudia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nosotros/as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estudiamos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vosotros/as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trabajáis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estudiáis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7781">
                <a:tc>
                  <a:txBody>
                    <a:bodyPr/>
                    <a:lstStyle/>
                    <a:p>
                      <a:pPr algn="ctr"/>
                      <a:r>
                        <a:rPr lang="es-ES" sz="2600" dirty="0"/>
                        <a:t>ellos/ellas/ustedes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trabajan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/>
                        <a:t>estudian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199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Vocabulario de profesiones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3600" b="1" dirty="0">
                <a:solidFill>
                  <a:schemeClr val="tx1"/>
                </a:solidFill>
              </a:rPr>
              <a:t>Fotocopias pág. 5</a:t>
            </a:r>
          </a:p>
        </p:txBody>
      </p:sp>
    </p:spTree>
    <p:extLst>
      <p:ext uri="{BB962C8B-B14F-4D97-AF65-F5344CB8AC3E}">
        <p14:creationId xmlns:p14="http://schemas.microsoft.com/office/powerpoint/2010/main" val="3751085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251</Words>
  <Application>Microsoft Macintosh PowerPoint</Application>
  <PresentationFormat>Presentación en pantalla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10 de septiembre</vt:lpstr>
      <vt:lpstr>El alfabeto y la pronunciación</vt:lpstr>
      <vt:lpstr>Las profesiones</vt:lpstr>
      <vt:lpstr>INFORMAL</vt:lpstr>
      <vt:lpstr>FORMAL</vt:lpstr>
      <vt:lpstr>Presentación de PowerPoint</vt:lpstr>
      <vt:lpstr>Presentación de PowerPoint</vt:lpstr>
      <vt:lpstr>Presentación de PowerPoint</vt:lpstr>
      <vt:lpstr>Vocabulario de profesiones</vt:lpstr>
      <vt:lpstr>Presentación de PowerPoint</vt:lpstr>
      <vt:lpstr>Presentación de PowerPoint</vt:lpstr>
      <vt:lpstr>Presentación de PowerPoint</vt:lpstr>
      <vt:lpstr>Presentación de PowerPoint</vt:lpstr>
      <vt:lpstr>Trabajo para casa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Celso Serrano Lucas</dc:creator>
  <cp:lastModifiedBy>Celso Miguel Serrano Lucas</cp:lastModifiedBy>
  <cp:revision>53</cp:revision>
  <dcterms:created xsi:type="dcterms:W3CDTF">2020-10-17T10:39:03Z</dcterms:created>
  <dcterms:modified xsi:type="dcterms:W3CDTF">2025-09-07T18:25:17Z</dcterms:modified>
</cp:coreProperties>
</file>