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handoutMasterIdLst>
    <p:handoutMasterId r:id="rId29"/>
  </p:handoutMasterIdLst>
  <p:sldIdLst>
    <p:sldId id="310" r:id="rId5"/>
    <p:sldId id="327" r:id="rId6"/>
    <p:sldId id="335" r:id="rId7"/>
    <p:sldId id="340" r:id="rId8"/>
    <p:sldId id="331" r:id="rId9"/>
    <p:sldId id="332" r:id="rId10"/>
    <p:sldId id="344" r:id="rId11"/>
    <p:sldId id="328" r:id="rId12"/>
    <p:sldId id="345" r:id="rId13"/>
    <p:sldId id="346" r:id="rId14"/>
    <p:sldId id="343" r:id="rId15"/>
    <p:sldId id="334" r:id="rId16"/>
    <p:sldId id="336" r:id="rId17"/>
    <p:sldId id="347" r:id="rId18"/>
    <p:sldId id="348" r:id="rId19"/>
    <p:sldId id="349" r:id="rId20"/>
    <p:sldId id="354" r:id="rId21"/>
    <p:sldId id="350" r:id="rId22"/>
    <p:sldId id="337" r:id="rId23"/>
    <p:sldId id="351" r:id="rId24"/>
    <p:sldId id="356" r:id="rId25"/>
    <p:sldId id="353" r:id="rId26"/>
    <p:sldId id="357" r:id="rId27"/>
  </p:sldIdLst>
  <p:sldSz cx="9144000" cy="6858000" type="screen4x3"/>
  <p:notesSz cx="6797675" cy="9926638"/>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1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F9D7A8-8705-4998-82B6-539241493BB7}" v="1" dt="2026-01-26T09:05:23.3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109" autoAdjust="0"/>
    <p:restoredTop sz="72006" autoAdjust="0"/>
  </p:normalViewPr>
  <p:slideViewPr>
    <p:cSldViewPr>
      <p:cViewPr varScale="1">
        <p:scale>
          <a:sx n="79" d="100"/>
          <a:sy n="79" d="100"/>
        </p:scale>
        <p:origin x="2142" y="96"/>
      </p:cViewPr>
      <p:guideLst>
        <p:guide orient="horz" pos="2160"/>
        <p:guide pos="2880"/>
      </p:guideLst>
    </p:cSldViewPr>
  </p:slideViewPr>
  <p:notesTextViewPr>
    <p:cViewPr>
      <p:scale>
        <a:sx n="3" d="2"/>
        <a:sy n="3" d="2"/>
      </p:scale>
      <p:origin x="0" y="0"/>
    </p:cViewPr>
  </p:notesTextViewPr>
  <p:sorterViewPr>
    <p:cViewPr>
      <p:scale>
        <a:sx n="100" d="100"/>
        <a:sy n="100" d="100"/>
      </p:scale>
      <p:origin x="0" y="-19116"/>
    </p:cViewPr>
  </p:sorterViewPr>
  <p:notesViewPr>
    <p:cSldViewPr>
      <p:cViewPr varScale="1">
        <p:scale>
          <a:sx n="53" d="100"/>
          <a:sy n="53" d="100"/>
        </p:scale>
        <p:origin x="2556"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quel Monteiro de Nobre Costa Bernardino" userId="c97ecd14-f69d-4b55-8b58-fe34d0169f1c" providerId="ADAL" clId="{6CC2F252-9D16-4780-9196-92B856D979FB}"/>
    <pc:docChg chg="custSel modSld">
      <pc:chgData name="Raquel Monteiro de Nobre Costa Bernardino" userId="c97ecd14-f69d-4b55-8b58-fe34d0169f1c" providerId="ADAL" clId="{6CC2F252-9D16-4780-9196-92B856D979FB}" dt="2026-01-26T09:11:23.104" v="103" actId="20577"/>
      <pc:docMkLst>
        <pc:docMk/>
      </pc:docMkLst>
      <pc:sldChg chg="modSp mod">
        <pc:chgData name="Raquel Monteiro de Nobre Costa Bernardino" userId="c97ecd14-f69d-4b55-8b58-fe34d0169f1c" providerId="ADAL" clId="{6CC2F252-9D16-4780-9196-92B856D979FB}" dt="2026-01-26T09:05:48.533" v="24" actId="20577"/>
        <pc:sldMkLst>
          <pc:docMk/>
          <pc:sldMk cId="2156560874" sldId="331"/>
        </pc:sldMkLst>
        <pc:spChg chg="mod">
          <ac:chgData name="Raquel Monteiro de Nobre Costa Bernardino" userId="c97ecd14-f69d-4b55-8b58-fe34d0169f1c" providerId="ADAL" clId="{6CC2F252-9D16-4780-9196-92B856D979FB}" dt="2026-01-26T09:05:48.533" v="24" actId="20577"/>
          <ac:spMkLst>
            <pc:docMk/>
            <pc:sldMk cId="2156560874" sldId="331"/>
            <ac:spMk id="11" creationId="{00000000-0000-0000-0000-000000000000}"/>
          </ac:spMkLst>
        </pc:spChg>
      </pc:sldChg>
      <pc:sldChg chg="modSp mod">
        <pc:chgData name="Raquel Monteiro de Nobre Costa Bernardino" userId="c97ecd14-f69d-4b55-8b58-fe34d0169f1c" providerId="ADAL" clId="{6CC2F252-9D16-4780-9196-92B856D979FB}" dt="2026-01-26T09:11:23.104" v="103" actId="20577"/>
        <pc:sldMkLst>
          <pc:docMk/>
          <pc:sldMk cId="4250803855" sldId="343"/>
        </pc:sldMkLst>
        <pc:spChg chg="mod">
          <ac:chgData name="Raquel Monteiro de Nobre Costa Bernardino" userId="c97ecd14-f69d-4b55-8b58-fe34d0169f1c" providerId="ADAL" clId="{6CC2F252-9D16-4780-9196-92B856D979FB}" dt="2026-01-26T09:11:23.104" v="103" actId="20577"/>
          <ac:spMkLst>
            <pc:docMk/>
            <pc:sldMk cId="4250803855" sldId="343"/>
            <ac:spMk id="11" creationId="{00000000-0000-0000-0000-000000000000}"/>
          </ac:spMkLst>
        </pc:spChg>
      </pc:sldChg>
      <pc:sldChg chg="modSp mod">
        <pc:chgData name="Raquel Monteiro de Nobre Costa Bernardino" userId="c97ecd14-f69d-4b55-8b58-fe34d0169f1c" providerId="ADAL" clId="{6CC2F252-9D16-4780-9196-92B856D979FB}" dt="2026-01-26T09:10:53.792" v="59"/>
        <pc:sldMkLst>
          <pc:docMk/>
          <pc:sldMk cId="1693394230" sldId="346"/>
        </pc:sldMkLst>
        <pc:spChg chg="mod">
          <ac:chgData name="Raquel Monteiro de Nobre Costa Bernardino" userId="c97ecd14-f69d-4b55-8b58-fe34d0169f1c" providerId="ADAL" clId="{6CC2F252-9D16-4780-9196-92B856D979FB}" dt="2026-01-26T09:10:53.792" v="59"/>
          <ac:spMkLst>
            <pc:docMk/>
            <pc:sldMk cId="1693394230" sldId="346"/>
            <ac:spMk id="11" creationId="{00000000-0000-0000-0000-000000000000}"/>
          </ac:spMkLst>
        </pc:spChg>
      </pc:sldChg>
    </pc:docChg>
  </pc:docChgLst>
  <pc:docChgLst>
    <pc:chgData name="Raquel Monteiro de Nobre Costa Bernardino" userId="c97ecd14-f69d-4b55-8b58-fe34d0169f1c" providerId="ADAL" clId="{021FC2B6-1A37-40FC-A3CF-0682D5519EAA}"/>
    <pc:docChg chg="undo custSel modSld">
      <pc:chgData name="Raquel Monteiro de Nobre Costa Bernardino" userId="c97ecd14-f69d-4b55-8b58-fe34d0169f1c" providerId="ADAL" clId="{021FC2B6-1A37-40FC-A3CF-0682D5519EAA}" dt="2026-01-23T09:52:09.560" v="2506" actId="13926"/>
      <pc:docMkLst>
        <pc:docMk/>
      </pc:docMkLst>
      <pc:sldChg chg="modSp mod">
        <pc:chgData name="Raquel Monteiro de Nobre Costa Bernardino" userId="c97ecd14-f69d-4b55-8b58-fe34d0169f1c" providerId="ADAL" clId="{021FC2B6-1A37-40FC-A3CF-0682D5519EAA}" dt="2026-01-23T09:48:00.347" v="2275" actId="20577"/>
        <pc:sldMkLst>
          <pc:docMk/>
          <pc:sldMk cId="3293481285" sldId="332"/>
        </pc:sldMkLst>
        <pc:spChg chg="mod">
          <ac:chgData name="Raquel Monteiro de Nobre Costa Bernardino" userId="c97ecd14-f69d-4b55-8b58-fe34d0169f1c" providerId="ADAL" clId="{021FC2B6-1A37-40FC-A3CF-0682D5519EAA}" dt="2026-01-23T09:48:00.347" v="2275" actId="20577"/>
          <ac:spMkLst>
            <pc:docMk/>
            <pc:sldMk cId="3293481285" sldId="332"/>
            <ac:spMk id="9" creationId="{5956345E-F0DB-47D4-969A-799A87EC6FA1}"/>
          </ac:spMkLst>
        </pc:spChg>
      </pc:sldChg>
      <pc:sldChg chg="modSp mod">
        <pc:chgData name="Raquel Monteiro de Nobre Costa Bernardino" userId="c97ecd14-f69d-4b55-8b58-fe34d0169f1c" providerId="ADAL" clId="{021FC2B6-1A37-40FC-A3CF-0682D5519EAA}" dt="2026-01-23T09:52:09.560" v="2506" actId="13926"/>
        <pc:sldMkLst>
          <pc:docMk/>
          <pc:sldMk cId="1427976497" sldId="334"/>
        </pc:sldMkLst>
        <pc:spChg chg="mod">
          <ac:chgData name="Raquel Monteiro de Nobre Costa Bernardino" userId="c97ecd14-f69d-4b55-8b58-fe34d0169f1c" providerId="ADAL" clId="{021FC2B6-1A37-40FC-A3CF-0682D5519EAA}" dt="2026-01-23T09:52:09.560" v="2506" actId="13926"/>
          <ac:spMkLst>
            <pc:docMk/>
            <pc:sldMk cId="1427976497" sldId="334"/>
            <ac:spMk id="9" creationId="{47C6EAD0-C689-40D0-8DD3-F634913D4ADA}"/>
          </ac:spMkLst>
        </pc:spChg>
      </pc:sldChg>
      <pc:sldChg chg="modSp mod">
        <pc:chgData name="Raquel Monteiro de Nobre Costa Bernardino" userId="c97ecd14-f69d-4b55-8b58-fe34d0169f1c" providerId="ADAL" clId="{021FC2B6-1A37-40FC-A3CF-0682D5519EAA}" dt="2026-01-23T09:51:44.492" v="2473" actId="13926"/>
        <pc:sldMkLst>
          <pc:docMk/>
          <pc:sldMk cId="4250803855" sldId="343"/>
        </pc:sldMkLst>
        <pc:spChg chg="mod">
          <ac:chgData name="Raquel Monteiro de Nobre Costa Bernardino" userId="c97ecd14-f69d-4b55-8b58-fe34d0169f1c" providerId="ADAL" clId="{021FC2B6-1A37-40FC-A3CF-0682D5519EAA}" dt="2026-01-23T09:51:44.492" v="2473" actId="13926"/>
          <ac:spMkLst>
            <pc:docMk/>
            <pc:sldMk cId="4250803855" sldId="343"/>
            <ac:spMk id="11"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6332"/>
          </a:xfrm>
          <a:prstGeom prst="rect">
            <a:avLst/>
          </a:prstGeom>
        </p:spPr>
        <p:txBody>
          <a:bodyPr vert="horz" lIns="91440" tIns="45720" rIns="91440" bIns="45720" rtlCol="0"/>
          <a:lstStyle>
            <a:lvl1pPr algn="l">
              <a:defRPr sz="1200"/>
            </a:lvl1pPr>
          </a:lstStyle>
          <a:p>
            <a:endParaRPr lang="pt-PT"/>
          </a:p>
        </p:txBody>
      </p:sp>
      <p:sp>
        <p:nvSpPr>
          <p:cNvPr id="3" name="Date Placeholder 2"/>
          <p:cNvSpPr>
            <a:spLocks noGrp="1"/>
          </p:cNvSpPr>
          <p:nvPr>
            <p:ph type="dt" sz="quarter" idx="1"/>
          </p:nvPr>
        </p:nvSpPr>
        <p:spPr>
          <a:xfrm>
            <a:off x="3850444" y="1"/>
            <a:ext cx="2945659" cy="496332"/>
          </a:xfrm>
          <a:prstGeom prst="rect">
            <a:avLst/>
          </a:prstGeom>
        </p:spPr>
        <p:txBody>
          <a:bodyPr vert="horz" lIns="91440" tIns="45720" rIns="91440" bIns="45720" rtlCol="0"/>
          <a:lstStyle>
            <a:lvl1pPr algn="r">
              <a:defRPr sz="1200"/>
            </a:lvl1pPr>
          </a:lstStyle>
          <a:p>
            <a:fld id="{D2FC1576-CA4A-4E7C-BDCA-A756EED6BFCD}" type="datetimeFigureOut">
              <a:rPr lang="pt-PT" smtClean="0"/>
              <a:pPr/>
              <a:t>26/01/2026</a:t>
            </a:fld>
            <a:endParaRPr lang="pt-PT"/>
          </a:p>
        </p:txBody>
      </p:sp>
      <p:sp>
        <p:nvSpPr>
          <p:cNvPr id="4" name="Footer Placeholder 3"/>
          <p:cNvSpPr>
            <a:spLocks noGrp="1"/>
          </p:cNvSpPr>
          <p:nvPr>
            <p:ph type="ftr" sz="quarter" idx="2"/>
          </p:nvPr>
        </p:nvSpPr>
        <p:spPr>
          <a:xfrm>
            <a:off x="1" y="9428584"/>
            <a:ext cx="2945659" cy="496332"/>
          </a:xfrm>
          <a:prstGeom prst="rect">
            <a:avLst/>
          </a:prstGeom>
        </p:spPr>
        <p:txBody>
          <a:bodyPr vert="horz" lIns="91440" tIns="45720" rIns="91440" bIns="45720" rtlCol="0" anchor="b"/>
          <a:lstStyle>
            <a:lvl1pPr algn="l">
              <a:defRPr sz="1200"/>
            </a:lvl1pPr>
          </a:lstStyle>
          <a:p>
            <a:endParaRPr lang="pt-PT"/>
          </a:p>
        </p:txBody>
      </p:sp>
      <p:sp>
        <p:nvSpPr>
          <p:cNvPr id="5" name="Slide Number Placeholder 4"/>
          <p:cNvSpPr>
            <a:spLocks noGrp="1"/>
          </p:cNvSpPr>
          <p:nvPr>
            <p:ph type="sldNum" sz="quarter" idx="3"/>
          </p:nvPr>
        </p:nvSpPr>
        <p:spPr>
          <a:xfrm>
            <a:off x="3850444" y="9428584"/>
            <a:ext cx="2945659" cy="496332"/>
          </a:xfrm>
          <a:prstGeom prst="rect">
            <a:avLst/>
          </a:prstGeom>
        </p:spPr>
        <p:txBody>
          <a:bodyPr vert="horz" lIns="91440" tIns="45720" rIns="91440" bIns="45720" rtlCol="0" anchor="b"/>
          <a:lstStyle>
            <a:lvl1pPr algn="r">
              <a:defRPr sz="1200"/>
            </a:lvl1pPr>
          </a:lstStyle>
          <a:p>
            <a:fld id="{40FBD00E-A742-4D78-9D25-57F0B3C74E22}" type="slidenum">
              <a:rPr lang="pt-PT" smtClean="0"/>
              <a:pPr/>
              <a:t>‹#›</a:t>
            </a:fld>
            <a:endParaRPr lang="pt-PT"/>
          </a:p>
        </p:txBody>
      </p:sp>
    </p:spTree>
    <p:extLst>
      <p:ext uri="{BB962C8B-B14F-4D97-AF65-F5344CB8AC3E}">
        <p14:creationId xmlns:p14="http://schemas.microsoft.com/office/powerpoint/2010/main" val="30574891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6332"/>
          </a:xfrm>
          <a:prstGeom prst="rect">
            <a:avLst/>
          </a:prstGeom>
        </p:spPr>
        <p:txBody>
          <a:bodyPr vert="horz" lIns="91440" tIns="45720" rIns="91440" bIns="45720" rtlCol="0"/>
          <a:lstStyle>
            <a:lvl1pPr algn="l">
              <a:defRPr sz="1200"/>
            </a:lvl1pPr>
          </a:lstStyle>
          <a:p>
            <a:endParaRPr lang="pt-PT"/>
          </a:p>
        </p:txBody>
      </p:sp>
      <p:sp>
        <p:nvSpPr>
          <p:cNvPr id="3" name="Date Placeholder 2"/>
          <p:cNvSpPr>
            <a:spLocks noGrp="1"/>
          </p:cNvSpPr>
          <p:nvPr>
            <p:ph type="dt" idx="1"/>
          </p:nvPr>
        </p:nvSpPr>
        <p:spPr>
          <a:xfrm>
            <a:off x="3850444" y="1"/>
            <a:ext cx="2945659" cy="496332"/>
          </a:xfrm>
          <a:prstGeom prst="rect">
            <a:avLst/>
          </a:prstGeom>
        </p:spPr>
        <p:txBody>
          <a:bodyPr vert="horz" lIns="91440" tIns="45720" rIns="91440" bIns="45720" rtlCol="0"/>
          <a:lstStyle>
            <a:lvl1pPr algn="r">
              <a:defRPr sz="1200"/>
            </a:lvl1pPr>
          </a:lstStyle>
          <a:p>
            <a:fld id="{CF1A030B-752C-4290-A56E-0FE53885B947}" type="datetimeFigureOut">
              <a:rPr lang="pt-PT" smtClean="0"/>
              <a:pPr/>
              <a:t>26/01/2026</a:t>
            </a:fld>
            <a:endParaRPr lang="pt-PT"/>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pt-PT"/>
          </a:p>
        </p:txBody>
      </p:sp>
      <p:sp>
        <p:nvSpPr>
          <p:cNvPr id="5" name="Notes Placeholder 4"/>
          <p:cNvSpPr>
            <a:spLocks noGrp="1"/>
          </p:cNvSpPr>
          <p:nvPr>
            <p:ph type="body" sz="quarter" idx="3"/>
          </p:nvPr>
        </p:nvSpPr>
        <p:spPr>
          <a:xfrm>
            <a:off x="679768" y="4715154"/>
            <a:ext cx="5438140" cy="44669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6" name="Footer Placeholder 5"/>
          <p:cNvSpPr>
            <a:spLocks noGrp="1"/>
          </p:cNvSpPr>
          <p:nvPr>
            <p:ph type="ftr" sz="quarter" idx="4"/>
          </p:nvPr>
        </p:nvSpPr>
        <p:spPr>
          <a:xfrm>
            <a:off x="1" y="9428584"/>
            <a:ext cx="2945659" cy="496332"/>
          </a:xfrm>
          <a:prstGeom prst="rect">
            <a:avLst/>
          </a:prstGeom>
        </p:spPr>
        <p:txBody>
          <a:bodyPr vert="horz" lIns="91440" tIns="45720" rIns="91440" bIns="45720" rtlCol="0" anchor="b"/>
          <a:lstStyle>
            <a:lvl1pPr algn="l">
              <a:defRPr sz="1200"/>
            </a:lvl1pPr>
          </a:lstStyle>
          <a:p>
            <a:endParaRPr lang="pt-PT"/>
          </a:p>
        </p:txBody>
      </p:sp>
      <p:sp>
        <p:nvSpPr>
          <p:cNvPr id="7" name="Slide Number Placeholder 6"/>
          <p:cNvSpPr>
            <a:spLocks noGrp="1"/>
          </p:cNvSpPr>
          <p:nvPr>
            <p:ph type="sldNum" sz="quarter" idx="5"/>
          </p:nvPr>
        </p:nvSpPr>
        <p:spPr>
          <a:xfrm>
            <a:off x="3850444" y="9428584"/>
            <a:ext cx="2945659" cy="496332"/>
          </a:xfrm>
          <a:prstGeom prst="rect">
            <a:avLst/>
          </a:prstGeom>
        </p:spPr>
        <p:txBody>
          <a:bodyPr vert="horz" lIns="91440" tIns="45720" rIns="91440" bIns="45720" rtlCol="0" anchor="b"/>
          <a:lstStyle>
            <a:lvl1pPr algn="r">
              <a:defRPr sz="1200" b="1">
                <a:solidFill>
                  <a:srgbClr val="FF0000"/>
                </a:solidFill>
              </a:defRPr>
            </a:lvl1pPr>
          </a:lstStyle>
          <a:p>
            <a:fld id="{44B77B5E-79E1-41FB-94EB-883A8C39F369}" type="slidenum">
              <a:rPr lang="pt-PT" smtClean="0"/>
              <a:pPr/>
              <a:t>‹#›</a:t>
            </a:fld>
            <a:endParaRPr lang="pt-PT"/>
          </a:p>
        </p:txBody>
      </p:sp>
    </p:spTree>
    <p:extLst>
      <p:ext uri="{BB962C8B-B14F-4D97-AF65-F5344CB8AC3E}">
        <p14:creationId xmlns:p14="http://schemas.microsoft.com/office/powerpoint/2010/main" val="290163084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pt-PT" dirty="0"/>
          </a:p>
        </p:txBody>
      </p:sp>
      <p:sp>
        <p:nvSpPr>
          <p:cNvPr id="4" name="Slide Number Placeholder 3"/>
          <p:cNvSpPr>
            <a:spLocks noGrp="1"/>
          </p:cNvSpPr>
          <p:nvPr>
            <p:ph type="sldNum" sz="quarter" idx="5"/>
          </p:nvPr>
        </p:nvSpPr>
        <p:spPr/>
        <p:txBody>
          <a:bodyPr/>
          <a:lstStyle/>
          <a:p>
            <a:fld id="{44B77B5E-79E1-41FB-94EB-883A8C39F369}" type="slidenum">
              <a:rPr lang="pt-PT" smtClean="0"/>
              <a:pPr/>
              <a:t>4</a:t>
            </a:fld>
            <a:endParaRPr lang="pt-PT"/>
          </a:p>
        </p:txBody>
      </p:sp>
    </p:spTree>
    <p:extLst>
      <p:ext uri="{BB962C8B-B14F-4D97-AF65-F5344CB8AC3E}">
        <p14:creationId xmlns:p14="http://schemas.microsoft.com/office/powerpoint/2010/main" val="4270536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dirty="0" err="1">
                <a:solidFill>
                  <a:srgbClr val="333333"/>
                </a:solidFill>
              </a:rPr>
              <a:t>Quando</a:t>
            </a:r>
            <a:r>
              <a:rPr lang="en-US" sz="1200" dirty="0">
                <a:solidFill>
                  <a:srgbClr val="333333"/>
                </a:solidFill>
              </a:rPr>
              <a:t> o Código é </a:t>
            </a:r>
            <a:r>
              <a:rPr lang="en-US" sz="1200" dirty="0" err="1">
                <a:solidFill>
                  <a:srgbClr val="333333"/>
                </a:solidFill>
              </a:rPr>
              <a:t>transformado</a:t>
            </a:r>
            <a:r>
              <a:rPr lang="en-US" sz="1200" dirty="0">
                <a:solidFill>
                  <a:srgbClr val="333333"/>
                </a:solidFill>
              </a:rPr>
              <a:t> num </a:t>
            </a:r>
            <a:r>
              <a:rPr lang="en-US" sz="1200" dirty="0" err="1">
                <a:solidFill>
                  <a:srgbClr val="333333"/>
                </a:solidFill>
              </a:rPr>
              <a:t>executável</a:t>
            </a:r>
            <a:r>
              <a:rPr lang="en-US" sz="1200" dirty="0">
                <a:solidFill>
                  <a:srgbClr val="333333"/>
                </a:solidFill>
              </a:rPr>
              <a:t> </a:t>
            </a:r>
            <a:r>
              <a:rPr lang="en-US" sz="1200" dirty="0" err="1">
                <a:solidFill>
                  <a:srgbClr val="333333"/>
                </a:solidFill>
              </a:rPr>
              <a:t>não</a:t>
            </a:r>
            <a:r>
              <a:rPr lang="en-US" sz="1200" dirty="0">
                <a:solidFill>
                  <a:srgbClr val="333333"/>
                </a:solidFill>
              </a:rPr>
              <a:t> é </a:t>
            </a:r>
            <a:r>
              <a:rPr lang="en-US" sz="1200" dirty="0" err="1">
                <a:solidFill>
                  <a:srgbClr val="333333"/>
                </a:solidFill>
              </a:rPr>
              <a:t>preciso</a:t>
            </a:r>
            <a:r>
              <a:rPr lang="en-US" sz="1200" dirty="0">
                <a:solidFill>
                  <a:srgbClr val="333333"/>
                </a:solidFill>
              </a:rPr>
              <a:t> que o </a:t>
            </a:r>
            <a:r>
              <a:rPr lang="en-US" sz="1200" dirty="0" err="1">
                <a:solidFill>
                  <a:srgbClr val="333333"/>
                </a:solidFill>
              </a:rPr>
              <a:t>executável</a:t>
            </a:r>
            <a:r>
              <a:rPr lang="en-US" sz="1200" dirty="0">
                <a:solidFill>
                  <a:srgbClr val="333333"/>
                </a:solidFill>
              </a:rPr>
              <a:t> </a:t>
            </a:r>
            <a:r>
              <a:rPr lang="en-US" sz="1200" dirty="0" err="1">
                <a:solidFill>
                  <a:srgbClr val="333333"/>
                </a:solidFill>
              </a:rPr>
              <a:t>corra</a:t>
            </a:r>
            <a:r>
              <a:rPr lang="en-US" sz="1200" dirty="0">
                <a:solidFill>
                  <a:srgbClr val="333333"/>
                </a:solidFill>
              </a:rPr>
              <a:t> o </a:t>
            </a:r>
            <a:r>
              <a:rPr lang="en-US" sz="1200" dirty="0" err="1">
                <a:solidFill>
                  <a:srgbClr val="333333"/>
                </a:solidFill>
              </a:rPr>
              <a:t>programa</a:t>
            </a:r>
            <a:r>
              <a:rPr lang="en-US" sz="1200" dirty="0">
                <a:solidFill>
                  <a:srgbClr val="333333"/>
                </a:solidFill>
              </a:rPr>
              <a:t>. </a:t>
            </a:r>
            <a:r>
              <a:rPr lang="en-US" sz="1200" dirty="0" err="1">
                <a:solidFill>
                  <a:srgbClr val="333333"/>
                </a:solidFill>
              </a:rPr>
              <a:t>Atualmente</a:t>
            </a:r>
            <a:r>
              <a:rPr lang="en-US" sz="1200" dirty="0">
                <a:solidFill>
                  <a:srgbClr val="333333"/>
                </a:solidFill>
              </a:rPr>
              <a:t>, </a:t>
            </a:r>
            <a:r>
              <a:rPr lang="en-US" sz="1200" dirty="0" err="1">
                <a:solidFill>
                  <a:srgbClr val="333333"/>
                </a:solidFill>
              </a:rPr>
              <a:t>os</a:t>
            </a:r>
            <a:r>
              <a:rPr lang="en-US" sz="1200" dirty="0">
                <a:solidFill>
                  <a:srgbClr val="333333"/>
                </a:solidFill>
              </a:rPr>
              <a:t> </a:t>
            </a:r>
            <a:r>
              <a:rPr lang="en-US" sz="1200" dirty="0" err="1">
                <a:solidFill>
                  <a:srgbClr val="333333"/>
                </a:solidFill>
              </a:rPr>
              <a:t>compiladores</a:t>
            </a:r>
            <a:r>
              <a:rPr lang="en-US" sz="1200" dirty="0">
                <a:solidFill>
                  <a:srgbClr val="333333"/>
                </a:solidFill>
              </a:rPr>
              <a:t> </a:t>
            </a:r>
            <a:r>
              <a:rPr lang="en-US" sz="1200" dirty="0" err="1">
                <a:solidFill>
                  <a:srgbClr val="333333"/>
                </a:solidFill>
              </a:rPr>
              <a:t>conseguem</a:t>
            </a:r>
            <a:r>
              <a:rPr lang="en-US" sz="1200" dirty="0">
                <a:solidFill>
                  <a:srgbClr val="333333"/>
                </a:solidFill>
              </a:rPr>
              <a:t> </a:t>
            </a:r>
            <a:r>
              <a:rPr lang="en-US" sz="1200" dirty="0" err="1">
                <a:solidFill>
                  <a:srgbClr val="333333"/>
                </a:solidFill>
              </a:rPr>
              <a:t>produzir</a:t>
            </a:r>
            <a:r>
              <a:rPr lang="en-US" sz="1200" dirty="0">
                <a:solidFill>
                  <a:srgbClr val="333333"/>
                </a:solidFill>
              </a:rPr>
              <a:t> Código </a:t>
            </a:r>
            <a:r>
              <a:rPr lang="en-US" sz="1200" dirty="0" err="1">
                <a:solidFill>
                  <a:srgbClr val="333333"/>
                </a:solidFill>
              </a:rPr>
              <a:t>otimizado</a:t>
            </a:r>
            <a:r>
              <a:rPr lang="en-US" sz="1200" dirty="0">
                <a:solidFill>
                  <a:srgbClr val="333333"/>
                </a:solidFill>
              </a:rPr>
              <a:t> </a:t>
            </a:r>
            <a:r>
              <a:rPr lang="en-US" sz="1200" dirty="0" err="1">
                <a:solidFill>
                  <a:srgbClr val="333333"/>
                </a:solidFill>
              </a:rPr>
              <a:t>rapidamente</a:t>
            </a:r>
            <a:r>
              <a:rPr lang="en-US" sz="1200" dirty="0">
                <a:solidFill>
                  <a:srgbClr val="333333"/>
                </a:solidFill>
              </a:rPr>
              <a:t> (</a:t>
            </a:r>
            <a:r>
              <a:rPr lang="en-US" sz="1200" dirty="0" err="1">
                <a:solidFill>
                  <a:srgbClr val="333333"/>
                </a:solidFill>
              </a:rPr>
              <a:t>melhor</a:t>
            </a:r>
            <a:r>
              <a:rPr lang="en-US" sz="1200" dirty="0">
                <a:solidFill>
                  <a:srgbClr val="333333"/>
                </a:solidFill>
              </a:rPr>
              <a:t> que </a:t>
            </a:r>
            <a:r>
              <a:rPr lang="en-US" sz="1200" dirty="0" err="1">
                <a:solidFill>
                  <a:srgbClr val="333333"/>
                </a:solidFill>
              </a:rPr>
              <a:t>os</a:t>
            </a:r>
            <a:r>
              <a:rPr lang="en-US" sz="1200" dirty="0">
                <a:solidFill>
                  <a:srgbClr val="333333"/>
                </a:solidFill>
              </a:rPr>
              <a:t> </a:t>
            </a:r>
            <a:r>
              <a:rPr lang="en-US" sz="1200" dirty="0" err="1">
                <a:solidFill>
                  <a:srgbClr val="333333"/>
                </a:solidFill>
              </a:rPr>
              <a:t>humanos</a:t>
            </a:r>
            <a:r>
              <a:rPr lang="en-US" sz="1200" dirty="0">
                <a:solidFill>
                  <a:srgbClr val="333333"/>
                </a:solidFill>
              </a:rPr>
              <a:t> </a:t>
            </a:r>
            <a:r>
              <a:rPr lang="en-US" sz="1200" dirty="0" err="1">
                <a:solidFill>
                  <a:srgbClr val="333333"/>
                </a:solidFill>
              </a:rPr>
              <a:t>em</a:t>
            </a:r>
            <a:r>
              <a:rPr lang="en-US" sz="1200" dirty="0">
                <a:solidFill>
                  <a:srgbClr val="333333"/>
                </a:solidFill>
              </a:rPr>
              <a:t> </a:t>
            </a:r>
            <a:r>
              <a:rPr lang="en-US" sz="1200" dirty="0" err="1">
                <a:solidFill>
                  <a:srgbClr val="333333"/>
                </a:solidFill>
              </a:rPr>
              <a:t>linguagem</a:t>
            </a:r>
            <a:r>
              <a:rPr lang="en-US" sz="1200" dirty="0">
                <a:solidFill>
                  <a:srgbClr val="333333"/>
                </a:solidFill>
              </a:rPr>
              <a:t> assembly)</a:t>
            </a:r>
          </a:p>
          <a:p>
            <a:endParaRPr lang="en-US" sz="1200" dirty="0">
              <a:solidFill>
                <a:srgbClr val="333333"/>
              </a:solidFill>
            </a:endParaRPr>
          </a:p>
          <a:p>
            <a:endParaRPr lang="pt-PT" dirty="0"/>
          </a:p>
        </p:txBody>
      </p:sp>
      <p:sp>
        <p:nvSpPr>
          <p:cNvPr id="4" name="Slide Number Placeholder 3"/>
          <p:cNvSpPr>
            <a:spLocks noGrp="1"/>
          </p:cNvSpPr>
          <p:nvPr>
            <p:ph type="sldNum" sz="quarter" idx="5"/>
          </p:nvPr>
        </p:nvSpPr>
        <p:spPr/>
        <p:txBody>
          <a:bodyPr/>
          <a:lstStyle/>
          <a:p>
            <a:fld id="{44B77B5E-79E1-41FB-94EB-883A8C39F369}" type="slidenum">
              <a:rPr lang="pt-PT" smtClean="0"/>
              <a:pPr/>
              <a:t>16</a:t>
            </a:fld>
            <a:endParaRPr lang="pt-PT"/>
          </a:p>
        </p:txBody>
      </p:sp>
    </p:spTree>
    <p:extLst>
      <p:ext uri="{BB962C8B-B14F-4D97-AF65-F5344CB8AC3E}">
        <p14:creationId xmlns:p14="http://schemas.microsoft.com/office/powerpoint/2010/main" val="5165975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sz="1200" dirty="0" err="1">
                <a:solidFill>
                  <a:srgbClr val="333333"/>
                </a:solidFill>
              </a:rPr>
              <a:t>Quando</a:t>
            </a:r>
            <a:r>
              <a:rPr lang="en-US" sz="1200" dirty="0">
                <a:solidFill>
                  <a:srgbClr val="333333"/>
                </a:solidFill>
              </a:rPr>
              <a:t> o Código é </a:t>
            </a:r>
            <a:r>
              <a:rPr lang="en-US" sz="1200" dirty="0" err="1">
                <a:solidFill>
                  <a:srgbClr val="333333"/>
                </a:solidFill>
              </a:rPr>
              <a:t>transformado</a:t>
            </a:r>
            <a:r>
              <a:rPr lang="en-US" sz="1200" dirty="0">
                <a:solidFill>
                  <a:srgbClr val="333333"/>
                </a:solidFill>
              </a:rPr>
              <a:t> num </a:t>
            </a:r>
            <a:r>
              <a:rPr lang="en-US" sz="1200" dirty="0" err="1">
                <a:solidFill>
                  <a:srgbClr val="333333"/>
                </a:solidFill>
              </a:rPr>
              <a:t>executável</a:t>
            </a:r>
            <a:r>
              <a:rPr lang="en-US" sz="1200" dirty="0">
                <a:solidFill>
                  <a:srgbClr val="333333"/>
                </a:solidFill>
              </a:rPr>
              <a:t> </a:t>
            </a:r>
            <a:r>
              <a:rPr lang="en-US" sz="1200" dirty="0" err="1">
                <a:solidFill>
                  <a:srgbClr val="333333"/>
                </a:solidFill>
              </a:rPr>
              <a:t>não</a:t>
            </a:r>
            <a:r>
              <a:rPr lang="en-US" sz="1200" dirty="0">
                <a:solidFill>
                  <a:srgbClr val="333333"/>
                </a:solidFill>
              </a:rPr>
              <a:t> é </a:t>
            </a:r>
            <a:r>
              <a:rPr lang="en-US" sz="1200" dirty="0" err="1">
                <a:solidFill>
                  <a:srgbClr val="333333"/>
                </a:solidFill>
              </a:rPr>
              <a:t>preciso</a:t>
            </a:r>
            <a:r>
              <a:rPr lang="en-US" sz="1200" dirty="0">
                <a:solidFill>
                  <a:srgbClr val="333333"/>
                </a:solidFill>
              </a:rPr>
              <a:t> que o </a:t>
            </a:r>
            <a:r>
              <a:rPr lang="en-US" sz="1200" dirty="0" err="1">
                <a:solidFill>
                  <a:srgbClr val="333333"/>
                </a:solidFill>
              </a:rPr>
              <a:t>executável</a:t>
            </a:r>
            <a:r>
              <a:rPr lang="en-US" sz="1200" dirty="0">
                <a:solidFill>
                  <a:srgbClr val="333333"/>
                </a:solidFill>
              </a:rPr>
              <a:t> </a:t>
            </a:r>
            <a:r>
              <a:rPr lang="en-US" sz="1200" dirty="0" err="1">
                <a:solidFill>
                  <a:srgbClr val="333333"/>
                </a:solidFill>
              </a:rPr>
              <a:t>corra</a:t>
            </a:r>
            <a:r>
              <a:rPr lang="en-US" sz="1200" dirty="0">
                <a:solidFill>
                  <a:srgbClr val="333333"/>
                </a:solidFill>
              </a:rPr>
              <a:t> o </a:t>
            </a:r>
            <a:r>
              <a:rPr lang="en-US" sz="1200" dirty="0" err="1">
                <a:solidFill>
                  <a:srgbClr val="333333"/>
                </a:solidFill>
              </a:rPr>
              <a:t>programa</a:t>
            </a:r>
            <a:r>
              <a:rPr lang="en-US" sz="1200" dirty="0">
                <a:solidFill>
                  <a:srgbClr val="333333"/>
                </a:solidFill>
              </a:rPr>
              <a:t>. </a:t>
            </a:r>
            <a:r>
              <a:rPr lang="en-US" sz="1200" dirty="0" err="1">
                <a:solidFill>
                  <a:srgbClr val="333333"/>
                </a:solidFill>
              </a:rPr>
              <a:t>Atualmente</a:t>
            </a:r>
            <a:r>
              <a:rPr lang="en-US" sz="1200" dirty="0">
                <a:solidFill>
                  <a:srgbClr val="333333"/>
                </a:solidFill>
              </a:rPr>
              <a:t>, </a:t>
            </a:r>
            <a:r>
              <a:rPr lang="en-US" sz="1200" dirty="0" err="1">
                <a:solidFill>
                  <a:srgbClr val="333333"/>
                </a:solidFill>
              </a:rPr>
              <a:t>os</a:t>
            </a:r>
            <a:r>
              <a:rPr lang="en-US" sz="1200" dirty="0">
                <a:solidFill>
                  <a:srgbClr val="333333"/>
                </a:solidFill>
              </a:rPr>
              <a:t> </a:t>
            </a:r>
            <a:r>
              <a:rPr lang="en-US" sz="1200" dirty="0" err="1">
                <a:solidFill>
                  <a:srgbClr val="333333"/>
                </a:solidFill>
              </a:rPr>
              <a:t>compiladores</a:t>
            </a:r>
            <a:r>
              <a:rPr lang="en-US" sz="1200" dirty="0">
                <a:solidFill>
                  <a:srgbClr val="333333"/>
                </a:solidFill>
              </a:rPr>
              <a:t> </a:t>
            </a:r>
            <a:r>
              <a:rPr lang="en-US" sz="1200" dirty="0" err="1">
                <a:solidFill>
                  <a:srgbClr val="333333"/>
                </a:solidFill>
              </a:rPr>
              <a:t>conseguem</a:t>
            </a:r>
            <a:r>
              <a:rPr lang="en-US" sz="1200" dirty="0">
                <a:solidFill>
                  <a:srgbClr val="333333"/>
                </a:solidFill>
              </a:rPr>
              <a:t> </a:t>
            </a:r>
            <a:r>
              <a:rPr lang="en-US" sz="1200" dirty="0" err="1">
                <a:solidFill>
                  <a:srgbClr val="333333"/>
                </a:solidFill>
              </a:rPr>
              <a:t>produzir</a:t>
            </a:r>
            <a:r>
              <a:rPr lang="en-US" sz="1200" dirty="0">
                <a:solidFill>
                  <a:srgbClr val="333333"/>
                </a:solidFill>
              </a:rPr>
              <a:t> Código </a:t>
            </a:r>
            <a:r>
              <a:rPr lang="en-US" sz="1200" dirty="0" err="1">
                <a:solidFill>
                  <a:srgbClr val="333333"/>
                </a:solidFill>
              </a:rPr>
              <a:t>otimizado</a:t>
            </a:r>
            <a:r>
              <a:rPr lang="en-US" sz="1200" dirty="0">
                <a:solidFill>
                  <a:srgbClr val="333333"/>
                </a:solidFill>
              </a:rPr>
              <a:t> </a:t>
            </a:r>
            <a:r>
              <a:rPr lang="en-US" sz="1200" dirty="0" err="1">
                <a:solidFill>
                  <a:srgbClr val="333333"/>
                </a:solidFill>
              </a:rPr>
              <a:t>rapidamente</a:t>
            </a:r>
            <a:r>
              <a:rPr lang="en-US" sz="1200" dirty="0">
                <a:solidFill>
                  <a:srgbClr val="333333"/>
                </a:solidFill>
              </a:rPr>
              <a:t> (</a:t>
            </a:r>
            <a:r>
              <a:rPr lang="en-US" sz="1200" dirty="0" err="1">
                <a:solidFill>
                  <a:srgbClr val="333333"/>
                </a:solidFill>
              </a:rPr>
              <a:t>melhor</a:t>
            </a:r>
            <a:r>
              <a:rPr lang="en-US" sz="1200" dirty="0">
                <a:solidFill>
                  <a:srgbClr val="333333"/>
                </a:solidFill>
              </a:rPr>
              <a:t> que </a:t>
            </a:r>
            <a:r>
              <a:rPr lang="en-US" sz="1200" dirty="0" err="1">
                <a:solidFill>
                  <a:srgbClr val="333333"/>
                </a:solidFill>
              </a:rPr>
              <a:t>os</a:t>
            </a:r>
            <a:r>
              <a:rPr lang="en-US" sz="1200" dirty="0">
                <a:solidFill>
                  <a:srgbClr val="333333"/>
                </a:solidFill>
              </a:rPr>
              <a:t> </a:t>
            </a:r>
            <a:r>
              <a:rPr lang="en-US" sz="1200" dirty="0" err="1">
                <a:solidFill>
                  <a:srgbClr val="333333"/>
                </a:solidFill>
              </a:rPr>
              <a:t>humanos</a:t>
            </a:r>
            <a:r>
              <a:rPr lang="en-US" sz="1200" dirty="0">
                <a:solidFill>
                  <a:srgbClr val="333333"/>
                </a:solidFill>
              </a:rPr>
              <a:t> </a:t>
            </a:r>
            <a:r>
              <a:rPr lang="en-US" sz="1200" dirty="0" err="1">
                <a:solidFill>
                  <a:srgbClr val="333333"/>
                </a:solidFill>
              </a:rPr>
              <a:t>em</a:t>
            </a:r>
            <a:r>
              <a:rPr lang="en-US" sz="1200" dirty="0">
                <a:solidFill>
                  <a:srgbClr val="333333"/>
                </a:solidFill>
              </a:rPr>
              <a:t> </a:t>
            </a:r>
            <a:r>
              <a:rPr lang="en-US" sz="1200" dirty="0" err="1">
                <a:solidFill>
                  <a:srgbClr val="333333"/>
                </a:solidFill>
              </a:rPr>
              <a:t>linguagem</a:t>
            </a:r>
            <a:r>
              <a:rPr lang="en-US" sz="1200" dirty="0">
                <a:solidFill>
                  <a:srgbClr val="333333"/>
                </a:solidFill>
              </a:rPr>
              <a:t> assembly)</a:t>
            </a:r>
            <a:endParaRPr lang="pt-PT" dirty="0"/>
          </a:p>
        </p:txBody>
      </p:sp>
      <p:sp>
        <p:nvSpPr>
          <p:cNvPr id="4" name="Slide Number Placeholder 3"/>
          <p:cNvSpPr>
            <a:spLocks noGrp="1"/>
          </p:cNvSpPr>
          <p:nvPr>
            <p:ph type="sldNum" sz="quarter" idx="5"/>
          </p:nvPr>
        </p:nvSpPr>
        <p:spPr/>
        <p:txBody>
          <a:bodyPr/>
          <a:lstStyle/>
          <a:p>
            <a:fld id="{44B77B5E-79E1-41FB-94EB-883A8C39F369}" type="slidenum">
              <a:rPr lang="pt-PT" smtClean="0"/>
              <a:pPr/>
              <a:t>17</a:t>
            </a:fld>
            <a:endParaRPr lang="pt-PT"/>
          </a:p>
        </p:txBody>
      </p:sp>
    </p:spTree>
    <p:extLst>
      <p:ext uri="{BB962C8B-B14F-4D97-AF65-F5344CB8AC3E}">
        <p14:creationId xmlns:p14="http://schemas.microsoft.com/office/powerpoint/2010/main" val="627655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C++ is designed to allow the programmer a high degree of freedom to do what they want. However, this also means the language often won’t stop you from doing things that don’t make sense, because it will assume you’re doing so for some reason it doesn’t understand. There are quite a few pitfalls that new programmers are likely to fall into if caught unaware. This is one of the primary reasons why knowing what you shouldn’t do in C/C++ is almost as important as knowing what you should do.</a:t>
            </a:r>
          </a:p>
        </p:txBody>
      </p:sp>
      <p:sp>
        <p:nvSpPr>
          <p:cNvPr id="4" name="Slide Number Placeholder 3"/>
          <p:cNvSpPr>
            <a:spLocks noGrp="1"/>
          </p:cNvSpPr>
          <p:nvPr>
            <p:ph type="sldNum" sz="quarter" idx="5"/>
          </p:nvPr>
        </p:nvSpPr>
        <p:spPr/>
        <p:txBody>
          <a:bodyPr/>
          <a:lstStyle/>
          <a:p>
            <a:fld id="{44B77B5E-79E1-41FB-94EB-883A8C39F369}" type="slidenum">
              <a:rPr lang="pt-PT" smtClean="0"/>
              <a:pPr/>
              <a:t>18</a:t>
            </a:fld>
            <a:endParaRPr lang="pt-PT"/>
          </a:p>
        </p:txBody>
      </p:sp>
    </p:spTree>
    <p:extLst>
      <p:ext uri="{BB962C8B-B14F-4D97-AF65-F5344CB8AC3E}">
        <p14:creationId xmlns:p14="http://schemas.microsoft.com/office/powerpoint/2010/main" val="36220783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pt-PT" dirty="0"/>
          </a:p>
        </p:txBody>
      </p:sp>
      <p:sp>
        <p:nvSpPr>
          <p:cNvPr id="4" name="Slide Number Placeholder 3"/>
          <p:cNvSpPr>
            <a:spLocks noGrp="1"/>
          </p:cNvSpPr>
          <p:nvPr>
            <p:ph type="sldNum" sz="quarter" idx="5"/>
          </p:nvPr>
        </p:nvSpPr>
        <p:spPr/>
        <p:txBody>
          <a:bodyPr/>
          <a:lstStyle/>
          <a:p>
            <a:fld id="{44B77B5E-79E1-41FB-94EB-883A8C39F369}" type="slidenum">
              <a:rPr lang="pt-PT" smtClean="0"/>
              <a:pPr/>
              <a:t>19</a:t>
            </a:fld>
            <a:endParaRPr lang="pt-PT"/>
          </a:p>
        </p:txBody>
      </p:sp>
    </p:spTree>
    <p:extLst>
      <p:ext uri="{BB962C8B-B14F-4D97-AF65-F5344CB8AC3E}">
        <p14:creationId xmlns:p14="http://schemas.microsoft.com/office/powerpoint/2010/main" val="16024578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algn="l"/>
            <a:endParaRPr lang="pt-PT" dirty="0"/>
          </a:p>
        </p:txBody>
      </p:sp>
      <p:sp>
        <p:nvSpPr>
          <p:cNvPr id="4" name="Slide Number Placeholder 3"/>
          <p:cNvSpPr>
            <a:spLocks noGrp="1"/>
          </p:cNvSpPr>
          <p:nvPr>
            <p:ph type="sldNum" sz="quarter" idx="5"/>
          </p:nvPr>
        </p:nvSpPr>
        <p:spPr/>
        <p:txBody>
          <a:bodyPr/>
          <a:lstStyle/>
          <a:p>
            <a:fld id="{44B77B5E-79E1-41FB-94EB-883A8C39F369}" type="slidenum">
              <a:rPr lang="pt-PT" smtClean="0"/>
              <a:pPr/>
              <a:t>20</a:t>
            </a:fld>
            <a:endParaRPr lang="pt-PT"/>
          </a:p>
        </p:txBody>
      </p:sp>
    </p:spTree>
    <p:extLst>
      <p:ext uri="{BB962C8B-B14F-4D97-AF65-F5344CB8AC3E}">
        <p14:creationId xmlns:p14="http://schemas.microsoft.com/office/powerpoint/2010/main" val="42596275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B77B5E-79E1-41FB-94EB-883A8C39F369}" type="slidenum">
              <a:rPr lang="pt-PT" smtClean="0"/>
              <a:pPr/>
              <a:t>21</a:t>
            </a:fld>
            <a:endParaRPr lang="pt-PT"/>
          </a:p>
        </p:txBody>
      </p:sp>
    </p:spTree>
    <p:extLst>
      <p:ext uri="{BB962C8B-B14F-4D97-AF65-F5344CB8AC3E}">
        <p14:creationId xmlns:p14="http://schemas.microsoft.com/office/powerpoint/2010/main" val="25191820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algn="l"/>
            <a:endParaRPr lang="pt-PT" dirty="0"/>
          </a:p>
        </p:txBody>
      </p:sp>
      <p:sp>
        <p:nvSpPr>
          <p:cNvPr id="4" name="Slide Number Placeholder 3"/>
          <p:cNvSpPr>
            <a:spLocks noGrp="1"/>
          </p:cNvSpPr>
          <p:nvPr>
            <p:ph type="sldNum" sz="quarter" idx="5"/>
          </p:nvPr>
        </p:nvSpPr>
        <p:spPr/>
        <p:txBody>
          <a:bodyPr/>
          <a:lstStyle/>
          <a:p>
            <a:fld id="{44B77B5E-79E1-41FB-94EB-883A8C39F369}" type="slidenum">
              <a:rPr lang="pt-PT" smtClean="0"/>
              <a:pPr/>
              <a:t>22</a:t>
            </a:fld>
            <a:endParaRPr lang="pt-PT"/>
          </a:p>
        </p:txBody>
      </p:sp>
    </p:spTree>
    <p:extLst>
      <p:ext uri="{BB962C8B-B14F-4D97-AF65-F5344CB8AC3E}">
        <p14:creationId xmlns:p14="http://schemas.microsoft.com/office/powerpoint/2010/main" val="21774491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algn="l"/>
            <a:endParaRPr lang="pt-PT" dirty="0"/>
          </a:p>
        </p:txBody>
      </p:sp>
      <p:sp>
        <p:nvSpPr>
          <p:cNvPr id="4" name="Slide Number Placeholder 3"/>
          <p:cNvSpPr>
            <a:spLocks noGrp="1"/>
          </p:cNvSpPr>
          <p:nvPr>
            <p:ph type="sldNum" sz="quarter" idx="5"/>
          </p:nvPr>
        </p:nvSpPr>
        <p:spPr/>
        <p:txBody>
          <a:bodyPr/>
          <a:lstStyle/>
          <a:p>
            <a:fld id="{44B77B5E-79E1-41FB-94EB-883A8C39F369}" type="slidenum">
              <a:rPr lang="pt-PT" smtClean="0"/>
              <a:pPr/>
              <a:t>23</a:t>
            </a:fld>
            <a:endParaRPr lang="pt-PT"/>
          </a:p>
        </p:txBody>
      </p:sp>
    </p:spTree>
    <p:extLst>
      <p:ext uri="{BB962C8B-B14F-4D97-AF65-F5344CB8AC3E}">
        <p14:creationId xmlns:p14="http://schemas.microsoft.com/office/powerpoint/2010/main" val="45546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b="1" dirty="0"/>
              <a:t>Handbook</a:t>
            </a:r>
            <a:endParaRPr lang="en-US" dirty="0"/>
          </a:p>
          <a:p>
            <a:r>
              <a:rPr lang="en-US" b="1" dirty="0"/>
              <a:t>Exercise Book</a:t>
            </a:r>
            <a:endParaRPr lang="en-US" dirty="0"/>
          </a:p>
          <a:p>
            <a:r>
              <a:rPr lang="en-US" b="1" dirty="0"/>
              <a:t>Consolidation Exercises</a:t>
            </a:r>
            <a:endParaRPr lang="en-US" dirty="0"/>
          </a:p>
          <a:p>
            <a:r>
              <a:rPr lang="en-US" b="1" dirty="0"/>
              <a:t>Slides</a:t>
            </a:r>
            <a:endParaRPr lang="en-US" dirty="0"/>
          </a:p>
          <a:p>
            <a:r>
              <a:rPr lang="en-US" dirty="0"/>
              <a:t>It is recommended to read the </a:t>
            </a:r>
            <a:r>
              <a:rPr lang="en-US" b="1" dirty="0"/>
              <a:t>Handbook</a:t>
            </a:r>
            <a:r>
              <a:rPr lang="en-US" dirty="0"/>
              <a:t> before the classes.</a:t>
            </a:r>
          </a:p>
          <a:p>
            <a:endParaRPr lang="pt-PT" dirty="0"/>
          </a:p>
        </p:txBody>
      </p:sp>
      <p:sp>
        <p:nvSpPr>
          <p:cNvPr id="4" name="Slide Number Placeholder 3"/>
          <p:cNvSpPr>
            <a:spLocks noGrp="1"/>
          </p:cNvSpPr>
          <p:nvPr>
            <p:ph type="sldNum" sz="quarter" idx="5"/>
          </p:nvPr>
        </p:nvSpPr>
        <p:spPr/>
        <p:txBody>
          <a:bodyPr/>
          <a:lstStyle/>
          <a:p>
            <a:fld id="{44B77B5E-79E1-41FB-94EB-883A8C39F369}" type="slidenum">
              <a:rPr lang="pt-PT" smtClean="0"/>
              <a:pPr/>
              <a:t>6</a:t>
            </a:fld>
            <a:endParaRPr lang="pt-PT"/>
          </a:p>
        </p:txBody>
      </p:sp>
    </p:spTree>
    <p:extLst>
      <p:ext uri="{BB962C8B-B14F-4D97-AF65-F5344CB8AC3E}">
        <p14:creationId xmlns:p14="http://schemas.microsoft.com/office/powerpoint/2010/main" val="2931804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pt-PT" dirty="0"/>
          </a:p>
        </p:txBody>
      </p:sp>
      <p:sp>
        <p:nvSpPr>
          <p:cNvPr id="4" name="Slide Number Placeholder 3"/>
          <p:cNvSpPr>
            <a:spLocks noGrp="1"/>
          </p:cNvSpPr>
          <p:nvPr>
            <p:ph type="sldNum" sz="quarter" idx="5"/>
          </p:nvPr>
        </p:nvSpPr>
        <p:spPr/>
        <p:txBody>
          <a:bodyPr/>
          <a:lstStyle/>
          <a:p>
            <a:fld id="{44B77B5E-79E1-41FB-94EB-883A8C39F369}" type="slidenum">
              <a:rPr lang="pt-PT" smtClean="0"/>
              <a:pPr/>
              <a:t>7</a:t>
            </a:fld>
            <a:endParaRPr lang="pt-PT"/>
          </a:p>
        </p:txBody>
      </p:sp>
    </p:spTree>
    <p:extLst>
      <p:ext uri="{BB962C8B-B14F-4D97-AF65-F5344CB8AC3E}">
        <p14:creationId xmlns:p14="http://schemas.microsoft.com/office/powerpoint/2010/main" val="2175196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B77B5E-79E1-41FB-94EB-883A8C39F369}" type="slidenum">
              <a:rPr lang="pt-PT" smtClean="0"/>
              <a:pPr/>
              <a:t>8</a:t>
            </a:fld>
            <a:endParaRPr lang="pt-PT"/>
          </a:p>
        </p:txBody>
      </p:sp>
    </p:spTree>
    <p:extLst>
      <p:ext uri="{BB962C8B-B14F-4D97-AF65-F5344CB8AC3E}">
        <p14:creationId xmlns:p14="http://schemas.microsoft.com/office/powerpoint/2010/main" val="1344131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B77B5E-79E1-41FB-94EB-883A8C39F369}" type="slidenum">
              <a:rPr lang="pt-PT" smtClean="0"/>
              <a:pPr/>
              <a:t>9</a:t>
            </a:fld>
            <a:endParaRPr lang="pt-PT"/>
          </a:p>
        </p:txBody>
      </p:sp>
    </p:spTree>
    <p:extLst>
      <p:ext uri="{BB962C8B-B14F-4D97-AF65-F5344CB8AC3E}">
        <p14:creationId xmlns:p14="http://schemas.microsoft.com/office/powerpoint/2010/main" val="25886997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Exercises and exams (EN and ER):</a:t>
            </a:r>
            <a:br>
              <a:rPr lang="en-US" dirty="0"/>
            </a:br>
            <a:r>
              <a:rPr lang="en-US" dirty="0"/>
              <a:t>They will be carried out on ISEG computers.</a:t>
            </a:r>
            <a:br>
              <a:rPr lang="en-US" dirty="0"/>
            </a:br>
            <a:r>
              <a:rPr lang="en-US" dirty="0"/>
              <a:t>Prior registration through </a:t>
            </a:r>
            <a:r>
              <a:rPr lang="en-US" b="1" dirty="0" err="1"/>
              <a:t>Fénix</a:t>
            </a:r>
            <a:r>
              <a:rPr lang="en-US" dirty="0"/>
              <a:t> is required.</a:t>
            </a:r>
          </a:p>
          <a:p>
            <a:r>
              <a:rPr lang="en-US" dirty="0"/>
              <a:t>For all matters not specified above, the rules stated in the </a:t>
            </a:r>
            <a:r>
              <a:rPr lang="en-US" b="1" dirty="0"/>
              <a:t>“General Assessment Regulations”</a:t>
            </a:r>
            <a:r>
              <a:rPr lang="en-US" dirty="0"/>
              <a:t> apply.</a:t>
            </a:r>
          </a:p>
          <a:p>
            <a:endParaRPr lang="en-US" dirty="0"/>
          </a:p>
        </p:txBody>
      </p:sp>
      <p:sp>
        <p:nvSpPr>
          <p:cNvPr id="4" name="Slide Number Placeholder 3"/>
          <p:cNvSpPr>
            <a:spLocks noGrp="1"/>
          </p:cNvSpPr>
          <p:nvPr>
            <p:ph type="sldNum" sz="quarter" idx="5"/>
          </p:nvPr>
        </p:nvSpPr>
        <p:spPr/>
        <p:txBody>
          <a:bodyPr/>
          <a:lstStyle/>
          <a:p>
            <a:fld id="{44B77B5E-79E1-41FB-94EB-883A8C39F369}" type="slidenum">
              <a:rPr lang="pt-PT" smtClean="0"/>
              <a:pPr/>
              <a:t>10</a:t>
            </a:fld>
            <a:endParaRPr lang="pt-PT"/>
          </a:p>
        </p:txBody>
      </p:sp>
    </p:spTree>
    <p:extLst>
      <p:ext uri="{BB962C8B-B14F-4D97-AF65-F5344CB8AC3E}">
        <p14:creationId xmlns:p14="http://schemas.microsoft.com/office/powerpoint/2010/main" val="14608554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pt-PT" dirty="0"/>
          </a:p>
        </p:txBody>
      </p:sp>
      <p:sp>
        <p:nvSpPr>
          <p:cNvPr id="4" name="Slide Number Placeholder 3"/>
          <p:cNvSpPr>
            <a:spLocks noGrp="1"/>
          </p:cNvSpPr>
          <p:nvPr>
            <p:ph type="sldNum" sz="quarter" idx="5"/>
          </p:nvPr>
        </p:nvSpPr>
        <p:spPr/>
        <p:txBody>
          <a:bodyPr/>
          <a:lstStyle/>
          <a:p>
            <a:fld id="{44B77B5E-79E1-41FB-94EB-883A8C39F369}" type="slidenum">
              <a:rPr lang="pt-PT" smtClean="0"/>
              <a:pPr/>
              <a:t>13</a:t>
            </a:fld>
            <a:endParaRPr lang="pt-PT"/>
          </a:p>
        </p:txBody>
      </p:sp>
    </p:spTree>
    <p:extLst>
      <p:ext uri="{BB962C8B-B14F-4D97-AF65-F5344CB8AC3E}">
        <p14:creationId xmlns:p14="http://schemas.microsoft.com/office/powerpoint/2010/main" val="19282144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Second, each set of binary digits is interpreted by the CPU into a command to do a very specific job, such as compare these two numbers, or put this number in that memory location. However, because different CPUs have different instruction sets, instructions that were written for one CPU type could not be used on a CPU that didn’t share the same instruction set. This meant programs generally weren’t portable (usable without major rework) to different types of system, and had to be written all over again.</a:t>
            </a:r>
            <a:endParaRPr lang="pt-PT" dirty="0"/>
          </a:p>
          <a:p>
            <a:endParaRPr lang="pt-PT" dirty="0"/>
          </a:p>
        </p:txBody>
      </p:sp>
      <p:sp>
        <p:nvSpPr>
          <p:cNvPr id="4" name="Slide Number Placeholder 3"/>
          <p:cNvSpPr>
            <a:spLocks noGrp="1"/>
          </p:cNvSpPr>
          <p:nvPr>
            <p:ph type="sldNum" sz="quarter" idx="5"/>
          </p:nvPr>
        </p:nvSpPr>
        <p:spPr/>
        <p:txBody>
          <a:bodyPr/>
          <a:lstStyle/>
          <a:p>
            <a:fld id="{44B77B5E-79E1-41FB-94EB-883A8C39F369}" type="slidenum">
              <a:rPr lang="pt-PT" smtClean="0"/>
              <a:pPr/>
              <a:t>14</a:t>
            </a:fld>
            <a:endParaRPr lang="pt-PT"/>
          </a:p>
        </p:txBody>
      </p:sp>
    </p:spTree>
    <p:extLst>
      <p:ext uri="{BB962C8B-B14F-4D97-AF65-F5344CB8AC3E}">
        <p14:creationId xmlns:p14="http://schemas.microsoft.com/office/powerpoint/2010/main" val="13192012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pt-PT" dirty="0"/>
          </a:p>
        </p:txBody>
      </p:sp>
      <p:sp>
        <p:nvSpPr>
          <p:cNvPr id="4" name="Slide Number Placeholder 3"/>
          <p:cNvSpPr>
            <a:spLocks noGrp="1"/>
          </p:cNvSpPr>
          <p:nvPr>
            <p:ph type="sldNum" sz="quarter" idx="5"/>
          </p:nvPr>
        </p:nvSpPr>
        <p:spPr/>
        <p:txBody>
          <a:bodyPr/>
          <a:lstStyle/>
          <a:p>
            <a:fld id="{44B77B5E-79E1-41FB-94EB-883A8C39F369}" type="slidenum">
              <a:rPr lang="pt-PT" smtClean="0"/>
              <a:pPr/>
              <a:t>15</a:t>
            </a:fld>
            <a:endParaRPr lang="pt-PT"/>
          </a:p>
        </p:txBody>
      </p:sp>
    </p:spTree>
    <p:extLst>
      <p:ext uri="{BB962C8B-B14F-4D97-AF65-F5344CB8AC3E}">
        <p14:creationId xmlns:p14="http://schemas.microsoft.com/office/powerpoint/2010/main" val="2953425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Subtitle 2"/>
          <p:cNvSpPr>
            <a:spLocks noGrp="1"/>
          </p:cNvSpPr>
          <p:nvPr>
            <p:ph type="subTitle" idx="1" hasCustomPrompt="1"/>
          </p:nvPr>
        </p:nvSpPr>
        <p:spPr>
          <a:xfrm>
            <a:off x="539552" y="1988840"/>
            <a:ext cx="5040560" cy="609592"/>
          </a:xfrm>
        </p:spPr>
        <p:txBody>
          <a:bodyPr>
            <a:noAutofit/>
          </a:bodyPr>
          <a:lstStyle>
            <a:lvl1pPr marL="0" indent="0" algn="l">
              <a:buNone/>
              <a:defRPr sz="4000" b="0">
                <a:solidFill>
                  <a:schemeClr val="bg1"/>
                </a:solidFill>
                <a:latin typeface="Franklin Gothic Book"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err="1"/>
              <a:t>Licenciaturas</a:t>
            </a:r>
            <a:endParaRPr lang="pt-PT" dirty="0"/>
          </a:p>
        </p:txBody>
      </p:sp>
      <p:sp>
        <p:nvSpPr>
          <p:cNvPr id="13" name="Subtitle 2"/>
          <p:cNvSpPr txBox="1">
            <a:spLocks/>
          </p:cNvSpPr>
          <p:nvPr userDrawn="1"/>
        </p:nvSpPr>
        <p:spPr>
          <a:xfrm>
            <a:off x="755576" y="2852936"/>
            <a:ext cx="6400800" cy="609592"/>
          </a:xfrm>
          <a:prstGeom prst="rect">
            <a:avLst/>
          </a:prstGeom>
        </p:spPr>
        <p:txBody>
          <a:bodyPr vert="horz" lIns="91440" tIns="45720" rIns="91440" bIns="45720" rtlCol="0">
            <a:normAutofit/>
          </a:bodyPr>
          <a:lstStyle>
            <a:lvl1pPr marL="0" indent="0" algn="r">
              <a:buNone/>
              <a:defRPr sz="1600" b="1">
                <a:solidFill>
                  <a:schemeClr val="bg1"/>
                </a:solidFill>
                <a:latin typeface="Franklin Gothic Book"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pt-PT" sz="1600" b="1" i="0" u="none" strike="noStrike" kern="1200" cap="none" spc="0" normalizeH="0" baseline="0" noProof="0" dirty="0">
              <a:ln>
                <a:noFill/>
              </a:ln>
              <a:solidFill>
                <a:schemeClr val="bg1"/>
              </a:solidFill>
              <a:effectLst/>
              <a:uLnTx/>
              <a:uFillTx/>
              <a:latin typeface="Franklin Gothic Book" pitchFamily="34" charset="0"/>
              <a:ea typeface="+mn-ea"/>
              <a:cs typeface="+mn-cs"/>
            </a:endParaRPr>
          </a:p>
        </p:txBody>
      </p:sp>
      <p:sp>
        <p:nvSpPr>
          <p:cNvPr id="9" name="Title Placeholder 1"/>
          <p:cNvSpPr>
            <a:spLocks noGrp="1"/>
          </p:cNvSpPr>
          <p:nvPr>
            <p:ph type="title" hasCustomPrompt="1"/>
          </p:nvPr>
        </p:nvSpPr>
        <p:spPr>
          <a:xfrm>
            <a:off x="755576" y="2924944"/>
            <a:ext cx="4464496" cy="576064"/>
          </a:xfrm>
          <a:prstGeom prst="rect">
            <a:avLst/>
          </a:prstGeom>
        </p:spPr>
        <p:txBody>
          <a:bodyPr vert="horz" lIns="91440" tIns="45720" rIns="91440" bIns="45720" rtlCol="0" anchor="ctr">
            <a:normAutofit/>
          </a:bodyPr>
          <a:lstStyle>
            <a:lvl1pPr algn="l">
              <a:defRPr sz="2500">
                <a:solidFill>
                  <a:schemeClr val="bg1"/>
                </a:solidFill>
                <a:latin typeface="Franklin Gothic Book" pitchFamily="34" charset="0"/>
              </a:defRPr>
            </a:lvl1pPr>
          </a:lstStyle>
          <a:p>
            <a:r>
              <a:rPr lang="en-US" dirty="0"/>
              <a:t>Gestão</a:t>
            </a:r>
            <a:endParaRPr lang="pt-PT" dirty="0"/>
          </a:p>
        </p:txBody>
      </p:sp>
      <p:sp>
        <p:nvSpPr>
          <p:cNvPr id="10" name="Text Placeholder 9"/>
          <p:cNvSpPr>
            <a:spLocks noGrp="1"/>
          </p:cNvSpPr>
          <p:nvPr>
            <p:ph type="body" sz="quarter" idx="10" hasCustomPrompt="1"/>
          </p:nvPr>
        </p:nvSpPr>
        <p:spPr>
          <a:xfrm>
            <a:off x="755576" y="3573463"/>
            <a:ext cx="1584399" cy="503237"/>
          </a:xfrm>
        </p:spPr>
        <p:txBody>
          <a:bodyPr>
            <a:normAutofit/>
          </a:bodyPr>
          <a:lstStyle>
            <a:lvl1pPr>
              <a:buNone/>
              <a:defRPr sz="2200">
                <a:solidFill>
                  <a:schemeClr val="bg1"/>
                </a:solidFill>
              </a:defRPr>
            </a:lvl1pPr>
          </a:lstStyle>
          <a:p>
            <a:pPr lvl="0"/>
            <a:r>
              <a:rPr lang="pt-PT" dirty="0"/>
              <a:t>Set 2011</a:t>
            </a:r>
          </a:p>
        </p:txBody>
      </p:sp>
      <p:sp>
        <p:nvSpPr>
          <p:cNvPr id="4" name="Slide Number Placeholder 3">
            <a:extLst>
              <a:ext uri="{FF2B5EF4-FFF2-40B4-BE49-F238E27FC236}">
                <a16:creationId xmlns:a16="http://schemas.microsoft.com/office/drawing/2014/main" id="{A8EC41E1-0088-430F-BAF8-1D6D59810DC9}"/>
              </a:ext>
            </a:extLst>
          </p:cNvPr>
          <p:cNvSpPr>
            <a:spLocks noGrp="1"/>
          </p:cNvSpPr>
          <p:nvPr>
            <p:ph type="sldNum" sz="quarter" idx="13"/>
          </p:nvPr>
        </p:nvSpPr>
        <p:spPr/>
        <p:txBody>
          <a:bodyPr/>
          <a:lstStyle/>
          <a:p>
            <a:fld id="{A65C7E43-DD50-4759-88C4-C7B5A2194701}" type="slidenum">
              <a:rPr lang="pt-PT" smtClean="0"/>
              <a:pPr/>
              <a:t>‹#›</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Content Placeholder 2"/>
          <p:cNvSpPr>
            <a:spLocks noGrp="1"/>
          </p:cNvSpPr>
          <p:nvPr>
            <p:ph idx="20" hasCustomPrompt="1"/>
          </p:nvPr>
        </p:nvSpPr>
        <p:spPr>
          <a:xfrm>
            <a:off x="5300618" y="2500306"/>
            <a:ext cx="2871782" cy="411147"/>
          </a:xfrm>
        </p:spPr>
        <p:txBody>
          <a:bodyPr>
            <a:noAutofit/>
          </a:bodyPr>
          <a:lstStyle>
            <a:lvl1pPr>
              <a:buNone/>
              <a:defRPr sz="2000" b="0" baseline="0">
                <a:solidFill>
                  <a:srgbClr val="C1131E"/>
                </a:solidFill>
                <a:latin typeface="Franklin Gothic Book" pitchFamily="34" charset="0"/>
              </a:defRPr>
            </a:lvl1pPr>
            <a:lvl2pPr>
              <a:defRPr b="1"/>
            </a:lvl2pPr>
          </a:lstStyle>
          <a:p>
            <a:pPr lvl="0"/>
            <a:r>
              <a:rPr lang="en-US" dirty="0"/>
              <a:t>2.TÍTULO DO CAPÍTULO</a:t>
            </a:r>
          </a:p>
        </p:txBody>
      </p:sp>
      <p:sp>
        <p:nvSpPr>
          <p:cNvPr id="9" name="Content Placeholder 2"/>
          <p:cNvSpPr>
            <a:spLocks noGrp="1"/>
          </p:cNvSpPr>
          <p:nvPr>
            <p:ph idx="29" hasCustomPrompt="1"/>
          </p:nvPr>
        </p:nvSpPr>
        <p:spPr>
          <a:xfrm>
            <a:off x="1728718" y="3089861"/>
            <a:ext cx="2871782" cy="411147"/>
          </a:xfrm>
        </p:spPr>
        <p:txBody>
          <a:bodyPr>
            <a:noAutofit/>
          </a:bodyPr>
          <a:lstStyle>
            <a:lvl1pPr>
              <a:buNone/>
              <a:defRPr sz="1500" b="0" baseline="0">
                <a:solidFill>
                  <a:srgbClr val="C1131E"/>
                </a:solidFill>
                <a:latin typeface="Franklin Gothic Book" pitchFamily="34" charset="0"/>
              </a:defRPr>
            </a:lvl1pPr>
            <a:lvl2pPr>
              <a:defRPr b="1"/>
            </a:lvl2pPr>
          </a:lstStyle>
          <a:p>
            <a:pPr lvl="0"/>
            <a:r>
              <a:rPr lang="en-US" dirty="0"/>
              <a:t>{ 1.1. </a:t>
            </a:r>
            <a:r>
              <a:rPr lang="en-US" dirty="0" err="1"/>
              <a:t>Substítulo</a:t>
            </a:r>
            <a:r>
              <a:rPr lang="en-US" dirty="0"/>
              <a:t> }</a:t>
            </a:r>
            <a:endParaRPr lang="pt-PT" dirty="0"/>
          </a:p>
        </p:txBody>
      </p:sp>
      <p:sp>
        <p:nvSpPr>
          <p:cNvPr id="10" name="Content Placeholder 2"/>
          <p:cNvSpPr>
            <a:spLocks noGrp="1"/>
          </p:cNvSpPr>
          <p:nvPr>
            <p:ph idx="30" hasCustomPrompt="1"/>
          </p:nvPr>
        </p:nvSpPr>
        <p:spPr>
          <a:xfrm>
            <a:off x="1728718" y="2500306"/>
            <a:ext cx="2871782" cy="411147"/>
          </a:xfrm>
        </p:spPr>
        <p:txBody>
          <a:bodyPr>
            <a:noAutofit/>
          </a:bodyPr>
          <a:lstStyle>
            <a:lvl1pPr>
              <a:buNone/>
              <a:defRPr sz="2000" b="0" baseline="0">
                <a:solidFill>
                  <a:srgbClr val="C1131E"/>
                </a:solidFill>
                <a:latin typeface="Franklin Gothic Book" pitchFamily="34" charset="0"/>
              </a:defRPr>
            </a:lvl1pPr>
            <a:lvl2pPr>
              <a:defRPr b="1"/>
            </a:lvl2pPr>
          </a:lstStyle>
          <a:p>
            <a:pPr lvl="0"/>
            <a:r>
              <a:rPr lang="en-US" dirty="0"/>
              <a:t>1.TÍTULO DO CAPÍTULO</a:t>
            </a:r>
          </a:p>
        </p:txBody>
      </p:sp>
      <p:sp>
        <p:nvSpPr>
          <p:cNvPr id="11" name="Content Placeholder 2"/>
          <p:cNvSpPr>
            <a:spLocks noGrp="1"/>
          </p:cNvSpPr>
          <p:nvPr>
            <p:ph idx="31" hasCustomPrompt="1"/>
          </p:nvPr>
        </p:nvSpPr>
        <p:spPr>
          <a:xfrm>
            <a:off x="1728718" y="3665925"/>
            <a:ext cx="2871782" cy="411147"/>
          </a:xfrm>
        </p:spPr>
        <p:txBody>
          <a:bodyPr>
            <a:noAutofit/>
          </a:bodyPr>
          <a:lstStyle>
            <a:lvl1pPr>
              <a:buNone/>
              <a:defRPr sz="1500" b="0" baseline="0">
                <a:solidFill>
                  <a:srgbClr val="C1131E"/>
                </a:solidFill>
                <a:latin typeface="Franklin Gothic Book" pitchFamily="34" charset="0"/>
              </a:defRPr>
            </a:lvl1pPr>
            <a:lvl2pPr>
              <a:defRPr b="1"/>
            </a:lvl2pPr>
          </a:lstStyle>
          <a:p>
            <a:pPr lvl="0"/>
            <a:r>
              <a:rPr lang="en-US" dirty="0"/>
              <a:t>{ 1.1. </a:t>
            </a:r>
            <a:r>
              <a:rPr lang="en-US" dirty="0" err="1"/>
              <a:t>Subtítulo</a:t>
            </a:r>
            <a:r>
              <a:rPr lang="en-US" dirty="0"/>
              <a:t> }</a:t>
            </a:r>
            <a:endParaRPr lang="pt-PT" dirty="0"/>
          </a:p>
        </p:txBody>
      </p:sp>
      <p:sp>
        <p:nvSpPr>
          <p:cNvPr id="12" name="Content Placeholder 2"/>
          <p:cNvSpPr>
            <a:spLocks noGrp="1"/>
          </p:cNvSpPr>
          <p:nvPr>
            <p:ph idx="32" hasCustomPrompt="1"/>
          </p:nvPr>
        </p:nvSpPr>
        <p:spPr>
          <a:xfrm>
            <a:off x="1728718" y="4241989"/>
            <a:ext cx="2871782" cy="411147"/>
          </a:xfrm>
        </p:spPr>
        <p:txBody>
          <a:bodyPr>
            <a:noAutofit/>
          </a:bodyPr>
          <a:lstStyle>
            <a:lvl1pPr>
              <a:buNone/>
              <a:defRPr sz="1500" b="0" baseline="0">
                <a:solidFill>
                  <a:srgbClr val="C1131E"/>
                </a:solidFill>
                <a:latin typeface="Franklin Gothic Book" pitchFamily="34" charset="0"/>
              </a:defRPr>
            </a:lvl1pPr>
            <a:lvl2pPr>
              <a:defRPr b="1"/>
            </a:lvl2pPr>
          </a:lstStyle>
          <a:p>
            <a:pPr lvl="0"/>
            <a:r>
              <a:rPr lang="en-US" dirty="0"/>
              <a:t>{ 1.1. </a:t>
            </a:r>
            <a:r>
              <a:rPr lang="en-US" dirty="0" err="1"/>
              <a:t>Subtítulo</a:t>
            </a:r>
            <a:r>
              <a:rPr lang="en-US" dirty="0"/>
              <a:t> }</a:t>
            </a:r>
            <a:endParaRPr lang="pt-PT" dirty="0"/>
          </a:p>
        </p:txBody>
      </p:sp>
      <p:sp>
        <p:nvSpPr>
          <p:cNvPr id="13" name="Content Placeholder 2"/>
          <p:cNvSpPr>
            <a:spLocks noGrp="1"/>
          </p:cNvSpPr>
          <p:nvPr>
            <p:ph idx="33" hasCustomPrompt="1"/>
          </p:nvPr>
        </p:nvSpPr>
        <p:spPr>
          <a:xfrm>
            <a:off x="5286356" y="3089861"/>
            <a:ext cx="2871782" cy="411147"/>
          </a:xfrm>
        </p:spPr>
        <p:txBody>
          <a:bodyPr>
            <a:noAutofit/>
          </a:bodyPr>
          <a:lstStyle>
            <a:lvl1pPr>
              <a:buNone/>
              <a:defRPr sz="1500" b="0" baseline="0">
                <a:solidFill>
                  <a:srgbClr val="C1131E"/>
                </a:solidFill>
                <a:latin typeface="Franklin Gothic Book" pitchFamily="34" charset="0"/>
              </a:defRPr>
            </a:lvl1pPr>
            <a:lvl2pPr>
              <a:defRPr b="1"/>
            </a:lvl2pPr>
          </a:lstStyle>
          <a:p>
            <a:pPr lvl="0"/>
            <a:r>
              <a:rPr lang="en-US" dirty="0"/>
              <a:t>{ 2.1. </a:t>
            </a:r>
            <a:r>
              <a:rPr lang="en-US" dirty="0" err="1"/>
              <a:t>Subtítulo</a:t>
            </a:r>
            <a:r>
              <a:rPr lang="en-US" dirty="0"/>
              <a:t> }</a:t>
            </a:r>
            <a:endParaRPr lang="pt-PT" dirty="0"/>
          </a:p>
        </p:txBody>
      </p:sp>
      <p:sp>
        <p:nvSpPr>
          <p:cNvPr id="14" name="Content Placeholder 2"/>
          <p:cNvSpPr>
            <a:spLocks noGrp="1"/>
          </p:cNvSpPr>
          <p:nvPr>
            <p:ph idx="34" hasCustomPrompt="1"/>
          </p:nvPr>
        </p:nvSpPr>
        <p:spPr>
          <a:xfrm>
            <a:off x="5286356" y="3665925"/>
            <a:ext cx="2871782" cy="411147"/>
          </a:xfrm>
        </p:spPr>
        <p:txBody>
          <a:bodyPr>
            <a:noAutofit/>
          </a:bodyPr>
          <a:lstStyle>
            <a:lvl1pPr>
              <a:buNone/>
              <a:defRPr sz="1500" b="0" baseline="0">
                <a:solidFill>
                  <a:srgbClr val="C1131E"/>
                </a:solidFill>
                <a:latin typeface="Franklin Gothic Book" pitchFamily="34" charset="0"/>
              </a:defRPr>
            </a:lvl1pPr>
            <a:lvl2pPr>
              <a:defRPr b="1"/>
            </a:lvl2pPr>
          </a:lstStyle>
          <a:p>
            <a:pPr lvl="0"/>
            <a:r>
              <a:rPr lang="en-US" dirty="0"/>
              <a:t>{ 2.1. </a:t>
            </a:r>
            <a:r>
              <a:rPr lang="en-US" dirty="0" err="1"/>
              <a:t>Subtítulo</a:t>
            </a:r>
            <a:r>
              <a:rPr lang="en-US" dirty="0"/>
              <a:t> }</a:t>
            </a:r>
            <a:endParaRPr lang="pt-PT" dirty="0"/>
          </a:p>
        </p:txBody>
      </p:sp>
      <p:sp>
        <p:nvSpPr>
          <p:cNvPr id="15" name="Content Placeholder 2"/>
          <p:cNvSpPr>
            <a:spLocks noGrp="1"/>
          </p:cNvSpPr>
          <p:nvPr>
            <p:ph idx="35" hasCustomPrompt="1"/>
          </p:nvPr>
        </p:nvSpPr>
        <p:spPr>
          <a:xfrm>
            <a:off x="5286356" y="4241989"/>
            <a:ext cx="2871782" cy="411147"/>
          </a:xfrm>
        </p:spPr>
        <p:txBody>
          <a:bodyPr>
            <a:noAutofit/>
          </a:bodyPr>
          <a:lstStyle>
            <a:lvl1pPr>
              <a:buNone/>
              <a:defRPr sz="1500" b="0" baseline="0">
                <a:solidFill>
                  <a:srgbClr val="C1131E"/>
                </a:solidFill>
                <a:latin typeface="Franklin Gothic Book" pitchFamily="34" charset="0"/>
              </a:defRPr>
            </a:lvl1pPr>
            <a:lvl2pPr>
              <a:defRPr b="1"/>
            </a:lvl2pPr>
          </a:lstStyle>
          <a:p>
            <a:pPr lvl="0"/>
            <a:r>
              <a:rPr lang="en-US" dirty="0"/>
              <a:t>{ 2.1. </a:t>
            </a:r>
            <a:r>
              <a:rPr lang="en-US" dirty="0" err="1"/>
              <a:t>Subtítulo</a:t>
            </a:r>
            <a:r>
              <a:rPr lang="en-US" dirty="0"/>
              <a:t> }  </a:t>
            </a:r>
            <a:endParaRPr lang="pt-PT" dirty="0"/>
          </a:p>
        </p:txBody>
      </p:sp>
      <p:sp>
        <p:nvSpPr>
          <p:cNvPr id="4" name="Slide Number Placeholder 3">
            <a:extLst>
              <a:ext uri="{FF2B5EF4-FFF2-40B4-BE49-F238E27FC236}">
                <a16:creationId xmlns:a16="http://schemas.microsoft.com/office/drawing/2014/main" id="{88E04899-3713-49AD-A264-51ABFD432AAD}"/>
              </a:ext>
            </a:extLst>
          </p:cNvPr>
          <p:cNvSpPr>
            <a:spLocks noGrp="1"/>
          </p:cNvSpPr>
          <p:nvPr>
            <p:ph type="sldNum" sz="quarter" idx="38"/>
          </p:nvPr>
        </p:nvSpPr>
        <p:spPr/>
        <p:txBody>
          <a:bodyPr/>
          <a:lstStyle/>
          <a:p>
            <a:fld id="{A65C7E43-DD50-4759-88C4-C7B5A2194701}" type="slidenum">
              <a:rPr lang="pt-PT" smtClean="0"/>
              <a:pPr/>
              <a:t>‹#›</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Text Placeholder 2"/>
          <p:cNvSpPr>
            <a:spLocks noGrp="1"/>
          </p:cNvSpPr>
          <p:nvPr>
            <p:ph type="body" idx="13" hasCustomPrompt="1"/>
          </p:nvPr>
        </p:nvSpPr>
        <p:spPr>
          <a:xfrm>
            <a:off x="357158" y="2060848"/>
            <a:ext cx="8429684" cy="3939920"/>
          </a:xfrm>
        </p:spPr>
        <p:txBody>
          <a:bodyPr lIns="72000" anchor="t" anchorCtr="0">
            <a:normAutofit/>
          </a:bodyPr>
          <a:lstStyle>
            <a:lvl1pPr marL="0" indent="0">
              <a:lnSpc>
                <a:spcPct val="150000"/>
              </a:lnSpc>
              <a:buNone/>
              <a:defRPr sz="1600" b="0" baseline="0">
                <a:solidFill>
                  <a:schemeClr val="tx1"/>
                </a:solidFill>
                <a:latin typeface="Franklin Gothic Book"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Kvlcmbknbjkvcnxbjcvnbmjvc,nxbm,vcnbjvcnbjkvcbnjkcvbkjcvbnjvkcbnjcvkbnkjvcnbjkvcbnjvkcbnkjvcbnkjvcfdgfdgfdgfdgfdgdgdfgdfgfd</a:t>
            </a:r>
          </a:p>
        </p:txBody>
      </p:sp>
      <p:sp>
        <p:nvSpPr>
          <p:cNvPr id="4" name="Text Placeholder 2"/>
          <p:cNvSpPr>
            <a:spLocks noGrp="1"/>
          </p:cNvSpPr>
          <p:nvPr>
            <p:ph type="body" idx="1" hasCustomPrompt="1"/>
          </p:nvPr>
        </p:nvSpPr>
        <p:spPr>
          <a:xfrm>
            <a:off x="323528" y="1268760"/>
            <a:ext cx="3168352" cy="642942"/>
          </a:xfrm>
        </p:spPr>
        <p:txBody>
          <a:bodyPr anchor="b">
            <a:normAutofit/>
          </a:bodyPr>
          <a:lstStyle>
            <a:lvl1pPr marL="0" indent="0">
              <a:buNone/>
              <a:defRPr sz="2000" b="0" baseline="0">
                <a:solidFill>
                  <a:srgbClr val="C1131E"/>
                </a:solidFill>
                <a:latin typeface="Franklin Gothic Book"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 1.1.  SUBTÍTULO }</a:t>
            </a:r>
          </a:p>
        </p:txBody>
      </p:sp>
      <p:sp>
        <p:nvSpPr>
          <p:cNvPr id="6" name="Slide Number Placeholder 5">
            <a:extLst>
              <a:ext uri="{FF2B5EF4-FFF2-40B4-BE49-F238E27FC236}">
                <a16:creationId xmlns:a16="http://schemas.microsoft.com/office/drawing/2014/main" id="{7FF0CC4F-5F2D-4F13-BB45-E465BFAAE5CB}"/>
              </a:ext>
            </a:extLst>
          </p:cNvPr>
          <p:cNvSpPr>
            <a:spLocks noGrp="1"/>
          </p:cNvSpPr>
          <p:nvPr>
            <p:ph type="sldNum" sz="quarter" idx="16"/>
          </p:nvPr>
        </p:nvSpPr>
        <p:spPr>
          <a:xfrm>
            <a:off x="6974904" y="6453336"/>
            <a:ext cx="2133600" cy="365125"/>
          </a:xfrm>
        </p:spPr>
        <p:txBody>
          <a:bodyPr/>
          <a:lstStyle>
            <a:lvl1pPr>
              <a:defRPr b="0">
                <a:latin typeface="Franklin Gothic Medium" panose="020B0603020102020204" pitchFamily="34" charset="0"/>
              </a:defRPr>
            </a:lvl1pPr>
          </a:lstStyle>
          <a:p>
            <a:fld id="{A65C7E43-DD50-4759-88C4-C7B5A2194701}" type="slidenum">
              <a:rPr lang="pt-PT" smtClean="0"/>
              <a:pPr/>
              <a:t>‹#›</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pt-PT"/>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pt-PT"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t-PT"/>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Slide Number Placeholder 5"/>
          <p:cNvSpPr>
            <a:spLocks noGrp="1"/>
          </p:cNvSpPr>
          <p:nvPr>
            <p:ph type="sldNum" sz="quarter" idx="4"/>
          </p:nvPr>
        </p:nvSpPr>
        <p:spPr>
          <a:xfrm>
            <a:off x="7046912" y="6453336"/>
            <a:ext cx="2133600" cy="365125"/>
          </a:xfrm>
          <a:prstGeom prst="rect">
            <a:avLst/>
          </a:prstGeom>
        </p:spPr>
        <p:txBody>
          <a:bodyPr vert="horz" lIns="91440" tIns="45720" rIns="91440" bIns="45720" rtlCol="0" anchor="ctr"/>
          <a:lstStyle>
            <a:lvl1pPr algn="r">
              <a:defRPr sz="1200" b="1">
                <a:solidFill>
                  <a:srgbClr val="FF0000"/>
                </a:solidFill>
              </a:defRPr>
            </a:lvl1pPr>
          </a:lstStyle>
          <a:p>
            <a:fld id="{A65C7E43-DD50-4759-88C4-C7B5A2194701}" type="slidenum">
              <a:rPr lang="pt-PT" smtClean="0"/>
              <a:pPr/>
              <a:t>‹#›</a:t>
            </a:fld>
            <a:endParaRPr lang="pt-P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2"/>
          <p:cNvSpPr txBox="1">
            <a:spLocks/>
          </p:cNvSpPr>
          <p:nvPr/>
        </p:nvSpPr>
        <p:spPr>
          <a:xfrm>
            <a:off x="0" y="0"/>
            <a:ext cx="9144000" cy="1700808"/>
          </a:xfrm>
          <a:prstGeom prst="rect">
            <a:avLst/>
          </a:prstGeom>
          <a:solidFill>
            <a:srgbClr val="FF0000"/>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4800" dirty="0">
                <a:solidFill>
                  <a:schemeClr val="bg1"/>
                </a:solidFill>
              </a:rPr>
              <a:t>  course unit: </a:t>
            </a:r>
          </a:p>
          <a:p>
            <a:pPr algn="l"/>
            <a:r>
              <a:rPr lang="en-US" sz="4800" dirty="0">
                <a:solidFill>
                  <a:schemeClr val="bg1"/>
                </a:solidFill>
              </a:rPr>
              <a:t>  Programming Languages</a:t>
            </a:r>
          </a:p>
        </p:txBody>
      </p:sp>
      <p:pic>
        <p:nvPicPr>
          <p:cNvPr id="6" name="Picture 5" descr="Logo, company name&#10;&#10;Description automatically generated">
            <a:extLst>
              <a:ext uri="{FF2B5EF4-FFF2-40B4-BE49-F238E27FC236}">
                <a16:creationId xmlns:a16="http://schemas.microsoft.com/office/drawing/2014/main" id="{BBA7033A-E633-FA42-8319-1A2123091C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7624" y="2780928"/>
            <a:ext cx="6310064" cy="3418907"/>
          </a:xfrm>
          <a:prstGeom prst="rect">
            <a:avLst/>
          </a:prstGeom>
        </p:spPr>
      </p:pic>
    </p:spTree>
    <p:extLst>
      <p:ext uri="{BB962C8B-B14F-4D97-AF65-F5344CB8AC3E}">
        <p14:creationId xmlns:p14="http://schemas.microsoft.com/office/powerpoint/2010/main" val="1147575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idx="13"/>
          </p:nvPr>
        </p:nvSpPr>
        <p:spPr>
          <a:xfrm>
            <a:off x="395536" y="1052741"/>
            <a:ext cx="8424936" cy="5184571"/>
          </a:xfrm>
        </p:spPr>
        <p:txBody>
          <a:bodyPr>
            <a:normAutofit fontScale="70000" lnSpcReduction="20000"/>
          </a:bodyPr>
          <a:lstStyle/>
          <a:p>
            <a:pPr marL="285750" indent="-285750" algn="just">
              <a:buClr>
                <a:srgbClr val="FF0000"/>
              </a:buClr>
              <a:buFont typeface="Wingdings" panose="05000000000000000000" pitchFamily="2" charset="2"/>
              <a:buChar char="Ø"/>
            </a:pPr>
            <a:r>
              <a:rPr lang="pt-PT" sz="2800" b="1" i="0" u="sng" dirty="0" err="1">
                <a:solidFill>
                  <a:srgbClr val="333333"/>
                </a:solidFill>
                <a:effectLst/>
              </a:rPr>
              <a:t>Reference</a:t>
            </a:r>
            <a:r>
              <a:rPr lang="pt-PT" sz="2800" b="1" i="0" u="sng" dirty="0">
                <a:solidFill>
                  <a:srgbClr val="333333"/>
                </a:solidFill>
                <a:effectLst/>
              </a:rPr>
              <a:t> material:</a:t>
            </a:r>
          </a:p>
          <a:p>
            <a:pPr marL="800100" lvl="1" indent="-342900" algn="just">
              <a:buClr>
                <a:srgbClr val="FF0000"/>
              </a:buClr>
              <a:buFont typeface="Arial" panose="020B0604020202020204" pitchFamily="34" charset="0"/>
              <a:buChar char="•"/>
            </a:pPr>
            <a:r>
              <a:rPr lang="pt-PT" sz="2800" dirty="0">
                <a:solidFill>
                  <a:srgbClr val="333333"/>
                </a:solidFill>
                <a:latin typeface="Franklin Gothic Book" panose="020B0503020102020204" pitchFamily="34" charset="0"/>
              </a:rPr>
              <a:t>For </a:t>
            </a:r>
            <a:r>
              <a:rPr lang="pt-PT" sz="2800" dirty="0" err="1">
                <a:solidFill>
                  <a:srgbClr val="333333"/>
                </a:solidFill>
                <a:latin typeface="Franklin Gothic Book" panose="020B0503020102020204" pitchFamily="34" charset="0"/>
              </a:rPr>
              <a:t>exercises</a:t>
            </a:r>
            <a:r>
              <a:rPr lang="pt-PT" sz="2800" dirty="0">
                <a:solidFill>
                  <a:srgbClr val="333333"/>
                </a:solidFill>
                <a:latin typeface="Franklin Gothic Book" panose="020B0503020102020204" pitchFamily="34" charset="0"/>
              </a:rPr>
              <a:t> 1 e 2: ½ A4 </a:t>
            </a:r>
            <a:r>
              <a:rPr lang="pt-PT" sz="2800" dirty="0" err="1">
                <a:solidFill>
                  <a:srgbClr val="333333"/>
                </a:solidFill>
                <a:latin typeface="Franklin Gothic Book" panose="020B0503020102020204" pitchFamily="34" charset="0"/>
              </a:rPr>
              <a:t>page</a:t>
            </a:r>
            <a:endParaRPr lang="pt-PT" sz="2800" dirty="0">
              <a:solidFill>
                <a:srgbClr val="333333"/>
              </a:solidFill>
              <a:latin typeface="Franklin Gothic Book" panose="020B0503020102020204" pitchFamily="34" charset="0"/>
            </a:endParaRPr>
          </a:p>
          <a:p>
            <a:pPr marL="800100" lvl="1" indent="-342900" algn="just">
              <a:buClr>
                <a:srgbClr val="FF0000"/>
              </a:buClr>
              <a:buFont typeface="Arial" panose="020B0604020202020204" pitchFamily="34" charset="0"/>
              <a:buChar char="•"/>
            </a:pPr>
            <a:r>
              <a:rPr lang="pt-PT" sz="2800" dirty="0">
                <a:solidFill>
                  <a:srgbClr val="333333"/>
                </a:solidFill>
                <a:latin typeface="Franklin Gothic Book" panose="020B0503020102020204" pitchFamily="34" charset="0"/>
              </a:rPr>
              <a:t>For </a:t>
            </a:r>
            <a:r>
              <a:rPr lang="pt-PT" sz="2800" dirty="0" err="1">
                <a:solidFill>
                  <a:srgbClr val="333333"/>
                </a:solidFill>
                <a:latin typeface="Franklin Gothic Book" panose="020B0503020102020204" pitchFamily="34" charset="0"/>
              </a:rPr>
              <a:t>exercise</a:t>
            </a:r>
            <a:r>
              <a:rPr lang="pt-PT" sz="2800" dirty="0">
                <a:solidFill>
                  <a:srgbClr val="333333"/>
                </a:solidFill>
                <a:latin typeface="Franklin Gothic Book" panose="020B0503020102020204" pitchFamily="34" charset="0"/>
              </a:rPr>
              <a:t> 3, exam EN </a:t>
            </a:r>
            <a:r>
              <a:rPr lang="pt-PT" sz="2800" dirty="0" err="1">
                <a:solidFill>
                  <a:srgbClr val="333333"/>
                </a:solidFill>
                <a:latin typeface="Franklin Gothic Book" panose="020B0503020102020204" pitchFamily="34" charset="0"/>
              </a:rPr>
              <a:t>and</a:t>
            </a:r>
            <a:r>
              <a:rPr lang="pt-PT" sz="2800" dirty="0">
                <a:solidFill>
                  <a:srgbClr val="333333"/>
                </a:solidFill>
                <a:latin typeface="Franklin Gothic Book" panose="020B0503020102020204" pitchFamily="34" charset="0"/>
              </a:rPr>
              <a:t> exam ER: 1 A4 </a:t>
            </a:r>
            <a:r>
              <a:rPr lang="pt-PT" sz="2800" dirty="0" err="1">
                <a:solidFill>
                  <a:srgbClr val="333333"/>
                </a:solidFill>
                <a:latin typeface="Franklin Gothic Book" panose="020B0503020102020204" pitchFamily="34" charset="0"/>
              </a:rPr>
              <a:t>page</a:t>
            </a:r>
            <a:endParaRPr lang="pt-PT" sz="2800" dirty="0">
              <a:solidFill>
                <a:srgbClr val="333333"/>
              </a:solidFill>
              <a:latin typeface="Franklin Gothic Book" panose="020B0503020102020204" pitchFamily="34" charset="0"/>
            </a:endParaRPr>
          </a:p>
          <a:p>
            <a:pPr marL="800100" lvl="1" indent="-342900" algn="just">
              <a:buClr>
                <a:srgbClr val="FF0000"/>
              </a:buClr>
              <a:buFont typeface="Arial" panose="020B0604020202020204" pitchFamily="34" charset="0"/>
              <a:buChar char="•"/>
            </a:pPr>
            <a:r>
              <a:rPr lang="en-US" sz="2800" dirty="0">
                <a:solidFill>
                  <a:srgbClr val="333333"/>
                </a:solidFill>
                <a:latin typeface="Franklin Gothic Book" panose="020B0503020102020204" pitchFamily="34" charset="0"/>
              </a:rPr>
              <a:t>It may contain anything you wish, but it must be handwritten (</a:t>
            </a:r>
            <a:r>
              <a:rPr lang="en-US" sz="2800" b="1" dirty="0">
                <a:solidFill>
                  <a:srgbClr val="333333"/>
                </a:solidFill>
                <a:latin typeface="Franklin Gothic Book" panose="020B0503020102020204" pitchFamily="34" charset="0"/>
              </a:rPr>
              <a:t>no use of tablets</a:t>
            </a:r>
            <a:r>
              <a:rPr lang="en-US" sz="2800" dirty="0">
                <a:solidFill>
                  <a:srgbClr val="333333"/>
                </a:solidFill>
                <a:latin typeface="Franklin Gothic Book" panose="020B0503020102020204" pitchFamily="34" charset="0"/>
              </a:rPr>
              <a:t>)</a:t>
            </a:r>
            <a:r>
              <a:rPr lang="pt-PT" sz="2800" dirty="0">
                <a:solidFill>
                  <a:srgbClr val="333333"/>
                </a:solidFill>
                <a:latin typeface="Franklin Gothic Book" panose="020B0503020102020204" pitchFamily="34" charset="0"/>
              </a:rPr>
              <a:t>.</a:t>
            </a:r>
          </a:p>
          <a:p>
            <a:pPr lvl="1" algn="just">
              <a:buClr>
                <a:srgbClr val="FF0000"/>
              </a:buClr>
            </a:pPr>
            <a:endParaRPr lang="pt-PT" sz="2400" dirty="0">
              <a:solidFill>
                <a:srgbClr val="333333"/>
              </a:solidFill>
              <a:latin typeface="Franklin Gothic Book" panose="020B0503020102020204" pitchFamily="34" charset="0"/>
            </a:endParaRPr>
          </a:p>
          <a:p>
            <a:pPr lvl="1" algn="just">
              <a:buClr>
                <a:srgbClr val="FF0000"/>
              </a:buClr>
            </a:pPr>
            <a:endParaRPr lang="pt-PT" sz="2400" dirty="0">
              <a:solidFill>
                <a:srgbClr val="333333"/>
              </a:solidFill>
              <a:latin typeface="Franklin Gothic Book" panose="020B0503020102020204" pitchFamily="34" charset="0"/>
            </a:endParaRPr>
          </a:p>
          <a:p>
            <a:pPr marL="342900" indent="-342900" algn="just">
              <a:buClr>
                <a:srgbClr val="FF0000"/>
              </a:buClr>
              <a:buFont typeface="Wingdings" panose="05000000000000000000" pitchFamily="2" charset="2"/>
              <a:buChar char="Ø"/>
            </a:pPr>
            <a:r>
              <a:rPr lang="pt-PT" sz="2800" b="1" u="sng" dirty="0" err="1">
                <a:solidFill>
                  <a:srgbClr val="333333"/>
                </a:solidFill>
                <a:latin typeface="Franklin Gothic Book" panose="020B0503020102020204" pitchFamily="34" charset="0"/>
              </a:rPr>
              <a:t>Exercises</a:t>
            </a:r>
            <a:r>
              <a:rPr lang="pt-PT" sz="2800" b="1" u="sng" dirty="0">
                <a:solidFill>
                  <a:srgbClr val="333333"/>
                </a:solidFill>
                <a:latin typeface="Franklin Gothic Book" panose="020B0503020102020204" pitchFamily="34" charset="0"/>
              </a:rPr>
              <a:t> </a:t>
            </a:r>
            <a:r>
              <a:rPr lang="pt-PT" sz="2800" b="1" u="sng" dirty="0" err="1">
                <a:solidFill>
                  <a:srgbClr val="333333"/>
                </a:solidFill>
                <a:latin typeface="Franklin Gothic Book" panose="020B0503020102020204" pitchFamily="34" charset="0"/>
              </a:rPr>
              <a:t>and</a:t>
            </a:r>
            <a:r>
              <a:rPr lang="pt-PT" sz="2800" b="1" u="sng" dirty="0">
                <a:solidFill>
                  <a:srgbClr val="333333"/>
                </a:solidFill>
                <a:latin typeface="Franklin Gothic Book" panose="020B0503020102020204" pitchFamily="34" charset="0"/>
              </a:rPr>
              <a:t> </a:t>
            </a:r>
            <a:r>
              <a:rPr lang="pt-PT" sz="2800" b="1" u="sng" dirty="0" err="1">
                <a:solidFill>
                  <a:srgbClr val="333333"/>
                </a:solidFill>
                <a:latin typeface="Franklin Gothic Book" panose="020B0503020102020204" pitchFamily="34" charset="0"/>
              </a:rPr>
              <a:t>exams</a:t>
            </a:r>
            <a:r>
              <a:rPr lang="pt-PT" sz="2800" b="1" u="sng" dirty="0">
                <a:solidFill>
                  <a:srgbClr val="333333"/>
                </a:solidFill>
                <a:latin typeface="Franklin Gothic Book" panose="020B0503020102020204" pitchFamily="34" charset="0"/>
              </a:rPr>
              <a:t>:</a:t>
            </a:r>
          </a:p>
          <a:p>
            <a:pPr marL="914400" lvl="1" indent="-457200" algn="just">
              <a:buClr>
                <a:srgbClr val="FF0000"/>
              </a:buClr>
              <a:buFont typeface="Arial" panose="020B0604020202020204" pitchFamily="34" charset="0"/>
              <a:buChar char="•"/>
            </a:pPr>
            <a:r>
              <a:rPr lang="en-US" sz="2800" dirty="0">
                <a:solidFill>
                  <a:srgbClr val="333333"/>
                </a:solidFill>
                <a:latin typeface="Franklin Gothic Book" panose="020B0503020102020204" pitchFamily="34" charset="0"/>
              </a:rPr>
              <a:t>They will be carried out on ISEG computers.</a:t>
            </a:r>
          </a:p>
          <a:p>
            <a:pPr marL="914400" lvl="1" indent="-457200" algn="just">
              <a:buClr>
                <a:srgbClr val="FF0000"/>
              </a:buClr>
              <a:buFont typeface="Arial" panose="020B0604020202020204" pitchFamily="34" charset="0"/>
              <a:buChar char="•"/>
            </a:pPr>
            <a:r>
              <a:rPr lang="en-US" sz="2800" dirty="0">
                <a:solidFill>
                  <a:srgbClr val="333333"/>
                </a:solidFill>
                <a:latin typeface="Franklin Gothic Book" panose="020B0503020102020204" pitchFamily="34" charset="0"/>
              </a:rPr>
              <a:t>Prior registration through </a:t>
            </a:r>
            <a:r>
              <a:rPr lang="en-US" sz="2800" dirty="0" err="1">
                <a:solidFill>
                  <a:srgbClr val="333333"/>
                </a:solidFill>
                <a:latin typeface="Franklin Gothic Book" panose="020B0503020102020204" pitchFamily="34" charset="0"/>
              </a:rPr>
              <a:t>Fénix</a:t>
            </a:r>
            <a:r>
              <a:rPr lang="en-US" sz="2800" dirty="0">
                <a:solidFill>
                  <a:srgbClr val="333333"/>
                </a:solidFill>
                <a:latin typeface="Franklin Gothic Book" panose="020B0503020102020204" pitchFamily="34" charset="0"/>
              </a:rPr>
              <a:t> is required.</a:t>
            </a:r>
          </a:p>
          <a:p>
            <a:pPr lvl="1" algn="just">
              <a:buClr>
                <a:srgbClr val="FF0000"/>
              </a:buClr>
            </a:pPr>
            <a:endParaRPr lang="pt-PT" sz="2800" dirty="0">
              <a:solidFill>
                <a:srgbClr val="333333"/>
              </a:solidFill>
              <a:latin typeface="Franklin Gothic Book" panose="020B0503020102020204" pitchFamily="34" charset="0"/>
            </a:endParaRPr>
          </a:p>
          <a:p>
            <a:pPr algn="l">
              <a:buClr>
                <a:srgbClr val="FF0000"/>
              </a:buClr>
            </a:pPr>
            <a:endParaRPr lang="pt-PT" sz="2800" dirty="0">
              <a:solidFill>
                <a:srgbClr val="333333"/>
              </a:solidFill>
            </a:endParaRPr>
          </a:p>
          <a:p>
            <a:pPr>
              <a:buClr>
                <a:srgbClr val="FF0000"/>
              </a:buClr>
            </a:pPr>
            <a:r>
              <a:rPr lang="en-US" sz="2800" dirty="0">
                <a:solidFill>
                  <a:srgbClr val="333333"/>
                </a:solidFill>
              </a:rPr>
              <a:t>For all matters not specified above, the rules stated in the “General Assessment Regulations” apply.</a:t>
            </a:r>
          </a:p>
          <a:p>
            <a:pPr algn="l">
              <a:buClr>
                <a:srgbClr val="FF0000"/>
              </a:buClr>
            </a:pPr>
            <a:endParaRPr lang="pt-PT" sz="2000" b="0" i="0" dirty="0">
              <a:solidFill>
                <a:srgbClr val="333333"/>
              </a:solidFill>
              <a:effectLst/>
            </a:endParaRPr>
          </a:p>
        </p:txBody>
      </p:sp>
      <p:sp>
        <p:nvSpPr>
          <p:cNvPr id="4" name="Rectangle 7"/>
          <p:cNvSpPr txBox="1">
            <a:spLocks noChangeArrowheads="1"/>
          </p:cNvSpPr>
          <p:nvPr/>
        </p:nvSpPr>
        <p:spPr>
          <a:xfrm>
            <a:off x="0" y="3211"/>
            <a:ext cx="4176464" cy="669925"/>
          </a:xfrm>
          <a:prstGeom prst="rect">
            <a:avLst/>
          </a:prstGeom>
          <a:solidFill>
            <a:srgbClr val="FF0000"/>
          </a:solidFill>
          <a:ln/>
        </p:spPr>
        <p:txBody>
          <a:bodyPr vert="horz" lIns="91440" tIns="45720" rIns="91440" bIns="45720" rtlCol="0" anchor="ctr">
            <a:normAutofit/>
          </a:bodyPr>
          <a:lstStyle/>
          <a:p>
            <a:pPr lvl="0">
              <a:spcBef>
                <a:spcPct val="0"/>
              </a:spcBef>
              <a:defRPr/>
            </a:pPr>
            <a:r>
              <a:rPr lang="pt-PT" sz="3200" dirty="0" err="1">
                <a:solidFill>
                  <a:schemeClr val="bg1"/>
                </a:solidFill>
                <a:effectLst>
                  <a:outerShdw blurRad="38100" dist="38100" dir="2700000" algn="tl">
                    <a:srgbClr val="000000">
                      <a:alpha val="43137"/>
                    </a:srgbClr>
                  </a:outerShdw>
                </a:effectLst>
                <a:latin typeface="Franklin Gothic Book" pitchFamily="34" charset="0"/>
              </a:rPr>
              <a:t>Assessment</a:t>
            </a:r>
            <a:r>
              <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a:t>
            </a: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871939AA-5E59-44A6-9748-D79BEAB0682E}"/>
              </a:ext>
            </a:extLst>
          </p:cNvPr>
          <p:cNvSpPr>
            <a:spLocks noGrp="1"/>
          </p:cNvSpPr>
          <p:nvPr>
            <p:ph type="sldNum" sz="quarter" idx="16"/>
          </p:nvPr>
        </p:nvSpPr>
        <p:spPr/>
        <p:txBody>
          <a:bodyPr/>
          <a:lstStyle/>
          <a:p>
            <a:fld id="{A65C7E43-DD50-4759-88C4-C7B5A2194701}" type="slidenum">
              <a:rPr lang="pt-PT" smtClean="0"/>
              <a:pPr/>
              <a:t>10</a:t>
            </a:fld>
            <a:endParaRPr lang="pt-PT"/>
          </a:p>
        </p:txBody>
      </p:sp>
    </p:spTree>
    <p:extLst>
      <p:ext uri="{BB962C8B-B14F-4D97-AF65-F5344CB8AC3E}">
        <p14:creationId xmlns:p14="http://schemas.microsoft.com/office/powerpoint/2010/main" val="1693394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idx="13"/>
          </p:nvPr>
        </p:nvSpPr>
        <p:spPr>
          <a:xfrm>
            <a:off x="395536" y="1052741"/>
            <a:ext cx="8424936" cy="5184571"/>
          </a:xfrm>
        </p:spPr>
        <p:txBody>
          <a:bodyPr>
            <a:normAutofit/>
          </a:bodyPr>
          <a:lstStyle/>
          <a:p>
            <a:pPr marL="342900" indent="-342900" algn="l">
              <a:buClr>
                <a:srgbClr val="FF0000"/>
              </a:buClr>
              <a:buFont typeface="Wingdings" panose="05000000000000000000" pitchFamily="2" charset="2"/>
              <a:buChar char="Ø"/>
            </a:pPr>
            <a:r>
              <a:rPr lang="pt-PT" sz="2000" b="1" u="sng" dirty="0" err="1">
                <a:solidFill>
                  <a:srgbClr val="333333"/>
                </a:solidFill>
              </a:rPr>
              <a:t>Exercises</a:t>
            </a:r>
            <a:r>
              <a:rPr lang="pt-PT" sz="2000" b="1" u="sng" dirty="0">
                <a:solidFill>
                  <a:srgbClr val="333333"/>
                </a:solidFill>
              </a:rPr>
              <a:t>:</a:t>
            </a:r>
            <a:r>
              <a:rPr lang="pt-PT" sz="2000" dirty="0">
                <a:solidFill>
                  <a:srgbClr val="333333"/>
                </a:solidFill>
              </a:rPr>
              <a:t> </a:t>
            </a:r>
          </a:p>
          <a:p>
            <a:pPr marL="800100" lvl="1" indent="-342900">
              <a:buClr>
                <a:srgbClr val="FF0000"/>
              </a:buClr>
              <a:buFont typeface="Arial" panose="020B0604020202020204" pitchFamily="34" charset="0"/>
              <a:buChar char="•"/>
            </a:pPr>
            <a:r>
              <a:rPr lang="pt-PT" sz="2200" dirty="0" err="1">
                <a:solidFill>
                  <a:srgbClr val="333333"/>
                </a:solidFill>
                <a:latin typeface="Franklin Gothic Book" panose="020B0503020102020204" pitchFamily="34" charset="0"/>
              </a:rPr>
              <a:t>Exercise</a:t>
            </a:r>
            <a:r>
              <a:rPr lang="pt-PT" sz="2200" dirty="0">
                <a:solidFill>
                  <a:srgbClr val="333333"/>
                </a:solidFill>
                <a:latin typeface="Franklin Gothic Book" panose="020B0503020102020204" pitchFamily="34" charset="0"/>
              </a:rPr>
              <a:t> 1: </a:t>
            </a:r>
            <a:r>
              <a:rPr lang="pt-PT" sz="2200" dirty="0" err="1">
                <a:solidFill>
                  <a:srgbClr val="333333"/>
                </a:solidFill>
                <a:latin typeface="Franklin Gothic Book" panose="020B0503020102020204" pitchFamily="34" charset="0"/>
              </a:rPr>
              <a:t>February</a:t>
            </a:r>
            <a:r>
              <a:rPr lang="pt-PT" sz="2200" dirty="0">
                <a:solidFill>
                  <a:srgbClr val="333333"/>
                </a:solidFill>
                <a:latin typeface="Franklin Gothic Book" panose="020B0503020102020204" pitchFamily="34" charset="0"/>
              </a:rPr>
              <a:t> 18th </a:t>
            </a:r>
            <a:r>
              <a:rPr lang="pt-PT" sz="2200" dirty="0" err="1">
                <a:solidFill>
                  <a:srgbClr val="333333"/>
                </a:solidFill>
                <a:latin typeface="Franklin Gothic Book" panose="020B0503020102020204" pitchFamily="34" charset="0"/>
              </a:rPr>
              <a:t>during</a:t>
            </a:r>
            <a:r>
              <a:rPr lang="pt-PT" sz="2200" dirty="0">
                <a:solidFill>
                  <a:srgbClr val="333333"/>
                </a:solidFill>
                <a:latin typeface="Franklin Gothic Book" panose="020B0503020102020204" pitchFamily="34" charset="0"/>
              </a:rPr>
              <a:t> </a:t>
            </a:r>
            <a:r>
              <a:rPr lang="pt-PT" sz="2200" dirty="0" err="1">
                <a:solidFill>
                  <a:srgbClr val="333333"/>
                </a:solidFill>
                <a:latin typeface="Franklin Gothic Book" panose="020B0503020102020204" pitchFamily="34" charset="0"/>
              </a:rPr>
              <a:t>class</a:t>
            </a:r>
            <a:endParaRPr lang="pt-PT" sz="2200" dirty="0">
              <a:solidFill>
                <a:srgbClr val="333333"/>
              </a:solidFill>
              <a:latin typeface="Franklin Gothic Book" panose="020B0503020102020204" pitchFamily="34" charset="0"/>
            </a:endParaRPr>
          </a:p>
          <a:p>
            <a:pPr marL="800100" lvl="1" indent="-342900">
              <a:buClr>
                <a:srgbClr val="FF0000"/>
              </a:buClr>
              <a:buFont typeface="Arial" panose="020B0604020202020204" pitchFamily="34" charset="0"/>
              <a:buChar char="•"/>
            </a:pPr>
            <a:r>
              <a:rPr lang="pt-PT" sz="2200" dirty="0" err="1">
                <a:solidFill>
                  <a:srgbClr val="333333"/>
                </a:solidFill>
                <a:latin typeface="Franklin Gothic Book" panose="020B0503020102020204" pitchFamily="34" charset="0"/>
              </a:rPr>
              <a:t>Exercise</a:t>
            </a:r>
            <a:r>
              <a:rPr lang="pt-PT" sz="2200" dirty="0">
                <a:solidFill>
                  <a:srgbClr val="333333"/>
                </a:solidFill>
                <a:latin typeface="Franklin Gothic Book" panose="020B0503020102020204" pitchFamily="34" charset="0"/>
              </a:rPr>
              <a:t> 2: </a:t>
            </a:r>
            <a:r>
              <a:rPr lang="pt-PT" sz="2200" dirty="0" err="1">
                <a:solidFill>
                  <a:srgbClr val="333333"/>
                </a:solidFill>
                <a:latin typeface="Franklin Gothic Book" panose="020B0503020102020204" pitchFamily="34" charset="0"/>
              </a:rPr>
              <a:t>March</a:t>
            </a:r>
            <a:r>
              <a:rPr lang="pt-PT" sz="2200" dirty="0">
                <a:solidFill>
                  <a:srgbClr val="333333"/>
                </a:solidFill>
                <a:latin typeface="Franklin Gothic Book" panose="020B0503020102020204" pitchFamily="34" charset="0"/>
              </a:rPr>
              <a:t> 16th </a:t>
            </a:r>
            <a:r>
              <a:rPr lang="pt-PT" sz="2200" dirty="0" err="1">
                <a:solidFill>
                  <a:srgbClr val="333333"/>
                </a:solidFill>
                <a:latin typeface="Franklin Gothic Book" panose="020B0503020102020204" pitchFamily="34" charset="0"/>
              </a:rPr>
              <a:t>during</a:t>
            </a:r>
            <a:r>
              <a:rPr lang="pt-PT" sz="2200" dirty="0">
                <a:solidFill>
                  <a:srgbClr val="333333"/>
                </a:solidFill>
                <a:latin typeface="Franklin Gothic Book" panose="020B0503020102020204" pitchFamily="34" charset="0"/>
              </a:rPr>
              <a:t> </a:t>
            </a:r>
            <a:r>
              <a:rPr lang="pt-PT" sz="2200" dirty="0" err="1">
                <a:solidFill>
                  <a:srgbClr val="333333"/>
                </a:solidFill>
                <a:latin typeface="Franklin Gothic Book" panose="020B0503020102020204" pitchFamily="34" charset="0"/>
              </a:rPr>
              <a:t>class</a:t>
            </a:r>
            <a:endParaRPr lang="pt-PT" sz="2200" dirty="0">
              <a:solidFill>
                <a:srgbClr val="333333"/>
              </a:solidFill>
              <a:latin typeface="Franklin Gothic Book" panose="020B0503020102020204" pitchFamily="34" charset="0"/>
            </a:endParaRPr>
          </a:p>
          <a:p>
            <a:pPr marL="800100" lvl="1" indent="-342900">
              <a:buClr>
                <a:srgbClr val="FF0000"/>
              </a:buClr>
              <a:buFont typeface="Arial" panose="020B0604020202020204" pitchFamily="34" charset="0"/>
              <a:buChar char="•"/>
            </a:pPr>
            <a:r>
              <a:rPr lang="pt-PT" sz="2200" dirty="0" err="1">
                <a:solidFill>
                  <a:srgbClr val="333333"/>
                </a:solidFill>
                <a:latin typeface="Franklin Gothic Book" panose="020B0503020102020204" pitchFamily="34" charset="0"/>
              </a:rPr>
              <a:t>Exercise</a:t>
            </a:r>
            <a:r>
              <a:rPr lang="pt-PT" sz="2200" dirty="0">
                <a:solidFill>
                  <a:srgbClr val="333333"/>
                </a:solidFill>
                <a:latin typeface="Franklin Gothic Book" panose="020B0503020102020204" pitchFamily="34" charset="0"/>
              </a:rPr>
              <a:t> 3: </a:t>
            </a:r>
            <a:r>
              <a:rPr lang="pt-PT" sz="2200" dirty="0" err="1">
                <a:solidFill>
                  <a:srgbClr val="333333"/>
                </a:solidFill>
                <a:latin typeface="Franklin Gothic Book" panose="020B0503020102020204" pitchFamily="34" charset="0"/>
              </a:rPr>
              <a:t>April</a:t>
            </a:r>
            <a:r>
              <a:rPr lang="pt-PT" sz="2200" dirty="0">
                <a:solidFill>
                  <a:srgbClr val="333333"/>
                </a:solidFill>
                <a:latin typeface="Franklin Gothic Book" panose="020B0503020102020204" pitchFamily="34" charset="0"/>
              </a:rPr>
              <a:t> 27th </a:t>
            </a:r>
            <a:r>
              <a:rPr lang="pt-PT" sz="2200" dirty="0" err="1">
                <a:solidFill>
                  <a:srgbClr val="333333"/>
                </a:solidFill>
                <a:latin typeface="Franklin Gothic Book" panose="020B0503020102020204" pitchFamily="34" charset="0"/>
              </a:rPr>
              <a:t>during</a:t>
            </a:r>
            <a:r>
              <a:rPr lang="pt-PT" sz="2200" dirty="0">
                <a:solidFill>
                  <a:srgbClr val="333333"/>
                </a:solidFill>
                <a:latin typeface="Franklin Gothic Book" panose="020B0503020102020204" pitchFamily="34" charset="0"/>
              </a:rPr>
              <a:t> </a:t>
            </a:r>
            <a:r>
              <a:rPr lang="pt-PT" sz="2200" dirty="0" err="1">
                <a:solidFill>
                  <a:srgbClr val="333333"/>
                </a:solidFill>
                <a:latin typeface="Franklin Gothic Book" panose="020B0503020102020204" pitchFamily="34" charset="0"/>
              </a:rPr>
              <a:t>class</a:t>
            </a:r>
            <a:endParaRPr lang="pt-PT" sz="2200" dirty="0">
              <a:solidFill>
                <a:srgbClr val="333333"/>
              </a:solidFill>
              <a:latin typeface="Franklin Gothic Book" panose="020B0503020102020204" pitchFamily="34" charset="0"/>
            </a:endParaRPr>
          </a:p>
          <a:p>
            <a:pPr>
              <a:buClr>
                <a:srgbClr val="FF0000"/>
              </a:buClr>
            </a:pPr>
            <a:endParaRPr lang="pt-PT" sz="2000" b="1" u="sng" dirty="0">
              <a:solidFill>
                <a:srgbClr val="333333"/>
              </a:solidFill>
              <a:highlight>
                <a:srgbClr val="FFFF00"/>
              </a:highlight>
            </a:endParaRPr>
          </a:p>
          <a:p>
            <a:pPr>
              <a:buClr>
                <a:srgbClr val="FF0000"/>
              </a:buClr>
            </a:pPr>
            <a:endParaRPr lang="pt-PT" sz="2000" b="1" u="sng" dirty="0">
              <a:solidFill>
                <a:srgbClr val="333333"/>
              </a:solidFill>
              <a:highlight>
                <a:srgbClr val="FFFF00"/>
              </a:highlight>
            </a:endParaRPr>
          </a:p>
          <a:p>
            <a:pPr marL="342900" indent="-342900">
              <a:buClr>
                <a:srgbClr val="FF0000"/>
              </a:buClr>
              <a:buFont typeface="Wingdings" panose="05000000000000000000" pitchFamily="2" charset="2"/>
              <a:buChar char="Ø"/>
            </a:pPr>
            <a:r>
              <a:rPr lang="pt-PT" sz="2000" b="1" u="sng" dirty="0" err="1">
                <a:solidFill>
                  <a:srgbClr val="333333"/>
                </a:solidFill>
              </a:rPr>
              <a:t>Exams</a:t>
            </a:r>
            <a:r>
              <a:rPr lang="pt-PT" sz="2000" b="1" u="sng" dirty="0">
                <a:solidFill>
                  <a:srgbClr val="333333"/>
                </a:solidFill>
              </a:rPr>
              <a:t>:</a:t>
            </a:r>
          </a:p>
          <a:p>
            <a:pPr marL="800100" lvl="1" indent="-342900">
              <a:buClr>
                <a:srgbClr val="FF0000"/>
              </a:buClr>
              <a:buFont typeface="Arial" panose="020B0604020202020204" pitchFamily="34" charset="0"/>
              <a:buChar char="•"/>
            </a:pPr>
            <a:r>
              <a:rPr lang="pt-PT" sz="2200" dirty="0">
                <a:solidFill>
                  <a:srgbClr val="333333"/>
                </a:solidFill>
                <a:latin typeface="Franklin Gothic Book" panose="020B0503020102020204" pitchFamily="34" charset="0"/>
              </a:rPr>
              <a:t>Regular Exam: </a:t>
            </a:r>
            <a:r>
              <a:rPr lang="pt-PT" sz="2200" dirty="0" err="1">
                <a:solidFill>
                  <a:srgbClr val="333333"/>
                </a:solidFill>
                <a:latin typeface="Franklin Gothic Book" panose="020B0503020102020204" pitchFamily="34" charset="0"/>
              </a:rPr>
              <a:t>May</a:t>
            </a:r>
            <a:r>
              <a:rPr lang="pt-PT" sz="2200" dirty="0">
                <a:solidFill>
                  <a:srgbClr val="333333"/>
                </a:solidFill>
                <a:latin typeface="Franklin Gothic Book" panose="020B0503020102020204" pitchFamily="34" charset="0"/>
              </a:rPr>
              <a:t> 21st </a:t>
            </a:r>
            <a:r>
              <a:rPr lang="pt-PT" sz="2200" dirty="0" err="1">
                <a:solidFill>
                  <a:srgbClr val="333333"/>
                </a:solidFill>
                <a:latin typeface="Franklin Gothic Book" panose="020B0503020102020204" pitchFamily="34" charset="0"/>
              </a:rPr>
              <a:t>at</a:t>
            </a:r>
            <a:r>
              <a:rPr lang="pt-PT" sz="2200" dirty="0">
                <a:solidFill>
                  <a:srgbClr val="333333"/>
                </a:solidFill>
                <a:latin typeface="Franklin Gothic Book" panose="020B0503020102020204" pitchFamily="34" charset="0"/>
              </a:rPr>
              <a:t> 9:00</a:t>
            </a:r>
          </a:p>
          <a:p>
            <a:pPr marL="800100" lvl="1" indent="-342900">
              <a:buClr>
                <a:srgbClr val="FF0000"/>
              </a:buClr>
              <a:buFont typeface="Arial" panose="020B0604020202020204" pitchFamily="34" charset="0"/>
              <a:buChar char="•"/>
            </a:pPr>
            <a:r>
              <a:rPr lang="pt-PT" sz="2200" dirty="0" err="1">
                <a:solidFill>
                  <a:srgbClr val="333333"/>
                </a:solidFill>
                <a:latin typeface="Franklin Gothic Book" panose="020B0503020102020204" pitchFamily="34" charset="0"/>
              </a:rPr>
              <a:t>Resit</a:t>
            </a:r>
            <a:r>
              <a:rPr lang="pt-PT" sz="2200" dirty="0">
                <a:solidFill>
                  <a:srgbClr val="333333"/>
                </a:solidFill>
                <a:latin typeface="Franklin Gothic Book" panose="020B0503020102020204" pitchFamily="34" charset="0"/>
              </a:rPr>
              <a:t>/</a:t>
            </a:r>
            <a:r>
              <a:rPr lang="pt-PT" sz="2200" dirty="0" err="1">
                <a:solidFill>
                  <a:srgbClr val="333333"/>
                </a:solidFill>
                <a:latin typeface="Franklin Gothic Book" panose="020B0503020102020204" pitchFamily="34" charset="0"/>
              </a:rPr>
              <a:t>Repeat</a:t>
            </a:r>
            <a:r>
              <a:rPr lang="pt-PT" sz="2200" dirty="0">
                <a:solidFill>
                  <a:srgbClr val="333333"/>
                </a:solidFill>
                <a:latin typeface="Franklin Gothic Book" panose="020B0503020102020204" pitchFamily="34" charset="0"/>
              </a:rPr>
              <a:t> Exam: </a:t>
            </a:r>
            <a:r>
              <a:rPr lang="pt-PT" sz="2200" dirty="0" err="1">
                <a:solidFill>
                  <a:srgbClr val="333333"/>
                </a:solidFill>
                <a:latin typeface="Franklin Gothic Book" panose="020B0503020102020204" pitchFamily="34" charset="0"/>
              </a:rPr>
              <a:t>June</a:t>
            </a:r>
            <a:r>
              <a:rPr lang="pt-PT" sz="2200" dirty="0">
                <a:solidFill>
                  <a:srgbClr val="333333"/>
                </a:solidFill>
                <a:latin typeface="Franklin Gothic Book" panose="020B0503020102020204" pitchFamily="34" charset="0"/>
              </a:rPr>
              <a:t> 8 </a:t>
            </a:r>
            <a:r>
              <a:rPr lang="pt-PT" sz="2200" dirty="0" err="1">
                <a:solidFill>
                  <a:srgbClr val="333333"/>
                </a:solidFill>
                <a:latin typeface="Franklin Gothic Book" panose="020B0503020102020204" pitchFamily="34" charset="0"/>
              </a:rPr>
              <a:t>at</a:t>
            </a:r>
            <a:r>
              <a:rPr lang="pt-PT" sz="2200" dirty="0">
                <a:solidFill>
                  <a:srgbClr val="333333"/>
                </a:solidFill>
                <a:latin typeface="Franklin Gothic Book" panose="020B0503020102020204" pitchFamily="34" charset="0"/>
              </a:rPr>
              <a:t> 12:00</a:t>
            </a:r>
          </a:p>
          <a:p>
            <a:pPr marL="800100" lvl="1" indent="-342900">
              <a:buClr>
                <a:srgbClr val="FF0000"/>
              </a:buClr>
              <a:buFont typeface="Arial" panose="020B0604020202020204" pitchFamily="34" charset="0"/>
              <a:buChar char="•"/>
            </a:pPr>
            <a:r>
              <a:rPr lang="pt-PT" sz="2200" dirty="0">
                <a:solidFill>
                  <a:srgbClr val="333333"/>
                </a:solidFill>
                <a:latin typeface="Franklin Gothic Book" panose="020B0503020102020204" pitchFamily="34" charset="0"/>
              </a:rPr>
              <a:t>Época Especial: </a:t>
            </a:r>
            <a:r>
              <a:rPr lang="pt-PT" sz="2200" dirty="0" err="1">
                <a:solidFill>
                  <a:srgbClr val="333333"/>
                </a:solidFill>
                <a:latin typeface="Franklin Gothic Book" panose="020B0503020102020204" pitchFamily="34" charset="0"/>
              </a:rPr>
              <a:t>June</a:t>
            </a:r>
            <a:r>
              <a:rPr lang="pt-PT" sz="2200" dirty="0">
                <a:solidFill>
                  <a:srgbClr val="333333"/>
                </a:solidFill>
                <a:latin typeface="Franklin Gothic Book" panose="020B0503020102020204" pitchFamily="34" charset="0"/>
              </a:rPr>
              <a:t> 30 </a:t>
            </a:r>
            <a:r>
              <a:rPr lang="pt-PT" sz="2200" dirty="0" err="1">
                <a:solidFill>
                  <a:srgbClr val="333333"/>
                </a:solidFill>
                <a:latin typeface="Franklin Gothic Book" panose="020B0503020102020204" pitchFamily="34" charset="0"/>
              </a:rPr>
              <a:t>at</a:t>
            </a:r>
            <a:r>
              <a:rPr lang="pt-PT" sz="2200" dirty="0">
                <a:solidFill>
                  <a:srgbClr val="333333"/>
                </a:solidFill>
                <a:latin typeface="Franklin Gothic Book" panose="020B0503020102020204" pitchFamily="34" charset="0"/>
              </a:rPr>
              <a:t> 15:00</a:t>
            </a:r>
          </a:p>
          <a:p>
            <a:pPr marL="342900" indent="-342900" algn="l">
              <a:buClr>
                <a:srgbClr val="FF0000"/>
              </a:buClr>
              <a:buFont typeface="Arial" panose="020B0604020202020204" pitchFamily="34" charset="0"/>
              <a:buChar char="•"/>
            </a:pPr>
            <a:endParaRPr lang="pt-PT" sz="2000" dirty="0">
              <a:solidFill>
                <a:srgbClr val="333333"/>
              </a:solidFill>
            </a:endParaRPr>
          </a:p>
          <a:p>
            <a:pPr marL="342900" indent="-342900" algn="l">
              <a:buClr>
                <a:srgbClr val="FF0000"/>
              </a:buClr>
              <a:buFont typeface="Arial" panose="020B0604020202020204" pitchFamily="34" charset="0"/>
              <a:buChar char="•"/>
            </a:pPr>
            <a:endParaRPr lang="pt-PT" sz="2000" dirty="0">
              <a:solidFill>
                <a:srgbClr val="333333"/>
              </a:solidFill>
            </a:endParaRPr>
          </a:p>
        </p:txBody>
      </p:sp>
      <p:sp>
        <p:nvSpPr>
          <p:cNvPr id="4" name="Rectangle 7"/>
          <p:cNvSpPr txBox="1">
            <a:spLocks noChangeArrowheads="1"/>
          </p:cNvSpPr>
          <p:nvPr/>
        </p:nvSpPr>
        <p:spPr>
          <a:xfrm>
            <a:off x="0" y="3211"/>
            <a:ext cx="4176464" cy="669925"/>
          </a:xfrm>
          <a:prstGeom prst="rect">
            <a:avLst/>
          </a:prstGeom>
          <a:solidFill>
            <a:srgbClr val="FF0000"/>
          </a:solidFill>
          <a:ln/>
        </p:spPr>
        <p:txBody>
          <a:bodyPr vert="horz" lIns="91440" tIns="45720" rIns="91440" bIns="45720" rtlCol="0" anchor="ctr">
            <a:normAutofit/>
          </a:bodyPr>
          <a:lstStyle/>
          <a:p>
            <a:pPr lvl="0">
              <a:spcBef>
                <a:spcPct val="0"/>
              </a:spcBef>
              <a:defRPr/>
            </a:pPr>
            <a:r>
              <a:rPr lang="pt-PT" sz="3200" dirty="0" err="1">
                <a:solidFill>
                  <a:schemeClr val="bg1"/>
                </a:solidFill>
                <a:effectLst>
                  <a:outerShdw blurRad="38100" dist="38100" dir="2700000" algn="tl">
                    <a:srgbClr val="000000">
                      <a:alpha val="43137"/>
                    </a:srgbClr>
                  </a:outerShdw>
                </a:effectLst>
                <a:latin typeface="Franklin Gothic Book" pitchFamily="34" charset="0"/>
              </a:rPr>
              <a:t>Assessment</a:t>
            </a:r>
            <a:r>
              <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a:t>
            </a: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871939AA-5E59-44A6-9748-D79BEAB0682E}"/>
              </a:ext>
            </a:extLst>
          </p:cNvPr>
          <p:cNvSpPr>
            <a:spLocks noGrp="1"/>
          </p:cNvSpPr>
          <p:nvPr>
            <p:ph type="sldNum" sz="quarter" idx="16"/>
          </p:nvPr>
        </p:nvSpPr>
        <p:spPr/>
        <p:txBody>
          <a:bodyPr/>
          <a:lstStyle/>
          <a:p>
            <a:fld id="{A65C7E43-DD50-4759-88C4-C7B5A2194701}" type="slidenum">
              <a:rPr lang="pt-PT" smtClean="0"/>
              <a:pPr/>
              <a:t>11</a:t>
            </a:fld>
            <a:endParaRPr lang="pt-PT"/>
          </a:p>
        </p:txBody>
      </p:sp>
    </p:spTree>
    <p:extLst>
      <p:ext uri="{BB962C8B-B14F-4D97-AF65-F5344CB8AC3E}">
        <p14:creationId xmlns:p14="http://schemas.microsoft.com/office/powerpoint/2010/main" val="4250803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a:xfrm>
            <a:off x="0" y="-28687"/>
            <a:ext cx="4176464" cy="669925"/>
          </a:xfrm>
          <a:prstGeom prst="rect">
            <a:avLst/>
          </a:prstGeom>
          <a:solidFill>
            <a:srgbClr val="FF0000"/>
          </a:solidFill>
          <a:ln/>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pt-PT" sz="3200" dirty="0">
                <a:solidFill>
                  <a:schemeClr val="bg1"/>
                </a:solidFill>
                <a:effectLst>
                  <a:outerShdw blurRad="38100" dist="38100" dir="2700000" algn="tl">
                    <a:srgbClr val="000000">
                      <a:alpha val="43137"/>
                    </a:srgbClr>
                  </a:outerShdw>
                </a:effectLst>
                <a:latin typeface="Franklin Gothic Book" pitchFamily="34" charset="0"/>
                <a:ea typeface="+mj-ea"/>
                <a:cs typeface="+mj-cs"/>
              </a:rPr>
              <a:t>Office </a:t>
            </a: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hours</a:t>
            </a:r>
            <a:r>
              <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a:t>
            </a: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F0E780A7-D2D7-4CC4-9465-85488FA9FB0F}"/>
              </a:ext>
            </a:extLst>
          </p:cNvPr>
          <p:cNvSpPr>
            <a:spLocks noGrp="1"/>
          </p:cNvSpPr>
          <p:nvPr>
            <p:ph type="sldNum" sz="quarter" idx="16"/>
          </p:nvPr>
        </p:nvSpPr>
        <p:spPr>
          <a:xfrm>
            <a:off x="6974904" y="6453336"/>
            <a:ext cx="2133600" cy="365125"/>
          </a:xfrm>
        </p:spPr>
        <p:txBody>
          <a:bodyPr/>
          <a:lstStyle/>
          <a:p>
            <a:fld id="{A65C7E43-DD50-4759-88C4-C7B5A2194701}" type="slidenum">
              <a:rPr lang="pt-PT" smtClean="0"/>
              <a:pPr/>
              <a:t>12</a:t>
            </a:fld>
            <a:endParaRPr lang="pt-PT" dirty="0"/>
          </a:p>
        </p:txBody>
      </p:sp>
      <p:sp>
        <p:nvSpPr>
          <p:cNvPr id="8" name="Text Placeholder 9">
            <a:extLst>
              <a:ext uri="{FF2B5EF4-FFF2-40B4-BE49-F238E27FC236}">
                <a16:creationId xmlns:a16="http://schemas.microsoft.com/office/drawing/2014/main" id="{360B03F5-D632-4190-A9B3-A3B17E4428A8}"/>
              </a:ext>
            </a:extLst>
          </p:cNvPr>
          <p:cNvSpPr txBox="1">
            <a:spLocks/>
          </p:cNvSpPr>
          <p:nvPr/>
        </p:nvSpPr>
        <p:spPr>
          <a:xfrm>
            <a:off x="367704" y="790826"/>
            <a:ext cx="5184576" cy="642942"/>
          </a:xfrm>
          <a:prstGeom prst="rect">
            <a:avLst/>
          </a:prstGeom>
        </p:spPr>
        <p:txBody>
          <a:bodyPr vert="horz" lIns="91440" tIns="45720" rIns="91440" bIns="45720" rtlCol="0" anchor="b">
            <a:normAutofit/>
          </a:bodyPr>
          <a:lstStyle>
            <a:lvl1pPr marL="0" indent="0" algn="l" defTabSz="914400" rtl="0" eaLnBrk="1" latinLnBrk="0" hangingPunct="1">
              <a:spcBef>
                <a:spcPct val="20000"/>
              </a:spcBef>
              <a:buFont typeface="Arial" pitchFamily="34" charset="0"/>
              <a:buNone/>
              <a:defRPr sz="2000" b="0" kern="1200" baseline="0">
                <a:solidFill>
                  <a:srgbClr val="C1131E"/>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r>
              <a:rPr lang="pt-PT" sz="2400" i="1" dirty="0">
                <a:solidFill>
                  <a:srgbClr val="FF0000"/>
                </a:solidFill>
                <a:effectLst>
                  <a:outerShdw blurRad="38100" dist="38100" dir="2700000" algn="tl">
                    <a:srgbClr val="000000">
                      <a:alpha val="43137"/>
                    </a:srgbClr>
                  </a:outerShdw>
                </a:effectLst>
              </a:rPr>
              <a:t>Office </a:t>
            </a:r>
            <a:r>
              <a:rPr lang="pt-PT" sz="2400" i="1" dirty="0" err="1">
                <a:solidFill>
                  <a:srgbClr val="FF0000"/>
                </a:solidFill>
                <a:effectLst>
                  <a:outerShdw blurRad="38100" dist="38100" dir="2700000" algn="tl">
                    <a:srgbClr val="000000">
                      <a:alpha val="43137"/>
                    </a:srgbClr>
                  </a:outerShdw>
                </a:effectLst>
              </a:rPr>
              <a:t>hours</a:t>
            </a:r>
            <a:r>
              <a:rPr lang="pt-PT" sz="2400" i="1" dirty="0">
                <a:solidFill>
                  <a:srgbClr val="FF0000"/>
                </a:solidFill>
                <a:effectLst>
                  <a:outerShdw blurRad="38100" dist="38100" dir="2700000" algn="tl">
                    <a:srgbClr val="000000">
                      <a:alpha val="43137"/>
                    </a:srgbClr>
                  </a:outerShdw>
                </a:effectLst>
              </a:rPr>
              <a:t>:</a:t>
            </a:r>
          </a:p>
        </p:txBody>
      </p:sp>
      <p:sp>
        <p:nvSpPr>
          <p:cNvPr id="9" name="Text Placeholder 10">
            <a:extLst>
              <a:ext uri="{FF2B5EF4-FFF2-40B4-BE49-F238E27FC236}">
                <a16:creationId xmlns:a16="http://schemas.microsoft.com/office/drawing/2014/main" id="{47C6EAD0-C689-40D0-8DD3-F634913D4ADA}"/>
              </a:ext>
            </a:extLst>
          </p:cNvPr>
          <p:cNvSpPr txBox="1">
            <a:spLocks/>
          </p:cNvSpPr>
          <p:nvPr/>
        </p:nvSpPr>
        <p:spPr>
          <a:xfrm>
            <a:off x="434422" y="1609522"/>
            <a:ext cx="8069644" cy="1603451"/>
          </a:xfrm>
          <a:prstGeom prst="rect">
            <a:avLst/>
          </a:prstGeom>
        </p:spPr>
        <p:txBody>
          <a:bodyPr vert="horz" lIns="72000" tIns="45720" rIns="91440" bIns="45720" rtlCol="0" anchor="t" anchorCtr="0">
            <a:normAutofit/>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marL="342900" indent="-342900">
              <a:lnSpc>
                <a:spcPct val="120000"/>
              </a:lnSpc>
              <a:buClr>
                <a:srgbClr val="FF0000"/>
              </a:buClr>
              <a:buFont typeface="Arial" panose="020B0604020202020204" pitchFamily="34" charset="0"/>
              <a:buChar char="•"/>
            </a:pPr>
            <a:r>
              <a:rPr lang="pt-PT" sz="2400" dirty="0" err="1"/>
              <a:t>Monday</a:t>
            </a:r>
            <a:r>
              <a:rPr lang="pt-PT" sz="2400" dirty="0"/>
              <a:t> </a:t>
            </a:r>
            <a:r>
              <a:rPr lang="pt-PT" sz="2400" dirty="0" err="1"/>
              <a:t>from</a:t>
            </a:r>
            <a:r>
              <a:rPr lang="pt-PT" sz="2400" dirty="0"/>
              <a:t> 14:30 to 15:30</a:t>
            </a:r>
          </a:p>
          <a:p>
            <a:pPr marL="342900" indent="-342900">
              <a:lnSpc>
                <a:spcPct val="120000"/>
              </a:lnSpc>
              <a:buClr>
                <a:srgbClr val="FF0000"/>
              </a:buClr>
              <a:buFont typeface="Arial" panose="020B0604020202020204" pitchFamily="34" charset="0"/>
              <a:buChar char="•"/>
            </a:pPr>
            <a:r>
              <a:rPr lang="en-US" sz="2400" dirty="0"/>
              <a:t>At any time via Teams (or email)</a:t>
            </a:r>
            <a:r>
              <a:rPr lang="pt-PT" sz="2400" dirty="0"/>
              <a:t> </a:t>
            </a:r>
            <a:r>
              <a:rPr lang="pt-PT" sz="2400" dirty="0">
                <a:sym typeface="Wingdings" panose="05000000000000000000" pitchFamily="2" charset="2"/>
              </a:rPr>
              <a:t></a:t>
            </a:r>
            <a:endParaRPr lang="pt-PT" sz="2400" dirty="0"/>
          </a:p>
          <a:p>
            <a:pPr>
              <a:lnSpc>
                <a:spcPct val="120000"/>
              </a:lnSpc>
            </a:pPr>
            <a:r>
              <a:rPr lang="pt-PT" sz="1200" b="1" dirty="0"/>
              <a:t>	</a:t>
            </a:r>
            <a:endParaRPr lang="pt-PT" sz="1400" dirty="0"/>
          </a:p>
        </p:txBody>
      </p:sp>
      <p:sp>
        <p:nvSpPr>
          <p:cNvPr id="12" name="Text Placeholder 10">
            <a:extLst>
              <a:ext uri="{FF2B5EF4-FFF2-40B4-BE49-F238E27FC236}">
                <a16:creationId xmlns:a16="http://schemas.microsoft.com/office/drawing/2014/main" id="{93F360D6-7B28-4F59-84C7-A4F58204682C}"/>
              </a:ext>
            </a:extLst>
          </p:cNvPr>
          <p:cNvSpPr txBox="1">
            <a:spLocks/>
          </p:cNvSpPr>
          <p:nvPr/>
        </p:nvSpPr>
        <p:spPr>
          <a:xfrm>
            <a:off x="434422" y="5059063"/>
            <a:ext cx="8069644" cy="1008111"/>
          </a:xfrm>
          <a:prstGeom prst="rect">
            <a:avLst/>
          </a:prstGeom>
        </p:spPr>
        <p:txBody>
          <a:bodyPr vert="horz" lIns="72000" tIns="45720" rIns="91440" bIns="45720" rtlCol="0" anchor="t" anchorCtr="0">
            <a:normAutofit fontScale="85000" lnSpcReduction="20000"/>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marL="171450" indent="-171450">
              <a:lnSpc>
                <a:spcPct val="120000"/>
              </a:lnSpc>
              <a:buClr>
                <a:srgbClr val="FF0000"/>
              </a:buClr>
              <a:buFont typeface="Wingdings" panose="05000000000000000000" pitchFamily="2" charset="2"/>
              <a:buChar char="Ø"/>
            </a:pPr>
            <a:r>
              <a:rPr lang="en-US" sz="3400" b="1" dirty="0"/>
              <a:t>If you plan to attend office hours in person, please let me know in advance</a:t>
            </a:r>
            <a:r>
              <a:rPr lang="pt-PT" sz="3400" b="1" dirty="0"/>
              <a:t>.</a:t>
            </a:r>
            <a:r>
              <a:rPr lang="pt-PT" sz="1200" b="1" dirty="0"/>
              <a:t>	</a:t>
            </a:r>
            <a:endParaRPr lang="pt-PT" sz="1400" dirty="0"/>
          </a:p>
        </p:txBody>
      </p:sp>
    </p:spTree>
    <p:extLst>
      <p:ext uri="{BB962C8B-B14F-4D97-AF65-F5344CB8AC3E}">
        <p14:creationId xmlns:p14="http://schemas.microsoft.com/office/powerpoint/2010/main" val="1427976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a:xfrm>
            <a:off x="0" y="-28687"/>
            <a:ext cx="4176464" cy="669925"/>
          </a:xfrm>
          <a:prstGeom prst="rect">
            <a:avLst/>
          </a:prstGeom>
          <a:solidFill>
            <a:srgbClr val="FF0000"/>
          </a:solidFill>
          <a:ln/>
        </p:spPr>
        <p:txBody>
          <a:bodyPr vert="horz" lIns="91440" tIns="45720" rIns="91440" bIns="45720" rtlCol="0" anchor="ctr">
            <a:normAutofit fontScale="92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Programming</a:t>
            </a:r>
            <a:r>
              <a:rPr lang="pt-PT" sz="32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a:t>
            </a: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concepts</a:t>
            </a:r>
            <a:endPar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endParaRP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dirty="0"/>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dirty="0"/>
          </a:p>
        </p:txBody>
      </p:sp>
      <p:sp>
        <p:nvSpPr>
          <p:cNvPr id="2" name="Slide Number Placeholder 1">
            <a:extLst>
              <a:ext uri="{FF2B5EF4-FFF2-40B4-BE49-F238E27FC236}">
                <a16:creationId xmlns:a16="http://schemas.microsoft.com/office/drawing/2014/main" id="{F0E780A7-D2D7-4CC4-9465-85488FA9FB0F}"/>
              </a:ext>
            </a:extLst>
          </p:cNvPr>
          <p:cNvSpPr>
            <a:spLocks noGrp="1"/>
          </p:cNvSpPr>
          <p:nvPr>
            <p:ph type="sldNum" sz="quarter" idx="16"/>
          </p:nvPr>
        </p:nvSpPr>
        <p:spPr>
          <a:xfrm>
            <a:off x="6974904" y="6453336"/>
            <a:ext cx="2133600" cy="365125"/>
          </a:xfrm>
        </p:spPr>
        <p:txBody>
          <a:bodyPr/>
          <a:lstStyle/>
          <a:p>
            <a:fld id="{A65C7E43-DD50-4759-88C4-C7B5A2194701}" type="slidenum">
              <a:rPr lang="pt-PT" smtClean="0"/>
              <a:pPr/>
              <a:t>13</a:t>
            </a:fld>
            <a:endParaRPr lang="pt-PT" dirty="0"/>
          </a:p>
        </p:txBody>
      </p:sp>
      <p:sp>
        <p:nvSpPr>
          <p:cNvPr id="9" name="Text Placeholder 10">
            <a:extLst>
              <a:ext uri="{FF2B5EF4-FFF2-40B4-BE49-F238E27FC236}">
                <a16:creationId xmlns:a16="http://schemas.microsoft.com/office/drawing/2014/main" id="{47C6EAD0-C689-40D0-8DD3-F634913D4ADA}"/>
              </a:ext>
            </a:extLst>
          </p:cNvPr>
          <p:cNvSpPr txBox="1">
            <a:spLocks/>
          </p:cNvSpPr>
          <p:nvPr/>
        </p:nvSpPr>
        <p:spPr>
          <a:xfrm>
            <a:off x="434422" y="968285"/>
            <a:ext cx="8069644" cy="5485048"/>
          </a:xfrm>
          <a:prstGeom prst="rect">
            <a:avLst/>
          </a:prstGeom>
        </p:spPr>
        <p:txBody>
          <a:bodyPr vert="horz" lIns="72000" tIns="45720" rIns="91440" bIns="45720" rtlCol="0" anchor="t" anchorCtr="0">
            <a:normAutofit fontScale="77500" lnSpcReduction="20000"/>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marL="457200" indent="-457200" algn="just">
              <a:buClr>
                <a:srgbClr val="FF0000"/>
              </a:buClr>
              <a:buFont typeface="Arial" panose="020B0604020202020204" pitchFamily="34" charset="0"/>
              <a:buChar char="•"/>
            </a:pPr>
            <a:r>
              <a:rPr lang="en-US" sz="3100" b="0" i="0" dirty="0">
                <a:solidFill>
                  <a:srgbClr val="2D3140"/>
                </a:solidFill>
                <a:effectLst/>
              </a:rPr>
              <a:t>Although computers are very fast, they only understand a small set of instructions and do exactly what they are told to do</a:t>
            </a:r>
            <a:r>
              <a:rPr lang="en-US" sz="3100" dirty="0">
                <a:solidFill>
                  <a:srgbClr val="2D3140"/>
                </a:solidFill>
              </a:rPr>
              <a:t>. </a:t>
            </a:r>
          </a:p>
          <a:p>
            <a:pPr marL="457200" indent="-457200" algn="just">
              <a:buClr>
                <a:srgbClr val="FF0000"/>
              </a:buClr>
              <a:buFont typeface="Arial" panose="020B0604020202020204" pitchFamily="34" charset="0"/>
              <a:buChar char="•"/>
            </a:pPr>
            <a:endParaRPr lang="pt-PT" sz="3100" dirty="0">
              <a:solidFill>
                <a:srgbClr val="2D3140"/>
              </a:solidFill>
            </a:endParaRPr>
          </a:p>
          <a:p>
            <a:pPr marL="457200" indent="-457200" algn="just">
              <a:buClr>
                <a:srgbClr val="FF0000"/>
              </a:buClr>
              <a:buFont typeface="Arial" panose="020B0604020202020204" pitchFamily="34" charset="0"/>
              <a:buChar char="•"/>
            </a:pPr>
            <a:r>
              <a:rPr lang="en-US" sz="3100" b="0" i="0" dirty="0">
                <a:solidFill>
                  <a:srgbClr val="2D3140"/>
                </a:solidFill>
                <a:effectLst/>
              </a:rPr>
              <a:t>A </a:t>
            </a:r>
            <a:r>
              <a:rPr lang="en-US" sz="3100" b="0" i="0" dirty="0">
                <a:solidFill>
                  <a:srgbClr val="FF0000"/>
                </a:solidFill>
                <a:effectLst/>
              </a:rPr>
              <a:t>program</a:t>
            </a:r>
            <a:r>
              <a:rPr lang="en-US" sz="3100" b="0" i="0" dirty="0">
                <a:solidFill>
                  <a:srgbClr val="2D3140"/>
                </a:solidFill>
                <a:effectLst/>
              </a:rPr>
              <a:t> is a set of instructions that the computer must execute to perform a task. The process of creating a program is called </a:t>
            </a:r>
            <a:r>
              <a:rPr lang="en-US" sz="3100" b="0" i="0" dirty="0">
                <a:solidFill>
                  <a:srgbClr val="FF0000"/>
                </a:solidFill>
                <a:effectLst/>
              </a:rPr>
              <a:t>programming</a:t>
            </a:r>
            <a:r>
              <a:rPr lang="en-US" sz="3100" b="0" i="0" dirty="0">
                <a:solidFill>
                  <a:srgbClr val="2D3140"/>
                </a:solidFill>
                <a:effectLst/>
              </a:rPr>
              <a:t>.</a:t>
            </a:r>
          </a:p>
          <a:p>
            <a:pPr marL="457200" indent="-457200" algn="just">
              <a:buClr>
                <a:srgbClr val="FF0000"/>
              </a:buClr>
              <a:buFont typeface="Arial" panose="020B0604020202020204" pitchFamily="34" charset="0"/>
              <a:buChar char="•"/>
            </a:pPr>
            <a:endParaRPr lang="en-US" sz="3100" b="0" i="0" dirty="0">
              <a:solidFill>
                <a:srgbClr val="2D3140"/>
              </a:solidFill>
              <a:effectLst/>
            </a:endParaRPr>
          </a:p>
          <a:p>
            <a:pPr marL="457200" indent="-457200" algn="just">
              <a:buClr>
                <a:srgbClr val="FF0000"/>
              </a:buClr>
              <a:buFont typeface="Arial" panose="020B0604020202020204" pitchFamily="34" charset="0"/>
              <a:buChar char="•"/>
            </a:pPr>
            <a:r>
              <a:rPr lang="en-US" sz="3100" b="0" i="0" dirty="0">
                <a:solidFill>
                  <a:srgbClr val="2D3140"/>
                </a:solidFill>
                <a:effectLst/>
              </a:rPr>
              <a:t>Programmers create programs by writing code, which is a list of instructions in one or more files</a:t>
            </a:r>
            <a:r>
              <a:rPr lang="en-US" sz="3100" dirty="0">
                <a:solidFill>
                  <a:srgbClr val="2D3140"/>
                </a:solidFill>
              </a:rPr>
              <a:t>. </a:t>
            </a:r>
          </a:p>
          <a:p>
            <a:pPr marL="457200" indent="-457200" algn="just">
              <a:lnSpc>
                <a:spcPct val="160000"/>
              </a:lnSpc>
              <a:buClr>
                <a:srgbClr val="FF0000"/>
              </a:buClr>
              <a:buFont typeface="Arial" panose="020B0604020202020204" pitchFamily="34" charset="0"/>
              <a:buChar char="•"/>
            </a:pPr>
            <a:endParaRPr lang="pt-PT" sz="2700" dirty="0">
              <a:solidFill>
                <a:srgbClr val="333333"/>
              </a:solidFill>
            </a:endParaRPr>
          </a:p>
          <a:p>
            <a:pPr algn="l"/>
            <a:endParaRPr lang="pt-PT" sz="1800" b="0" i="0" u="none" strike="noStrike" baseline="0" dirty="0">
              <a:solidFill>
                <a:srgbClr val="000065"/>
              </a:solidFill>
              <a:latin typeface="MicrosoftSansSerif"/>
            </a:endParaRPr>
          </a:p>
        </p:txBody>
      </p:sp>
      <p:sp>
        <p:nvSpPr>
          <p:cNvPr id="8" name="Arrow: Down 7">
            <a:extLst>
              <a:ext uri="{FF2B5EF4-FFF2-40B4-BE49-F238E27FC236}">
                <a16:creationId xmlns:a16="http://schemas.microsoft.com/office/drawing/2014/main" id="{9AA3902B-D877-8EAB-AFBB-D9177476150E}"/>
              </a:ext>
            </a:extLst>
          </p:cNvPr>
          <p:cNvSpPr/>
          <p:nvPr/>
        </p:nvSpPr>
        <p:spPr>
          <a:xfrm>
            <a:off x="171949" y="3130455"/>
            <a:ext cx="388414" cy="273630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0" name="TextBox 9">
            <a:extLst>
              <a:ext uri="{FF2B5EF4-FFF2-40B4-BE49-F238E27FC236}">
                <a16:creationId xmlns:a16="http://schemas.microsoft.com/office/drawing/2014/main" id="{8EB04E0C-7E61-C80B-FDAA-5A4D49182639}"/>
              </a:ext>
            </a:extLst>
          </p:cNvPr>
          <p:cNvSpPr txBox="1"/>
          <p:nvPr/>
        </p:nvSpPr>
        <p:spPr>
          <a:xfrm>
            <a:off x="179512" y="5961207"/>
            <a:ext cx="2952328" cy="646331"/>
          </a:xfrm>
          <a:prstGeom prst="rect">
            <a:avLst/>
          </a:prstGeom>
          <a:noFill/>
        </p:spPr>
        <p:txBody>
          <a:bodyPr wrap="square" rtlCol="0">
            <a:spAutoFit/>
          </a:bodyPr>
          <a:lstStyle/>
          <a:p>
            <a:r>
              <a:rPr lang="pt-PT" dirty="0" err="1">
                <a:latin typeface="Franklin Gothic Book" panose="020B0503020102020204" pitchFamily="34" charset="0"/>
              </a:rPr>
              <a:t>Objective</a:t>
            </a:r>
            <a:r>
              <a:rPr lang="pt-PT" dirty="0">
                <a:latin typeface="Franklin Gothic Book" panose="020B0503020102020204" pitchFamily="34" charset="0"/>
              </a:rPr>
              <a:t> </a:t>
            </a:r>
            <a:r>
              <a:rPr lang="pt-PT" dirty="0" err="1">
                <a:latin typeface="Franklin Gothic Book" panose="020B0503020102020204" pitchFamily="34" charset="0"/>
              </a:rPr>
              <a:t>of</a:t>
            </a:r>
            <a:endParaRPr lang="pt-PT" dirty="0">
              <a:latin typeface="Franklin Gothic Book" panose="020B0503020102020204" pitchFamily="34" charset="0"/>
            </a:endParaRPr>
          </a:p>
          <a:p>
            <a:r>
              <a:rPr lang="pt-PT" dirty="0" err="1">
                <a:latin typeface="Franklin Gothic Book" panose="020B0503020102020204" pitchFamily="34" charset="0"/>
              </a:rPr>
              <a:t>Programming</a:t>
            </a:r>
            <a:r>
              <a:rPr lang="pt-PT" dirty="0">
                <a:latin typeface="Franklin Gothic Book" panose="020B0503020102020204" pitchFamily="34" charset="0"/>
              </a:rPr>
              <a:t> </a:t>
            </a:r>
            <a:r>
              <a:rPr lang="pt-PT" dirty="0" err="1">
                <a:latin typeface="Franklin Gothic Book" panose="020B0503020102020204" pitchFamily="34" charset="0"/>
              </a:rPr>
              <a:t>Languages</a:t>
            </a:r>
            <a:endParaRPr lang="pt-PT" dirty="0">
              <a:latin typeface="Franklin Gothic Book" panose="020B0503020102020204" pitchFamily="34" charset="0"/>
            </a:endParaRPr>
          </a:p>
        </p:txBody>
      </p:sp>
    </p:spTree>
    <p:extLst>
      <p:ext uri="{BB962C8B-B14F-4D97-AF65-F5344CB8AC3E}">
        <p14:creationId xmlns:p14="http://schemas.microsoft.com/office/powerpoint/2010/main" val="2542528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a:xfrm>
            <a:off x="0" y="0"/>
            <a:ext cx="4176464" cy="669925"/>
          </a:xfrm>
          <a:prstGeom prst="rect">
            <a:avLst/>
          </a:prstGeom>
          <a:solidFill>
            <a:srgbClr val="FF0000"/>
          </a:solidFill>
          <a:ln/>
        </p:spPr>
        <p:txBody>
          <a:bodyPr vert="horz" lIns="91440" tIns="45720" rIns="91440" bIns="45720" rtlCol="0" anchor="ctr">
            <a:normAutofit fontScale="77500" lnSpcReduction="20000"/>
          </a:bodyPr>
          <a:lstStyle/>
          <a:p>
            <a:pPr lvl="0">
              <a:spcBef>
                <a:spcPct val="0"/>
              </a:spcBef>
              <a:defRPr/>
            </a:pPr>
            <a:r>
              <a:rPr lang="pt-PT" sz="3200" dirty="0" err="1">
                <a:solidFill>
                  <a:schemeClr val="bg1"/>
                </a:solidFill>
                <a:effectLst>
                  <a:outerShdw blurRad="38100" dist="38100" dir="2700000" algn="tl">
                    <a:srgbClr val="000000">
                      <a:alpha val="43137"/>
                    </a:srgbClr>
                  </a:outerShdw>
                </a:effectLst>
                <a:latin typeface="Franklin Gothic Book" pitchFamily="34" charset="0"/>
              </a:rPr>
              <a:t>Programming</a:t>
            </a:r>
            <a:r>
              <a:rPr lang="pt-PT" sz="3200" dirty="0">
                <a:solidFill>
                  <a:schemeClr val="bg1"/>
                </a:solidFill>
                <a:effectLst>
                  <a:outerShdw blurRad="38100" dist="38100" dir="2700000" algn="tl">
                    <a:srgbClr val="000000">
                      <a:alpha val="43137"/>
                    </a:srgbClr>
                  </a:outerShdw>
                </a:effectLst>
                <a:latin typeface="Franklin Gothic Book" pitchFamily="34" charset="0"/>
              </a:rPr>
              <a:t>: </a:t>
            </a:r>
            <a:r>
              <a:rPr lang="pt-PT" sz="3200" i="1" dirty="0" err="1">
                <a:solidFill>
                  <a:schemeClr val="bg1"/>
                </a:solidFill>
                <a:effectLst>
                  <a:outerShdw blurRad="38100" dist="38100" dir="2700000" algn="tl">
                    <a:srgbClr val="000000">
                      <a:alpha val="43137"/>
                    </a:srgbClr>
                  </a:outerShdw>
                </a:effectLst>
                <a:latin typeface="Franklin Gothic Book" pitchFamily="34" charset="0"/>
              </a:rPr>
              <a:t>machine</a:t>
            </a:r>
            <a:r>
              <a:rPr lang="pt-PT" sz="3200" i="1" dirty="0">
                <a:solidFill>
                  <a:schemeClr val="bg1"/>
                </a:solidFill>
                <a:effectLst>
                  <a:outerShdw blurRad="38100" dist="38100" dir="2700000" algn="tl">
                    <a:srgbClr val="000000">
                      <a:alpha val="43137"/>
                    </a:srgbClr>
                  </a:outerShdw>
                </a:effectLst>
                <a:latin typeface="Franklin Gothic Book" pitchFamily="34" charset="0"/>
              </a:rPr>
              <a:t> </a:t>
            </a:r>
            <a:r>
              <a:rPr lang="pt-PT" sz="3200" i="1" dirty="0" err="1">
                <a:solidFill>
                  <a:schemeClr val="bg1"/>
                </a:solidFill>
                <a:effectLst>
                  <a:outerShdw blurRad="38100" dist="38100" dir="2700000" algn="tl">
                    <a:srgbClr val="000000">
                      <a:alpha val="43137"/>
                    </a:srgbClr>
                  </a:outerShdw>
                </a:effectLst>
                <a:latin typeface="Franklin Gothic Book" pitchFamily="34" charset="0"/>
              </a:rPr>
              <a:t>code</a:t>
            </a:r>
            <a:endParaRPr lang="pt-PT" sz="3200" i="1" dirty="0">
              <a:solidFill>
                <a:schemeClr val="bg1"/>
              </a:solidFill>
              <a:effectLst>
                <a:outerShdw blurRad="38100" dist="38100" dir="2700000" algn="tl">
                  <a:srgbClr val="000000">
                    <a:alpha val="43137"/>
                  </a:srgbClr>
                </a:outerShdw>
              </a:effectLst>
              <a:latin typeface="Franklin Gothic Book" pitchFamily="34" charset="0"/>
            </a:endParaRP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F0E780A7-D2D7-4CC4-9465-85488FA9FB0F}"/>
              </a:ext>
            </a:extLst>
          </p:cNvPr>
          <p:cNvSpPr>
            <a:spLocks noGrp="1"/>
          </p:cNvSpPr>
          <p:nvPr>
            <p:ph type="sldNum" sz="quarter" idx="16"/>
          </p:nvPr>
        </p:nvSpPr>
        <p:spPr>
          <a:xfrm>
            <a:off x="6974904" y="6453336"/>
            <a:ext cx="2133600" cy="365125"/>
          </a:xfrm>
        </p:spPr>
        <p:txBody>
          <a:bodyPr/>
          <a:lstStyle/>
          <a:p>
            <a:fld id="{A65C7E43-DD50-4759-88C4-C7B5A2194701}" type="slidenum">
              <a:rPr lang="pt-PT" smtClean="0"/>
              <a:pPr/>
              <a:t>14</a:t>
            </a:fld>
            <a:endParaRPr lang="pt-PT" dirty="0"/>
          </a:p>
        </p:txBody>
      </p:sp>
      <p:sp>
        <p:nvSpPr>
          <p:cNvPr id="9" name="Text Placeholder 10">
            <a:extLst>
              <a:ext uri="{FF2B5EF4-FFF2-40B4-BE49-F238E27FC236}">
                <a16:creationId xmlns:a16="http://schemas.microsoft.com/office/drawing/2014/main" id="{47C6EAD0-C689-40D0-8DD3-F634913D4ADA}"/>
              </a:ext>
            </a:extLst>
          </p:cNvPr>
          <p:cNvSpPr txBox="1">
            <a:spLocks/>
          </p:cNvSpPr>
          <p:nvPr/>
        </p:nvSpPr>
        <p:spPr>
          <a:xfrm>
            <a:off x="434422" y="968285"/>
            <a:ext cx="8069644" cy="5485048"/>
          </a:xfrm>
          <a:prstGeom prst="rect">
            <a:avLst/>
          </a:prstGeom>
        </p:spPr>
        <p:txBody>
          <a:bodyPr vert="horz" lIns="72000" tIns="45720" rIns="91440" bIns="45720" rtlCol="0" anchor="t" anchorCtr="0">
            <a:normAutofit/>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marL="457200" indent="-457200" algn="just">
              <a:lnSpc>
                <a:spcPct val="160000"/>
              </a:lnSpc>
              <a:buClr>
                <a:srgbClr val="FF0000"/>
              </a:buClr>
              <a:buFont typeface="Arial" panose="020B0604020202020204" pitchFamily="34" charset="0"/>
              <a:buChar char="•"/>
            </a:pPr>
            <a:r>
              <a:rPr lang="en-US" sz="2200" dirty="0">
                <a:solidFill>
                  <a:srgbClr val="333333"/>
                </a:solidFill>
              </a:rPr>
              <a:t>The computer’s CPU can only directly understand a limited set of instructions — </a:t>
            </a:r>
            <a:r>
              <a:rPr lang="en-US" sz="2200" dirty="0">
                <a:solidFill>
                  <a:srgbClr val="FF0000"/>
                </a:solidFill>
              </a:rPr>
              <a:t>machine code</a:t>
            </a:r>
            <a:r>
              <a:rPr lang="pt-PT" sz="2200" dirty="0">
                <a:solidFill>
                  <a:srgbClr val="333333"/>
                </a:solidFill>
              </a:rPr>
              <a:t>. </a:t>
            </a:r>
          </a:p>
          <a:p>
            <a:pPr marL="457200" indent="-457200" algn="just">
              <a:lnSpc>
                <a:spcPct val="160000"/>
              </a:lnSpc>
              <a:buClr>
                <a:srgbClr val="FF0000"/>
              </a:buClr>
              <a:buFont typeface="Arial" panose="020B0604020202020204" pitchFamily="34" charset="0"/>
              <a:buChar char="•"/>
            </a:pPr>
            <a:r>
              <a:rPr lang="pt-PT" sz="2200" dirty="0" err="1">
                <a:solidFill>
                  <a:srgbClr val="FF0000"/>
                </a:solidFill>
              </a:rPr>
              <a:t>Example</a:t>
            </a:r>
            <a:r>
              <a:rPr lang="pt-PT" sz="2200" dirty="0">
                <a:solidFill>
                  <a:srgbClr val="FF0000"/>
                </a:solidFill>
              </a:rPr>
              <a:t>:</a:t>
            </a:r>
            <a:r>
              <a:rPr lang="pt-PT" sz="2200" dirty="0">
                <a:solidFill>
                  <a:srgbClr val="333333"/>
                </a:solidFill>
              </a:rPr>
              <a:t> </a:t>
            </a:r>
            <a:r>
              <a:rPr lang="en-US" sz="2200" dirty="0"/>
              <a:t>10110000 01100001</a:t>
            </a:r>
          </a:p>
          <a:p>
            <a:pPr algn="just">
              <a:lnSpc>
                <a:spcPct val="160000"/>
              </a:lnSpc>
              <a:buClr>
                <a:srgbClr val="FF0000"/>
              </a:buClr>
            </a:pPr>
            <a:endParaRPr lang="en-US" sz="2200" dirty="0"/>
          </a:p>
          <a:p>
            <a:pPr marL="457200" indent="-457200" algn="just">
              <a:lnSpc>
                <a:spcPct val="160000"/>
              </a:lnSpc>
              <a:buClr>
                <a:srgbClr val="FF0000"/>
              </a:buClr>
              <a:buFont typeface="Arial" panose="020B0604020202020204" pitchFamily="34" charset="0"/>
              <a:buChar char="•"/>
            </a:pPr>
            <a:r>
              <a:rPr lang="en-US" sz="2200" dirty="0">
                <a:solidFill>
                  <a:srgbClr val="333333"/>
                </a:solidFill>
              </a:rPr>
              <a:t>When computers were first invented, programming had to be done in machine code.</a:t>
            </a:r>
          </a:p>
          <a:p>
            <a:pPr algn="just">
              <a:lnSpc>
                <a:spcPct val="160000"/>
              </a:lnSpc>
              <a:buClr>
                <a:srgbClr val="FF0000"/>
              </a:buClr>
            </a:pPr>
            <a:endParaRPr lang="en-US" sz="2200" dirty="0">
              <a:solidFill>
                <a:srgbClr val="333333"/>
              </a:solidFill>
            </a:endParaRPr>
          </a:p>
          <a:p>
            <a:pPr marL="457200" indent="-457200" algn="just">
              <a:lnSpc>
                <a:spcPct val="160000"/>
              </a:lnSpc>
              <a:buClr>
                <a:srgbClr val="FF0000"/>
              </a:buClr>
              <a:buFont typeface="Arial" panose="020B0604020202020204" pitchFamily="34" charset="0"/>
              <a:buChar char="•"/>
            </a:pPr>
            <a:r>
              <a:rPr lang="en-US" sz="2200" u="sng" dirty="0">
                <a:solidFill>
                  <a:srgbClr val="333333"/>
                </a:solidFill>
              </a:rPr>
              <a:t>Disadvantages:</a:t>
            </a:r>
            <a:r>
              <a:rPr lang="en-US" sz="2200" dirty="0">
                <a:solidFill>
                  <a:srgbClr val="333333"/>
                </a:solidFill>
              </a:rPr>
              <a:t> difficult to program, time-consuming, and not portable.  </a:t>
            </a:r>
            <a:endParaRPr lang="pt-PT" sz="2200" dirty="0">
              <a:solidFill>
                <a:srgbClr val="333333"/>
              </a:solidFill>
            </a:endParaRPr>
          </a:p>
          <a:p>
            <a:pPr algn="l"/>
            <a:endParaRPr lang="pt-PT" sz="1800" b="0" i="0" u="none" strike="noStrike" baseline="0" dirty="0">
              <a:solidFill>
                <a:srgbClr val="000065"/>
              </a:solidFill>
              <a:latin typeface="MicrosoftSansSerif"/>
            </a:endParaRPr>
          </a:p>
        </p:txBody>
      </p:sp>
    </p:spTree>
    <p:extLst>
      <p:ext uri="{BB962C8B-B14F-4D97-AF65-F5344CB8AC3E}">
        <p14:creationId xmlns:p14="http://schemas.microsoft.com/office/powerpoint/2010/main" val="178358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a:xfrm>
            <a:off x="0" y="-28687"/>
            <a:ext cx="4176464" cy="669925"/>
          </a:xfrm>
          <a:prstGeom prst="rect">
            <a:avLst/>
          </a:prstGeom>
          <a:solidFill>
            <a:srgbClr val="FF0000"/>
          </a:solidFill>
          <a:ln/>
        </p:spPr>
        <p:txBody>
          <a:bodyPr vert="horz" lIns="91440" tIns="45720" rIns="91440" bIns="45720" rtlCol="0" anchor="ctr">
            <a:normAutofit fontScale="77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Programming</a:t>
            </a:r>
            <a:r>
              <a:rPr lang="pt-PT" sz="32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a:t>
            </a:r>
            <a:r>
              <a:rPr lang="pt-PT" sz="3200" i="1"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assembly</a:t>
            </a:r>
            <a:r>
              <a:rPr lang="pt-PT" sz="3200" i="1" dirty="0">
                <a:solidFill>
                  <a:schemeClr val="bg1"/>
                </a:solidFill>
                <a:effectLst>
                  <a:outerShdw blurRad="38100" dist="38100" dir="2700000" algn="tl">
                    <a:srgbClr val="000000">
                      <a:alpha val="43137"/>
                    </a:srgbClr>
                  </a:outerShdw>
                </a:effectLst>
                <a:latin typeface="Franklin Gothic Book" pitchFamily="34" charset="0"/>
                <a:ea typeface="+mj-ea"/>
                <a:cs typeface="+mj-cs"/>
              </a:rPr>
              <a:t> </a:t>
            </a:r>
            <a:r>
              <a:rPr lang="pt-PT" sz="3200" i="1"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code</a:t>
            </a:r>
            <a:endParaRPr kumimoji="0" lang="pt-PT" sz="3200" b="0"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endParaRP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F0E780A7-D2D7-4CC4-9465-85488FA9FB0F}"/>
              </a:ext>
            </a:extLst>
          </p:cNvPr>
          <p:cNvSpPr>
            <a:spLocks noGrp="1"/>
          </p:cNvSpPr>
          <p:nvPr>
            <p:ph type="sldNum" sz="quarter" idx="16"/>
          </p:nvPr>
        </p:nvSpPr>
        <p:spPr>
          <a:xfrm>
            <a:off x="6974904" y="6453336"/>
            <a:ext cx="2133600" cy="365125"/>
          </a:xfrm>
        </p:spPr>
        <p:txBody>
          <a:bodyPr/>
          <a:lstStyle/>
          <a:p>
            <a:fld id="{A65C7E43-DD50-4759-88C4-C7B5A2194701}" type="slidenum">
              <a:rPr lang="pt-PT" smtClean="0"/>
              <a:pPr/>
              <a:t>15</a:t>
            </a:fld>
            <a:endParaRPr lang="pt-PT" dirty="0"/>
          </a:p>
        </p:txBody>
      </p:sp>
      <p:sp>
        <p:nvSpPr>
          <p:cNvPr id="9" name="Text Placeholder 10">
            <a:extLst>
              <a:ext uri="{FF2B5EF4-FFF2-40B4-BE49-F238E27FC236}">
                <a16:creationId xmlns:a16="http://schemas.microsoft.com/office/drawing/2014/main" id="{47C6EAD0-C689-40D0-8DD3-F634913D4ADA}"/>
              </a:ext>
            </a:extLst>
          </p:cNvPr>
          <p:cNvSpPr txBox="1">
            <a:spLocks/>
          </p:cNvSpPr>
          <p:nvPr/>
        </p:nvSpPr>
        <p:spPr>
          <a:xfrm>
            <a:off x="434422" y="968285"/>
            <a:ext cx="8069644" cy="5485048"/>
          </a:xfrm>
          <a:prstGeom prst="rect">
            <a:avLst/>
          </a:prstGeom>
        </p:spPr>
        <p:txBody>
          <a:bodyPr vert="horz" lIns="72000" tIns="45720" rIns="91440" bIns="45720" rtlCol="0" anchor="t" anchorCtr="0">
            <a:normAutofit fontScale="92500"/>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marL="457200" indent="-457200" algn="just">
              <a:lnSpc>
                <a:spcPct val="160000"/>
              </a:lnSpc>
              <a:buClr>
                <a:srgbClr val="FF0000"/>
              </a:buClr>
              <a:buFont typeface="Arial" panose="020B0604020202020204" pitchFamily="34" charset="0"/>
              <a:buChar char="•"/>
            </a:pPr>
            <a:r>
              <a:rPr lang="en-US" sz="2000" dirty="0">
                <a:solidFill>
                  <a:srgbClr val="333333"/>
                </a:solidFill>
              </a:rPr>
              <a:t>The </a:t>
            </a:r>
            <a:r>
              <a:rPr lang="en-US" sz="2000" dirty="0">
                <a:solidFill>
                  <a:srgbClr val="FF0000"/>
                </a:solidFill>
              </a:rPr>
              <a:t>assembly programming language </a:t>
            </a:r>
            <a:r>
              <a:rPr lang="en-US" sz="2000" dirty="0">
                <a:solidFill>
                  <a:srgbClr val="333333"/>
                </a:solidFill>
              </a:rPr>
              <a:t>was created due to the difficulty of programming in </a:t>
            </a:r>
            <a:r>
              <a:rPr lang="en-US" sz="2000" dirty="0">
                <a:solidFill>
                  <a:srgbClr val="FF0000"/>
                </a:solidFill>
              </a:rPr>
              <a:t>machine code</a:t>
            </a:r>
            <a:r>
              <a:rPr lang="en-US" sz="2000" dirty="0">
                <a:solidFill>
                  <a:srgbClr val="333333"/>
                </a:solidFill>
              </a:rPr>
              <a:t>. In assembly, each instruction is represented by an abbreviation, and names and numbers can be used.</a:t>
            </a:r>
          </a:p>
          <a:p>
            <a:pPr marL="457200" indent="-457200" algn="just">
              <a:lnSpc>
                <a:spcPct val="160000"/>
              </a:lnSpc>
              <a:buClr>
                <a:srgbClr val="FF0000"/>
              </a:buClr>
              <a:buFont typeface="Arial" panose="020B0604020202020204" pitchFamily="34" charset="0"/>
              <a:buChar char="•"/>
            </a:pPr>
            <a:r>
              <a:rPr lang="en-US" sz="2000" dirty="0">
                <a:solidFill>
                  <a:srgbClr val="FF0000"/>
                </a:solidFill>
              </a:rPr>
              <a:t>Example: </a:t>
            </a:r>
            <a:r>
              <a:rPr lang="en-US" sz="2000" dirty="0"/>
              <a:t>mov al, 061h</a:t>
            </a:r>
          </a:p>
          <a:p>
            <a:pPr algn="just">
              <a:lnSpc>
                <a:spcPct val="160000"/>
              </a:lnSpc>
              <a:buClr>
                <a:srgbClr val="FF0000"/>
              </a:buClr>
            </a:pPr>
            <a:endParaRPr lang="en-US" sz="2000" dirty="0">
              <a:solidFill>
                <a:srgbClr val="333333"/>
              </a:solidFill>
            </a:endParaRPr>
          </a:p>
          <a:p>
            <a:pPr marL="457200" indent="-457200" algn="just">
              <a:lnSpc>
                <a:spcPct val="160000"/>
              </a:lnSpc>
              <a:buClr>
                <a:srgbClr val="FF0000"/>
              </a:buClr>
              <a:buFont typeface="Arial" panose="020B0604020202020204" pitchFamily="34" charset="0"/>
              <a:buChar char="•"/>
            </a:pPr>
            <a:r>
              <a:rPr lang="pt-PT" sz="2000" dirty="0" err="1">
                <a:solidFill>
                  <a:srgbClr val="FF0000"/>
                </a:solidFill>
              </a:rPr>
              <a:t>Assembly</a:t>
            </a:r>
            <a:r>
              <a:rPr lang="pt-PT" sz="2000" dirty="0">
                <a:solidFill>
                  <a:srgbClr val="333333"/>
                </a:solidFill>
              </a:rPr>
              <a:t> </a:t>
            </a:r>
            <a:r>
              <a:rPr lang="pt-PT" sz="2000" dirty="0" err="1">
                <a:solidFill>
                  <a:srgbClr val="333333"/>
                </a:solidFill>
              </a:rPr>
              <a:t>is</a:t>
            </a:r>
            <a:r>
              <a:rPr lang="pt-PT" sz="2000" dirty="0">
                <a:solidFill>
                  <a:srgbClr val="333333"/>
                </a:solidFill>
              </a:rPr>
              <a:t> </a:t>
            </a:r>
            <a:r>
              <a:rPr lang="pt-PT" sz="2000" dirty="0" err="1">
                <a:solidFill>
                  <a:srgbClr val="333333"/>
                </a:solidFill>
              </a:rPr>
              <a:t>easier</a:t>
            </a:r>
            <a:r>
              <a:rPr lang="pt-PT" sz="2000" dirty="0">
                <a:solidFill>
                  <a:srgbClr val="333333"/>
                </a:solidFill>
              </a:rPr>
              <a:t> to </a:t>
            </a:r>
            <a:r>
              <a:rPr lang="pt-PT" sz="2000" dirty="0" err="1">
                <a:solidFill>
                  <a:srgbClr val="333333"/>
                </a:solidFill>
              </a:rPr>
              <a:t>read</a:t>
            </a:r>
            <a:r>
              <a:rPr lang="pt-PT" sz="2000" dirty="0">
                <a:solidFill>
                  <a:srgbClr val="333333"/>
                </a:solidFill>
              </a:rPr>
              <a:t> </a:t>
            </a:r>
            <a:r>
              <a:rPr lang="pt-PT" sz="2000" dirty="0" err="1">
                <a:solidFill>
                  <a:srgbClr val="333333"/>
                </a:solidFill>
              </a:rPr>
              <a:t>than</a:t>
            </a:r>
            <a:r>
              <a:rPr lang="pt-PT" sz="2000" dirty="0">
                <a:solidFill>
                  <a:srgbClr val="333333"/>
                </a:solidFill>
              </a:rPr>
              <a:t> </a:t>
            </a:r>
            <a:r>
              <a:rPr lang="pt-PT" sz="2000" dirty="0" err="1">
                <a:solidFill>
                  <a:srgbClr val="333333"/>
                </a:solidFill>
              </a:rPr>
              <a:t>machine</a:t>
            </a:r>
            <a:r>
              <a:rPr lang="pt-PT" sz="2000" dirty="0">
                <a:solidFill>
                  <a:srgbClr val="333333"/>
                </a:solidFill>
              </a:rPr>
              <a:t> </a:t>
            </a:r>
            <a:r>
              <a:rPr lang="pt-PT" sz="2000" dirty="0" err="1">
                <a:solidFill>
                  <a:srgbClr val="333333"/>
                </a:solidFill>
              </a:rPr>
              <a:t>code</a:t>
            </a:r>
            <a:r>
              <a:rPr lang="pt-PT" sz="2000" dirty="0">
                <a:solidFill>
                  <a:srgbClr val="333333"/>
                </a:solidFill>
              </a:rPr>
              <a:t>, </a:t>
            </a:r>
            <a:r>
              <a:rPr lang="pt-PT" sz="2000" dirty="0" err="1">
                <a:solidFill>
                  <a:srgbClr val="333333"/>
                </a:solidFill>
              </a:rPr>
              <a:t>but</a:t>
            </a:r>
            <a:r>
              <a:rPr lang="pt-PT" sz="2000" dirty="0">
                <a:solidFill>
                  <a:srgbClr val="333333"/>
                </a:solidFill>
              </a:rPr>
              <a:t> </a:t>
            </a:r>
            <a:r>
              <a:rPr lang="pt-PT" sz="2000" dirty="0" err="1">
                <a:solidFill>
                  <a:srgbClr val="333333"/>
                </a:solidFill>
              </a:rPr>
              <a:t>the</a:t>
            </a:r>
            <a:r>
              <a:rPr lang="pt-PT" sz="2000" dirty="0">
                <a:solidFill>
                  <a:srgbClr val="333333"/>
                </a:solidFill>
              </a:rPr>
              <a:t> CPU does </a:t>
            </a:r>
            <a:r>
              <a:rPr lang="pt-PT" sz="2000" dirty="0" err="1">
                <a:solidFill>
                  <a:srgbClr val="333333"/>
                </a:solidFill>
              </a:rPr>
              <a:t>not</a:t>
            </a:r>
            <a:r>
              <a:rPr lang="pt-PT" sz="2000" dirty="0">
                <a:solidFill>
                  <a:srgbClr val="333333"/>
                </a:solidFill>
              </a:rPr>
              <a:t> </a:t>
            </a:r>
            <a:r>
              <a:rPr lang="pt-PT" sz="2000" dirty="0" err="1">
                <a:solidFill>
                  <a:srgbClr val="333333"/>
                </a:solidFill>
              </a:rPr>
              <a:t>understand</a:t>
            </a:r>
            <a:r>
              <a:rPr lang="pt-PT" sz="2000" dirty="0">
                <a:solidFill>
                  <a:srgbClr val="333333"/>
                </a:solidFill>
              </a:rPr>
              <a:t> </a:t>
            </a:r>
            <a:r>
              <a:rPr lang="pt-PT" sz="2000" dirty="0" err="1">
                <a:solidFill>
                  <a:srgbClr val="333333"/>
                </a:solidFill>
              </a:rPr>
              <a:t>it</a:t>
            </a:r>
            <a:r>
              <a:rPr lang="pt-PT" sz="2000" dirty="0">
                <a:solidFill>
                  <a:srgbClr val="333333"/>
                </a:solidFill>
              </a:rPr>
              <a:t> </a:t>
            </a:r>
            <a:r>
              <a:rPr lang="pt-PT" sz="2000" dirty="0" err="1">
                <a:solidFill>
                  <a:srgbClr val="333333"/>
                </a:solidFill>
              </a:rPr>
              <a:t>directly</a:t>
            </a:r>
            <a:r>
              <a:rPr lang="pt-PT" sz="2000" dirty="0">
                <a:solidFill>
                  <a:srgbClr val="333333"/>
                </a:solidFill>
              </a:rPr>
              <a:t>. </a:t>
            </a:r>
            <a:r>
              <a:rPr lang="pt-PT" sz="2000" dirty="0">
                <a:solidFill>
                  <a:srgbClr val="FF0000"/>
                </a:solidFill>
              </a:rPr>
              <a:t>→</a:t>
            </a:r>
            <a:r>
              <a:rPr lang="pt-PT" sz="2000" dirty="0">
                <a:solidFill>
                  <a:srgbClr val="333333"/>
                </a:solidFill>
              </a:rPr>
              <a:t> </a:t>
            </a:r>
            <a:r>
              <a:rPr lang="pt-PT" sz="2000" dirty="0" err="1">
                <a:solidFill>
                  <a:srgbClr val="333333"/>
                </a:solidFill>
              </a:rPr>
              <a:t>An</a:t>
            </a:r>
            <a:r>
              <a:rPr lang="pt-PT" sz="2000" dirty="0">
                <a:solidFill>
                  <a:srgbClr val="333333"/>
                </a:solidFill>
              </a:rPr>
              <a:t> </a:t>
            </a:r>
            <a:r>
              <a:rPr lang="pt-PT" sz="2000" dirty="0" err="1">
                <a:solidFill>
                  <a:srgbClr val="333333"/>
                </a:solidFill>
              </a:rPr>
              <a:t>assembly</a:t>
            </a:r>
            <a:r>
              <a:rPr lang="pt-PT" sz="2000" dirty="0">
                <a:solidFill>
                  <a:srgbClr val="333333"/>
                </a:solidFill>
              </a:rPr>
              <a:t> </a:t>
            </a:r>
            <a:r>
              <a:rPr lang="pt-PT" sz="2000" dirty="0" err="1">
                <a:solidFill>
                  <a:srgbClr val="333333"/>
                </a:solidFill>
              </a:rPr>
              <a:t>program</a:t>
            </a:r>
            <a:r>
              <a:rPr lang="pt-PT" sz="2000" dirty="0">
                <a:solidFill>
                  <a:srgbClr val="333333"/>
                </a:solidFill>
              </a:rPr>
              <a:t> </a:t>
            </a:r>
            <a:r>
              <a:rPr lang="pt-PT" sz="2000" dirty="0" err="1">
                <a:solidFill>
                  <a:srgbClr val="333333"/>
                </a:solidFill>
              </a:rPr>
              <a:t>has</a:t>
            </a:r>
            <a:r>
              <a:rPr lang="pt-PT" sz="2000" dirty="0">
                <a:solidFill>
                  <a:srgbClr val="333333"/>
                </a:solidFill>
              </a:rPr>
              <a:t> to </a:t>
            </a:r>
            <a:r>
              <a:rPr lang="pt-PT" sz="2000" dirty="0" err="1">
                <a:solidFill>
                  <a:srgbClr val="333333"/>
                </a:solidFill>
              </a:rPr>
              <a:t>be</a:t>
            </a:r>
            <a:r>
              <a:rPr lang="pt-PT" sz="2000" dirty="0">
                <a:solidFill>
                  <a:srgbClr val="333333"/>
                </a:solidFill>
              </a:rPr>
              <a:t> </a:t>
            </a:r>
            <a:r>
              <a:rPr lang="pt-PT" sz="2000" dirty="0" err="1">
                <a:solidFill>
                  <a:srgbClr val="333333"/>
                </a:solidFill>
              </a:rPr>
              <a:t>translated</a:t>
            </a:r>
            <a:r>
              <a:rPr lang="pt-PT" sz="2000" dirty="0">
                <a:solidFill>
                  <a:srgbClr val="333333"/>
                </a:solidFill>
              </a:rPr>
              <a:t> </a:t>
            </a:r>
            <a:r>
              <a:rPr lang="pt-PT" sz="2000" dirty="0" err="1">
                <a:solidFill>
                  <a:srgbClr val="333333"/>
                </a:solidFill>
              </a:rPr>
              <a:t>by</a:t>
            </a:r>
            <a:r>
              <a:rPr lang="pt-PT" sz="2000" dirty="0">
                <a:solidFill>
                  <a:srgbClr val="333333"/>
                </a:solidFill>
              </a:rPr>
              <a:t> na </a:t>
            </a:r>
            <a:r>
              <a:rPr lang="pt-PT" sz="2000" dirty="0">
                <a:solidFill>
                  <a:srgbClr val="FF0000"/>
                </a:solidFill>
              </a:rPr>
              <a:t>assembler</a:t>
            </a:r>
            <a:r>
              <a:rPr lang="pt-PT" sz="2000" dirty="0">
                <a:solidFill>
                  <a:srgbClr val="333333"/>
                </a:solidFill>
              </a:rPr>
              <a:t> to </a:t>
            </a:r>
            <a:r>
              <a:rPr lang="pt-PT" sz="2000" dirty="0" err="1">
                <a:solidFill>
                  <a:srgbClr val="333333"/>
                </a:solidFill>
              </a:rPr>
              <a:t>be</a:t>
            </a:r>
            <a:r>
              <a:rPr lang="pt-PT" sz="2000" dirty="0">
                <a:solidFill>
                  <a:srgbClr val="333333"/>
                </a:solidFill>
              </a:rPr>
              <a:t> </a:t>
            </a:r>
            <a:r>
              <a:rPr lang="pt-PT" sz="2000" dirty="0" err="1">
                <a:solidFill>
                  <a:srgbClr val="333333"/>
                </a:solidFill>
              </a:rPr>
              <a:t>understood</a:t>
            </a:r>
            <a:r>
              <a:rPr lang="pt-PT" sz="2000" dirty="0">
                <a:solidFill>
                  <a:srgbClr val="333333"/>
                </a:solidFill>
              </a:rPr>
              <a:t> </a:t>
            </a:r>
            <a:r>
              <a:rPr lang="pt-PT" sz="2000" dirty="0" err="1">
                <a:solidFill>
                  <a:srgbClr val="333333"/>
                </a:solidFill>
              </a:rPr>
              <a:t>by</a:t>
            </a:r>
            <a:r>
              <a:rPr lang="pt-PT" sz="2000" dirty="0">
                <a:solidFill>
                  <a:srgbClr val="333333"/>
                </a:solidFill>
              </a:rPr>
              <a:t> </a:t>
            </a:r>
            <a:r>
              <a:rPr lang="pt-PT" sz="2000" dirty="0" err="1">
                <a:solidFill>
                  <a:srgbClr val="333333"/>
                </a:solidFill>
              </a:rPr>
              <a:t>the</a:t>
            </a:r>
            <a:r>
              <a:rPr lang="pt-PT" sz="2000" dirty="0">
                <a:solidFill>
                  <a:srgbClr val="333333"/>
                </a:solidFill>
              </a:rPr>
              <a:t> </a:t>
            </a:r>
            <a:r>
              <a:rPr lang="pt-PT" sz="2000" dirty="0" err="1">
                <a:solidFill>
                  <a:srgbClr val="333333"/>
                </a:solidFill>
              </a:rPr>
              <a:t>computer</a:t>
            </a:r>
            <a:r>
              <a:rPr lang="pt-PT" sz="2000" dirty="0">
                <a:solidFill>
                  <a:srgbClr val="333333"/>
                </a:solidFill>
              </a:rPr>
              <a:t>. </a:t>
            </a:r>
          </a:p>
          <a:p>
            <a:pPr algn="just">
              <a:lnSpc>
                <a:spcPct val="160000"/>
              </a:lnSpc>
              <a:buClr>
                <a:srgbClr val="FF0000"/>
              </a:buClr>
            </a:pPr>
            <a:endParaRPr lang="pt-PT" sz="2000" dirty="0">
              <a:solidFill>
                <a:srgbClr val="333333"/>
              </a:solidFill>
            </a:endParaRPr>
          </a:p>
          <a:p>
            <a:pPr marL="457200" indent="-457200" algn="just">
              <a:lnSpc>
                <a:spcPct val="160000"/>
              </a:lnSpc>
              <a:buClr>
                <a:srgbClr val="FF0000"/>
              </a:buClr>
              <a:buFont typeface="Arial" panose="020B0604020202020204" pitchFamily="34" charset="0"/>
              <a:buChar char="•"/>
            </a:pPr>
            <a:r>
              <a:rPr lang="en-US" sz="2000" u="sng" dirty="0"/>
              <a:t>Disadvantages:</a:t>
            </a:r>
            <a:r>
              <a:rPr lang="en-US" sz="2000" dirty="0"/>
              <a:t> hard to read (many instructions for simple tasks) and </a:t>
            </a:r>
            <a:r>
              <a:rPr lang="en-US" sz="2000" dirty="0">
                <a:solidFill>
                  <a:srgbClr val="FF0000"/>
                </a:solidFill>
              </a:rPr>
              <a:t>not portable. </a:t>
            </a:r>
            <a:endParaRPr lang="pt-PT" sz="2000" dirty="0">
              <a:solidFill>
                <a:srgbClr val="FF0000"/>
              </a:solidFill>
            </a:endParaRPr>
          </a:p>
          <a:p>
            <a:pPr algn="l"/>
            <a:endParaRPr lang="pt-PT" sz="1800" b="0" i="0" u="none" strike="noStrike" baseline="0" dirty="0">
              <a:solidFill>
                <a:srgbClr val="000065"/>
              </a:solidFill>
              <a:latin typeface="MicrosoftSansSerif"/>
            </a:endParaRPr>
          </a:p>
        </p:txBody>
      </p:sp>
    </p:spTree>
    <p:extLst>
      <p:ext uri="{BB962C8B-B14F-4D97-AF65-F5344CB8AC3E}">
        <p14:creationId xmlns:p14="http://schemas.microsoft.com/office/powerpoint/2010/main" val="2032654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a:xfrm>
            <a:off x="0" y="-28687"/>
            <a:ext cx="4176464" cy="669925"/>
          </a:xfrm>
          <a:prstGeom prst="rect">
            <a:avLst/>
          </a:prstGeom>
          <a:solidFill>
            <a:srgbClr val="FF0000"/>
          </a:solidFill>
          <a:ln/>
        </p:spPr>
        <p:txBody>
          <a:bodyPr vert="horz" lIns="91440" tIns="45720" rIns="91440" bIns="45720" rtlCol="0" anchor="ctr">
            <a:normAutofit fontScale="7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Programming</a:t>
            </a:r>
            <a:r>
              <a:rPr lang="pt-PT" sz="32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a:t>
            </a: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high-level</a:t>
            </a:r>
            <a:r>
              <a:rPr lang="pt-PT" sz="32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a:t>
            </a: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languages</a:t>
            </a:r>
            <a:endParaRPr lang="pt-PT" sz="3200" dirty="0">
              <a:solidFill>
                <a:schemeClr val="bg1"/>
              </a:solidFill>
              <a:effectLst>
                <a:outerShdw blurRad="38100" dist="38100" dir="2700000" algn="tl">
                  <a:srgbClr val="000000">
                    <a:alpha val="43137"/>
                  </a:srgbClr>
                </a:outerShdw>
              </a:effectLst>
              <a:latin typeface="Franklin Gothic Book" pitchFamily="34" charset="0"/>
              <a:ea typeface="+mj-ea"/>
              <a:cs typeface="+mj-cs"/>
            </a:endParaRP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F0E780A7-D2D7-4CC4-9465-85488FA9FB0F}"/>
              </a:ext>
            </a:extLst>
          </p:cNvPr>
          <p:cNvSpPr>
            <a:spLocks noGrp="1"/>
          </p:cNvSpPr>
          <p:nvPr>
            <p:ph type="sldNum" sz="quarter" idx="16"/>
          </p:nvPr>
        </p:nvSpPr>
        <p:spPr>
          <a:xfrm>
            <a:off x="6974904" y="6453336"/>
            <a:ext cx="2133600" cy="365125"/>
          </a:xfrm>
        </p:spPr>
        <p:txBody>
          <a:bodyPr/>
          <a:lstStyle/>
          <a:p>
            <a:fld id="{A65C7E43-DD50-4759-88C4-C7B5A2194701}" type="slidenum">
              <a:rPr lang="pt-PT" smtClean="0"/>
              <a:pPr/>
              <a:t>16</a:t>
            </a:fld>
            <a:endParaRPr lang="pt-PT" dirty="0"/>
          </a:p>
        </p:txBody>
      </p:sp>
      <p:sp>
        <p:nvSpPr>
          <p:cNvPr id="9" name="Text Placeholder 10">
            <a:extLst>
              <a:ext uri="{FF2B5EF4-FFF2-40B4-BE49-F238E27FC236}">
                <a16:creationId xmlns:a16="http://schemas.microsoft.com/office/drawing/2014/main" id="{47C6EAD0-C689-40D0-8DD3-F634913D4ADA}"/>
              </a:ext>
            </a:extLst>
          </p:cNvPr>
          <p:cNvSpPr txBox="1">
            <a:spLocks/>
          </p:cNvSpPr>
          <p:nvPr/>
        </p:nvSpPr>
        <p:spPr>
          <a:xfrm>
            <a:off x="434422" y="968285"/>
            <a:ext cx="8069644" cy="5485048"/>
          </a:xfrm>
          <a:prstGeom prst="rect">
            <a:avLst/>
          </a:prstGeom>
        </p:spPr>
        <p:txBody>
          <a:bodyPr vert="horz" lIns="72000" tIns="45720" rIns="91440" bIns="45720" rtlCol="0" anchor="t" anchorCtr="0">
            <a:normAutofit/>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marL="457200" indent="-457200" algn="just">
              <a:lnSpc>
                <a:spcPct val="160000"/>
              </a:lnSpc>
              <a:buClr>
                <a:srgbClr val="FF0000"/>
              </a:buClr>
              <a:buFont typeface="Arial" panose="020B0604020202020204" pitchFamily="34" charset="0"/>
              <a:buChar char="•"/>
            </a:pPr>
            <a:r>
              <a:rPr lang="en-US" sz="1800" dirty="0">
                <a:solidFill>
                  <a:srgbClr val="333333"/>
                </a:solidFill>
              </a:rPr>
              <a:t>High-level languages were created so that programmers can write code without worrying about the type of computer on which their program will run.  </a:t>
            </a:r>
          </a:p>
          <a:p>
            <a:pPr marL="457200" indent="-457200" algn="just">
              <a:lnSpc>
                <a:spcPct val="160000"/>
              </a:lnSpc>
              <a:buClr>
                <a:srgbClr val="FF0000"/>
              </a:buClr>
              <a:buFont typeface="Arial" panose="020B0604020202020204" pitchFamily="34" charset="0"/>
              <a:buChar char="•"/>
            </a:pPr>
            <a:r>
              <a:rPr lang="en-US" sz="1800" dirty="0">
                <a:solidFill>
                  <a:srgbClr val="FF0000"/>
                </a:solidFill>
              </a:rPr>
              <a:t>Example in C/C++: </a:t>
            </a:r>
            <a:r>
              <a:rPr lang="en-US" sz="1800" dirty="0">
                <a:solidFill>
                  <a:srgbClr val="333333"/>
                </a:solidFill>
              </a:rPr>
              <a:t>a = 97;</a:t>
            </a:r>
          </a:p>
          <a:p>
            <a:pPr algn="just">
              <a:lnSpc>
                <a:spcPct val="160000"/>
              </a:lnSpc>
              <a:buClr>
                <a:srgbClr val="FF0000"/>
              </a:buClr>
            </a:pPr>
            <a:endParaRPr lang="en-US" sz="1400" dirty="0">
              <a:solidFill>
                <a:srgbClr val="333333"/>
              </a:solidFill>
            </a:endParaRPr>
          </a:p>
          <a:p>
            <a:pPr marL="457200" indent="-457200" algn="just">
              <a:lnSpc>
                <a:spcPct val="160000"/>
              </a:lnSpc>
              <a:buClr>
                <a:srgbClr val="FF0000"/>
              </a:buClr>
              <a:buFont typeface="Arial" panose="020B0604020202020204" pitchFamily="34" charset="0"/>
              <a:buChar char="•"/>
            </a:pPr>
            <a:r>
              <a:rPr lang="en-US" sz="1800" dirty="0">
                <a:solidFill>
                  <a:srgbClr val="333333"/>
                </a:solidFill>
              </a:rPr>
              <a:t>Programs written in high-level languages must be translated into a language the computer can understand – this is done by the </a:t>
            </a:r>
            <a:r>
              <a:rPr lang="en-US" sz="1800" dirty="0">
                <a:solidFill>
                  <a:srgbClr val="FF0000"/>
                </a:solidFill>
              </a:rPr>
              <a:t>compiler</a:t>
            </a:r>
            <a:r>
              <a:rPr lang="en-US" sz="1800" dirty="0">
                <a:solidFill>
                  <a:srgbClr val="333333"/>
                </a:solidFill>
              </a:rPr>
              <a:t>. </a:t>
            </a:r>
          </a:p>
          <a:p>
            <a:pPr algn="just">
              <a:lnSpc>
                <a:spcPct val="160000"/>
              </a:lnSpc>
              <a:buClr>
                <a:srgbClr val="FF0000"/>
              </a:buClr>
            </a:pPr>
            <a:endParaRPr lang="en-US" sz="1800" dirty="0">
              <a:solidFill>
                <a:srgbClr val="333333"/>
              </a:solidFill>
            </a:endParaRPr>
          </a:p>
          <a:p>
            <a:pPr marL="457200" indent="-457200" algn="just">
              <a:lnSpc>
                <a:spcPct val="160000"/>
              </a:lnSpc>
              <a:buClr>
                <a:srgbClr val="FF0000"/>
              </a:buClr>
              <a:buFont typeface="Arial" panose="020B0604020202020204" pitchFamily="34" charset="0"/>
              <a:buChar char="•"/>
            </a:pPr>
            <a:r>
              <a:rPr lang="en-US" sz="1800" dirty="0">
                <a:solidFill>
                  <a:srgbClr val="333333"/>
                </a:solidFill>
              </a:rPr>
              <a:t>The compiler reads the source code and produces an </a:t>
            </a:r>
            <a:r>
              <a:rPr lang="en-US" sz="1800" dirty="0">
                <a:solidFill>
                  <a:srgbClr val="FF0000"/>
                </a:solidFill>
              </a:rPr>
              <a:t>executable</a:t>
            </a:r>
            <a:r>
              <a:rPr lang="en-US" sz="1800" dirty="0">
                <a:solidFill>
                  <a:srgbClr val="333333"/>
                </a:solidFill>
              </a:rPr>
              <a:t> that can run on any computer, thus solving the </a:t>
            </a:r>
            <a:r>
              <a:rPr lang="en-US" sz="1800" dirty="0">
                <a:solidFill>
                  <a:srgbClr val="FF0000"/>
                </a:solidFill>
              </a:rPr>
              <a:t>portability</a:t>
            </a:r>
            <a:r>
              <a:rPr lang="en-US" sz="1800" dirty="0">
                <a:solidFill>
                  <a:srgbClr val="333333"/>
                </a:solidFill>
              </a:rPr>
              <a:t> problem.</a:t>
            </a:r>
          </a:p>
          <a:p>
            <a:pPr algn="just">
              <a:lnSpc>
                <a:spcPct val="160000"/>
              </a:lnSpc>
              <a:buClr>
                <a:srgbClr val="FF0000"/>
              </a:buClr>
            </a:pPr>
            <a:endParaRPr lang="en-US" sz="1400" dirty="0">
              <a:solidFill>
                <a:srgbClr val="333333"/>
              </a:solidFill>
            </a:endParaRPr>
          </a:p>
          <a:p>
            <a:pPr algn="l"/>
            <a:endParaRPr lang="pt-PT" sz="1800" b="0" i="0" u="none" strike="noStrike" baseline="0" dirty="0">
              <a:solidFill>
                <a:srgbClr val="000065"/>
              </a:solidFill>
              <a:latin typeface="MicrosoftSansSerif"/>
            </a:endParaRPr>
          </a:p>
        </p:txBody>
      </p:sp>
    </p:spTree>
    <p:extLst>
      <p:ext uri="{BB962C8B-B14F-4D97-AF65-F5344CB8AC3E}">
        <p14:creationId xmlns:p14="http://schemas.microsoft.com/office/powerpoint/2010/main" val="28015840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a:xfrm>
            <a:off x="0" y="-28687"/>
            <a:ext cx="4176464" cy="669925"/>
          </a:xfrm>
          <a:prstGeom prst="rect">
            <a:avLst/>
          </a:prstGeom>
          <a:solidFill>
            <a:srgbClr val="FF0000"/>
          </a:solidFill>
          <a:ln/>
        </p:spPr>
        <p:txBody>
          <a:bodyPr vert="horz" lIns="91440" tIns="45720" rIns="91440" bIns="45720" rtlCol="0" anchor="ctr">
            <a:normAutofit fontScale="7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Programming</a:t>
            </a:r>
            <a:r>
              <a:rPr lang="pt-PT" sz="32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a:t>
            </a: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high-level</a:t>
            </a:r>
            <a:r>
              <a:rPr lang="pt-PT" sz="32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a:t>
            </a: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languages</a:t>
            </a:r>
            <a:endPar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endParaRP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F0E780A7-D2D7-4CC4-9465-85488FA9FB0F}"/>
              </a:ext>
            </a:extLst>
          </p:cNvPr>
          <p:cNvSpPr>
            <a:spLocks noGrp="1"/>
          </p:cNvSpPr>
          <p:nvPr>
            <p:ph type="sldNum" sz="quarter" idx="16"/>
          </p:nvPr>
        </p:nvSpPr>
        <p:spPr>
          <a:xfrm>
            <a:off x="6974904" y="6453336"/>
            <a:ext cx="2133600" cy="365125"/>
          </a:xfrm>
        </p:spPr>
        <p:txBody>
          <a:bodyPr/>
          <a:lstStyle/>
          <a:p>
            <a:fld id="{A65C7E43-DD50-4759-88C4-C7B5A2194701}" type="slidenum">
              <a:rPr lang="pt-PT" smtClean="0"/>
              <a:pPr/>
              <a:t>17</a:t>
            </a:fld>
            <a:endParaRPr lang="pt-PT" dirty="0"/>
          </a:p>
        </p:txBody>
      </p:sp>
      <p:sp>
        <p:nvSpPr>
          <p:cNvPr id="9" name="Text Placeholder 10">
            <a:extLst>
              <a:ext uri="{FF2B5EF4-FFF2-40B4-BE49-F238E27FC236}">
                <a16:creationId xmlns:a16="http://schemas.microsoft.com/office/drawing/2014/main" id="{47C6EAD0-C689-40D0-8DD3-F634913D4ADA}"/>
              </a:ext>
            </a:extLst>
          </p:cNvPr>
          <p:cNvSpPr txBox="1">
            <a:spLocks/>
          </p:cNvSpPr>
          <p:nvPr/>
        </p:nvSpPr>
        <p:spPr>
          <a:xfrm>
            <a:off x="434422" y="968285"/>
            <a:ext cx="8069644" cy="5485048"/>
          </a:xfrm>
          <a:prstGeom prst="rect">
            <a:avLst/>
          </a:prstGeom>
        </p:spPr>
        <p:txBody>
          <a:bodyPr vert="horz" lIns="72000" tIns="45720" rIns="91440" bIns="45720" rtlCol="0" anchor="t" anchorCtr="0">
            <a:normAutofit/>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algn="just">
              <a:lnSpc>
                <a:spcPct val="160000"/>
              </a:lnSpc>
              <a:buClr>
                <a:srgbClr val="FF0000"/>
              </a:buClr>
            </a:pPr>
            <a:endParaRPr lang="en-US" sz="1400" dirty="0">
              <a:solidFill>
                <a:srgbClr val="333333"/>
              </a:solidFill>
            </a:endParaRPr>
          </a:p>
          <a:p>
            <a:pPr algn="l"/>
            <a:endParaRPr lang="pt-PT" sz="1800" b="0" i="0" u="none" strike="noStrike" baseline="0" dirty="0">
              <a:solidFill>
                <a:srgbClr val="000065"/>
              </a:solidFill>
              <a:latin typeface="MicrosoftSansSerif"/>
            </a:endParaRPr>
          </a:p>
        </p:txBody>
      </p:sp>
      <p:sp>
        <p:nvSpPr>
          <p:cNvPr id="12" name="TextBox 11">
            <a:extLst>
              <a:ext uri="{FF2B5EF4-FFF2-40B4-BE49-F238E27FC236}">
                <a16:creationId xmlns:a16="http://schemas.microsoft.com/office/drawing/2014/main" id="{60235A65-65D2-103D-E546-4B55EF742EA3}"/>
              </a:ext>
            </a:extLst>
          </p:cNvPr>
          <p:cNvSpPr txBox="1"/>
          <p:nvPr/>
        </p:nvSpPr>
        <p:spPr>
          <a:xfrm>
            <a:off x="883193" y="2684011"/>
            <a:ext cx="1440000" cy="720000"/>
          </a:xfrm>
          <a:prstGeom prst="rect">
            <a:avLst/>
          </a:prstGeom>
          <a:noFill/>
          <a:ln w="28575">
            <a:solidFill>
              <a:srgbClr val="FF0000"/>
            </a:solidFill>
          </a:ln>
        </p:spPr>
        <p:txBody>
          <a:bodyPr wrap="square" rtlCol="0">
            <a:spAutoFit/>
          </a:bodyPr>
          <a:lstStyle/>
          <a:p>
            <a:pPr algn="ctr"/>
            <a:r>
              <a:rPr lang="pt-PT" sz="1400" dirty="0" err="1"/>
              <a:t>Code</a:t>
            </a:r>
            <a:r>
              <a:rPr lang="pt-PT" sz="1400" dirty="0"/>
              <a:t> in </a:t>
            </a:r>
            <a:r>
              <a:rPr lang="pt-PT" sz="1400" dirty="0" err="1"/>
              <a:t>high-level</a:t>
            </a:r>
            <a:r>
              <a:rPr lang="pt-PT" sz="1400" dirty="0"/>
              <a:t> </a:t>
            </a:r>
            <a:r>
              <a:rPr lang="pt-PT" sz="1400" dirty="0" err="1"/>
              <a:t>language</a:t>
            </a:r>
            <a:endParaRPr lang="pt-PT" sz="1400" dirty="0"/>
          </a:p>
        </p:txBody>
      </p:sp>
      <p:cxnSp>
        <p:nvCxnSpPr>
          <p:cNvPr id="16" name="Straight Arrow Connector 15">
            <a:extLst>
              <a:ext uri="{FF2B5EF4-FFF2-40B4-BE49-F238E27FC236}">
                <a16:creationId xmlns:a16="http://schemas.microsoft.com/office/drawing/2014/main" id="{A1933BF5-5D86-F6D9-A243-54431856D0C8}"/>
              </a:ext>
            </a:extLst>
          </p:cNvPr>
          <p:cNvCxnSpPr>
            <a:cxnSpLocks/>
            <a:stCxn id="12" idx="3"/>
            <a:endCxn id="17" idx="1"/>
          </p:cNvCxnSpPr>
          <p:nvPr/>
        </p:nvCxnSpPr>
        <p:spPr>
          <a:xfrm flipV="1">
            <a:off x="2323193" y="3041707"/>
            <a:ext cx="1127196" cy="230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87760FB-3B8F-99B2-655B-3CE11FD9245B}"/>
              </a:ext>
            </a:extLst>
          </p:cNvPr>
          <p:cNvSpPr txBox="1"/>
          <p:nvPr/>
        </p:nvSpPr>
        <p:spPr>
          <a:xfrm>
            <a:off x="3450389" y="2681707"/>
            <a:ext cx="1440000" cy="720000"/>
          </a:xfrm>
          <a:prstGeom prst="rect">
            <a:avLst/>
          </a:prstGeom>
          <a:noFill/>
          <a:ln w="28575">
            <a:solidFill>
              <a:srgbClr val="FF0000"/>
            </a:solidFill>
          </a:ln>
        </p:spPr>
        <p:txBody>
          <a:bodyPr wrap="square" rtlCol="0">
            <a:spAutoFit/>
          </a:bodyPr>
          <a:lstStyle/>
          <a:p>
            <a:pPr algn="ctr"/>
            <a:r>
              <a:rPr lang="pt-PT" sz="1400" dirty="0" err="1"/>
              <a:t>Compiler</a:t>
            </a:r>
            <a:endParaRPr lang="pt-PT" sz="1400" dirty="0"/>
          </a:p>
        </p:txBody>
      </p:sp>
      <p:sp>
        <p:nvSpPr>
          <p:cNvPr id="20" name="TextBox 19">
            <a:extLst>
              <a:ext uri="{FF2B5EF4-FFF2-40B4-BE49-F238E27FC236}">
                <a16:creationId xmlns:a16="http://schemas.microsoft.com/office/drawing/2014/main" id="{D81E803D-44F1-81F2-DCB3-0222B3FD29DC}"/>
              </a:ext>
            </a:extLst>
          </p:cNvPr>
          <p:cNvSpPr txBox="1"/>
          <p:nvPr/>
        </p:nvSpPr>
        <p:spPr>
          <a:xfrm>
            <a:off x="6075559" y="2704848"/>
            <a:ext cx="1440000" cy="720000"/>
          </a:xfrm>
          <a:prstGeom prst="rect">
            <a:avLst/>
          </a:prstGeom>
          <a:noFill/>
          <a:ln w="28575">
            <a:solidFill>
              <a:srgbClr val="FF0000"/>
            </a:solidFill>
          </a:ln>
        </p:spPr>
        <p:txBody>
          <a:bodyPr wrap="square" rtlCol="0">
            <a:spAutoFit/>
          </a:bodyPr>
          <a:lstStyle/>
          <a:p>
            <a:pPr algn="ctr"/>
            <a:r>
              <a:rPr lang="pt-PT" sz="1400" dirty="0" err="1"/>
              <a:t>Executable</a:t>
            </a:r>
            <a:endParaRPr lang="pt-PT" sz="1400" dirty="0"/>
          </a:p>
        </p:txBody>
      </p:sp>
      <p:sp>
        <p:nvSpPr>
          <p:cNvPr id="21" name="TextBox 20">
            <a:extLst>
              <a:ext uri="{FF2B5EF4-FFF2-40B4-BE49-F238E27FC236}">
                <a16:creationId xmlns:a16="http://schemas.microsoft.com/office/drawing/2014/main" id="{4664A5F3-DFEB-32ED-D519-E1CC3CBF14D4}"/>
              </a:ext>
            </a:extLst>
          </p:cNvPr>
          <p:cNvSpPr txBox="1"/>
          <p:nvPr/>
        </p:nvSpPr>
        <p:spPr>
          <a:xfrm>
            <a:off x="6075559" y="3998121"/>
            <a:ext cx="1440000" cy="720000"/>
          </a:xfrm>
          <a:prstGeom prst="rect">
            <a:avLst/>
          </a:prstGeom>
          <a:noFill/>
          <a:ln w="28575">
            <a:solidFill>
              <a:srgbClr val="FF0000"/>
            </a:solidFill>
          </a:ln>
        </p:spPr>
        <p:txBody>
          <a:bodyPr wrap="square" rtlCol="0">
            <a:spAutoFit/>
          </a:bodyPr>
          <a:lstStyle/>
          <a:p>
            <a:pPr algn="ctr"/>
            <a:r>
              <a:rPr lang="pt-PT" sz="1400" dirty="0" err="1"/>
              <a:t>Computer</a:t>
            </a:r>
            <a:endParaRPr lang="pt-PT" sz="1400" dirty="0"/>
          </a:p>
        </p:txBody>
      </p:sp>
      <p:sp>
        <p:nvSpPr>
          <p:cNvPr id="22" name="TextBox 21">
            <a:extLst>
              <a:ext uri="{FF2B5EF4-FFF2-40B4-BE49-F238E27FC236}">
                <a16:creationId xmlns:a16="http://schemas.microsoft.com/office/drawing/2014/main" id="{9529550D-C4B9-B028-3E2D-4EF4867C376D}"/>
              </a:ext>
            </a:extLst>
          </p:cNvPr>
          <p:cNvSpPr txBox="1"/>
          <p:nvPr/>
        </p:nvSpPr>
        <p:spPr>
          <a:xfrm>
            <a:off x="3707904" y="4005063"/>
            <a:ext cx="1440000" cy="720000"/>
          </a:xfrm>
          <a:prstGeom prst="rect">
            <a:avLst/>
          </a:prstGeom>
          <a:noFill/>
          <a:ln w="28575">
            <a:solidFill>
              <a:srgbClr val="FF0000"/>
            </a:solidFill>
          </a:ln>
        </p:spPr>
        <p:txBody>
          <a:bodyPr wrap="square" rtlCol="0">
            <a:spAutoFit/>
          </a:bodyPr>
          <a:lstStyle/>
          <a:p>
            <a:pPr algn="ctr"/>
            <a:r>
              <a:rPr lang="pt-PT" sz="1400" dirty="0" err="1"/>
              <a:t>Results</a:t>
            </a:r>
            <a:endParaRPr lang="pt-PT" sz="1400" dirty="0"/>
          </a:p>
        </p:txBody>
      </p:sp>
      <p:sp>
        <p:nvSpPr>
          <p:cNvPr id="24" name="TextBox 23">
            <a:extLst>
              <a:ext uri="{FF2B5EF4-FFF2-40B4-BE49-F238E27FC236}">
                <a16:creationId xmlns:a16="http://schemas.microsoft.com/office/drawing/2014/main" id="{F77307DB-CB15-2CED-281D-9A197FF873FF}"/>
              </a:ext>
            </a:extLst>
          </p:cNvPr>
          <p:cNvSpPr txBox="1"/>
          <p:nvPr/>
        </p:nvSpPr>
        <p:spPr>
          <a:xfrm>
            <a:off x="2267904" y="2712964"/>
            <a:ext cx="1440000" cy="307777"/>
          </a:xfrm>
          <a:prstGeom prst="rect">
            <a:avLst/>
          </a:prstGeom>
          <a:noFill/>
        </p:spPr>
        <p:txBody>
          <a:bodyPr wrap="square" rtlCol="0">
            <a:spAutoFit/>
          </a:bodyPr>
          <a:lstStyle/>
          <a:p>
            <a:r>
              <a:rPr lang="pt-PT" sz="1400" dirty="0" err="1"/>
              <a:t>Compiled</a:t>
            </a:r>
            <a:r>
              <a:rPr lang="pt-PT" sz="1400" dirty="0"/>
              <a:t> </a:t>
            </a:r>
            <a:r>
              <a:rPr lang="pt-PT" sz="1400" dirty="0" err="1"/>
              <a:t>by</a:t>
            </a:r>
            <a:endParaRPr lang="pt-PT" sz="1400" dirty="0"/>
          </a:p>
        </p:txBody>
      </p:sp>
      <p:sp>
        <p:nvSpPr>
          <p:cNvPr id="26" name="TextBox 25">
            <a:extLst>
              <a:ext uri="{FF2B5EF4-FFF2-40B4-BE49-F238E27FC236}">
                <a16:creationId xmlns:a16="http://schemas.microsoft.com/office/drawing/2014/main" id="{908D270E-CC0A-6304-2BF2-899262B60869}"/>
              </a:ext>
            </a:extLst>
          </p:cNvPr>
          <p:cNvSpPr txBox="1"/>
          <p:nvPr/>
        </p:nvSpPr>
        <p:spPr>
          <a:xfrm>
            <a:off x="5119589" y="2670434"/>
            <a:ext cx="989303" cy="307777"/>
          </a:xfrm>
          <a:prstGeom prst="rect">
            <a:avLst/>
          </a:prstGeom>
          <a:noFill/>
        </p:spPr>
        <p:txBody>
          <a:bodyPr wrap="square" rtlCol="0">
            <a:spAutoFit/>
          </a:bodyPr>
          <a:lstStyle/>
          <a:p>
            <a:r>
              <a:rPr lang="pt-PT" sz="1400" dirty="0" err="1"/>
              <a:t>Originates</a:t>
            </a:r>
            <a:endParaRPr lang="pt-PT" sz="1400" dirty="0"/>
          </a:p>
        </p:txBody>
      </p:sp>
      <p:sp>
        <p:nvSpPr>
          <p:cNvPr id="27" name="TextBox 26">
            <a:extLst>
              <a:ext uri="{FF2B5EF4-FFF2-40B4-BE49-F238E27FC236}">
                <a16:creationId xmlns:a16="http://schemas.microsoft.com/office/drawing/2014/main" id="{E498D5EB-59F1-80BD-FAF3-B883190DB73C}"/>
              </a:ext>
            </a:extLst>
          </p:cNvPr>
          <p:cNvSpPr txBox="1"/>
          <p:nvPr/>
        </p:nvSpPr>
        <p:spPr>
          <a:xfrm>
            <a:off x="6843482" y="3556510"/>
            <a:ext cx="1828065" cy="307777"/>
          </a:xfrm>
          <a:prstGeom prst="rect">
            <a:avLst/>
          </a:prstGeom>
          <a:noFill/>
        </p:spPr>
        <p:txBody>
          <a:bodyPr wrap="square" rtlCol="0">
            <a:spAutoFit/>
          </a:bodyPr>
          <a:lstStyle/>
          <a:p>
            <a:r>
              <a:rPr lang="pt-PT" sz="1400" dirty="0"/>
              <a:t>Runs </a:t>
            </a:r>
            <a:r>
              <a:rPr lang="pt-PT" sz="1400" dirty="0" err="1"/>
              <a:t>on</a:t>
            </a:r>
            <a:endParaRPr lang="pt-PT" sz="1400" dirty="0"/>
          </a:p>
        </p:txBody>
      </p:sp>
      <p:sp>
        <p:nvSpPr>
          <p:cNvPr id="28" name="TextBox 27">
            <a:extLst>
              <a:ext uri="{FF2B5EF4-FFF2-40B4-BE49-F238E27FC236}">
                <a16:creationId xmlns:a16="http://schemas.microsoft.com/office/drawing/2014/main" id="{2EF02AA5-91CF-769C-11C7-3CD48A7CEF15}"/>
              </a:ext>
            </a:extLst>
          </p:cNvPr>
          <p:cNvSpPr txBox="1"/>
          <p:nvPr/>
        </p:nvSpPr>
        <p:spPr>
          <a:xfrm>
            <a:off x="5269002" y="4085356"/>
            <a:ext cx="1001290" cy="307777"/>
          </a:xfrm>
          <a:prstGeom prst="rect">
            <a:avLst/>
          </a:prstGeom>
          <a:noFill/>
        </p:spPr>
        <p:txBody>
          <a:bodyPr wrap="square" rtlCol="0">
            <a:spAutoFit/>
          </a:bodyPr>
          <a:lstStyle/>
          <a:p>
            <a:r>
              <a:rPr lang="pt-PT" sz="1400" dirty="0" err="1"/>
              <a:t>Produces</a:t>
            </a:r>
            <a:endParaRPr lang="pt-PT" sz="1400" dirty="0"/>
          </a:p>
        </p:txBody>
      </p:sp>
      <p:cxnSp>
        <p:nvCxnSpPr>
          <p:cNvPr id="30" name="Straight Arrow Connector 29">
            <a:extLst>
              <a:ext uri="{FF2B5EF4-FFF2-40B4-BE49-F238E27FC236}">
                <a16:creationId xmlns:a16="http://schemas.microsoft.com/office/drawing/2014/main" id="{62414B22-1382-C06D-4F3F-08077C7E8CAD}"/>
              </a:ext>
            </a:extLst>
          </p:cNvPr>
          <p:cNvCxnSpPr>
            <a:cxnSpLocks/>
          </p:cNvCxnSpPr>
          <p:nvPr/>
        </p:nvCxnSpPr>
        <p:spPr>
          <a:xfrm>
            <a:off x="4890389" y="3020741"/>
            <a:ext cx="1155863"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7ED9C3C6-4DAD-F000-C974-35BD7E7F3812}"/>
              </a:ext>
            </a:extLst>
          </p:cNvPr>
          <p:cNvCxnSpPr>
            <a:cxnSpLocks/>
          </p:cNvCxnSpPr>
          <p:nvPr/>
        </p:nvCxnSpPr>
        <p:spPr>
          <a:xfrm>
            <a:off x="6795559" y="3422675"/>
            <a:ext cx="0" cy="57544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58C17420-6C43-A0BA-2A2B-AD7F67BF1FC9}"/>
              </a:ext>
            </a:extLst>
          </p:cNvPr>
          <p:cNvCxnSpPr>
            <a:cxnSpLocks/>
            <a:stCxn id="21" idx="1"/>
          </p:cNvCxnSpPr>
          <p:nvPr/>
        </p:nvCxnSpPr>
        <p:spPr>
          <a:xfrm flipH="1">
            <a:off x="5203673" y="4358121"/>
            <a:ext cx="871886" cy="715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62534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a:xfrm>
            <a:off x="0" y="-28687"/>
            <a:ext cx="4176464" cy="669925"/>
          </a:xfrm>
          <a:prstGeom prst="rect">
            <a:avLst/>
          </a:prstGeom>
          <a:solidFill>
            <a:srgbClr val="FF0000"/>
          </a:solidFill>
          <a:ln/>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Programming</a:t>
            </a:r>
            <a:r>
              <a:rPr lang="pt-PT" sz="32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C++</a:t>
            </a:r>
            <a:endPar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endParaRP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7" name="Text Placeholder 6">
            <a:extLst>
              <a:ext uri="{FF2B5EF4-FFF2-40B4-BE49-F238E27FC236}">
                <a16:creationId xmlns:a16="http://schemas.microsoft.com/office/drawing/2014/main" id="{59919215-3B86-3682-76DE-79381075EC6F}"/>
              </a:ext>
            </a:extLst>
          </p:cNvPr>
          <p:cNvSpPr>
            <a:spLocks noGrp="1"/>
          </p:cNvSpPr>
          <p:nvPr>
            <p:ph type="body" idx="13"/>
          </p:nvPr>
        </p:nvSpPr>
        <p:spPr>
          <a:xfrm>
            <a:off x="357158" y="1052736"/>
            <a:ext cx="8429684" cy="4948032"/>
          </a:xfrm>
        </p:spPr>
        <p:txBody>
          <a:bodyPr>
            <a:normAutofit fontScale="92500" lnSpcReduction="10000"/>
          </a:bodyPr>
          <a:lstStyle/>
          <a:p>
            <a:pPr marL="285750" indent="-285750">
              <a:buClr>
                <a:srgbClr val="FF0000"/>
              </a:buClr>
              <a:buFont typeface="Arial" panose="020B0604020202020204" pitchFamily="34" charset="0"/>
              <a:buChar char="•"/>
            </a:pPr>
            <a:r>
              <a:rPr lang="en-US" sz="2100" dirty="0"/>
              <a:t>It was developed by Bjarne Stroustrup as an extension of the C </a:t>
            </a:r>
          </a:p>
          <a:p>
            <a:pPr>
              <a:buClr>
                <a:srgbClr val="FF0000"/>
              </a:buClr>
            </a:pPr>
            <a:r>
              <a:rPr lang="en-US" sz="2100" dirty="0"/>
              <a:t>     programming </a:t>
            </a:r>
            <a:r>
              <a:rPr lang="en-US" sz="2100" dirty="0" err="1"/>
              <a:t>languange</a:t>
            </a:r>
            <a:r>
              <a:rPr lang="en-US" sz="2100" dirty="0"/>
              <a:t>.</a:t>
            </a:r>
          </a:p>
          <a:p>
            <a:pPr>
              <a:buClr>
                <a:srgbClr val="FF0000"/>
              </a:buClr>
            </a:pPr>
            <a:endParaRPr lang="en-US" sz="2100" dirty="0"/>
          </a:p>
          <a:p>
            <a:pPr marL="285750" indent="-285750">
              <a:buClr>
                <a:srgbClr val="FF0000"/>
              </a:buClr>
              <a:buFont typeface="Arial" panose="020B0604020202020204" pitchFamily="34" charset="0"/>
              <a:buChar char="•"/>
            </a:pPr>
            <a:r>
              <a:rPr lang="en-US" sz="2100" dirty="0"/>
              <a:t>It became well known for being an object-oriented programming language.</a:t>
            </a:r>
          </a:p>
          <a:p>
            <a:pPr>
              <a:buClr>
                <a:srgbClr val="FF0000"/>
              </a:buClr>
            </a:pPr>
            <a:endParaRPr lang="en-US" sz="2100" dirty="0"/>
          </a:p>
          <a:p>
            <a:pPr marL="285750" indent="-285750">
              <a:buClr>
                <a:srgbClr val="FF0000"/>
              </a:buClr>
              <a:buFont typeface="Arial" panose="020B0604020202020204" pitchFamily="34" charset="0"/>
              <a:buChar char="•"/>
            </a:pPr>
            <a:r>
              <a:rPr lang="en-US" sz="2100" dirty="0">
                <a:solidFill>
                  <a:srgbClr val="FF0000"/>
                </a:solidFill>
              </a:rPr>
              <a:t>C++ philosophy: </a:t>
            </a:r>
            <a:r>
              <a:rPr lang="en-US" sz="2100" dirty="0"/>
              <a:t>“Trust the programmer.”</a:t>
            </a:r>
          </a:p>
          <a:p>
            <a:pPr>
              <a:buClr>
                <a:srgbClr val="FF0000"/>
              </a:buClr>
            </a:pPr>
            <a:endParaRPr lang="en-US" sz="2100" dirty="0"/>
          </a:p>
          <a:p>
            <a:pPr marL="285750" indent="-285750">
              <a:buClr>
                <a:srgbClr val="FF0000"/>
              </a:buClr>
              <a:buFont typeface="Arial" panose="020B0604020202020204" pitchFamily="34" charset="0"/>
              <a:buChar char="•"/>
            </a:pPr>
            <a:r>
              <a:rPr lang="en-US" sz="2100" dirty="0"/>
              <a:t>What is C++ good for?</a:t>
            </a:r>
          </a:p>
          <a:p>
            <a:pPr marL="742950" lvl="1" indent="-285750" algn="just">
              <a:buClr>
                <a:srgbClr val="FF0000"/>
              </a:buClr>
              <a:buFont typeface="Arial" panose="020B0604020202020204" pitchFamily="34" charset="0"/>
              <a:buChar char="•"/>
            </a:pPr>
            <a:r>
              <a:rPr lang="en-US" sz="2100" dirty="0">
                <a:solidFill>
                  <a:schemeClr val="tx1"/>
                </a:solidFill>
                <a:latin typeface="Franklin Gothic Book" pitchFamily="34" charset="0"/>
              </a:rPr>
              <a:t>When efficiency is crucial and precise control over memory and computer resources is required.</a:t>
            </a:r>
          </a:p>
          <a:p>
            <a:pPr marL="742950" lvl="1" indent="-285750" algn="just">
              <a:buClr>
                <a:srgbClr val="FF0000"/>
              </a:buClr>
              <a:buFont typeface="Arial" panose="020B0604020202020204" pitchFamily="34" charset="0"/>
              <a:buChar char="•"/>
            </a:pPr>
            <a:r>
              <a:rPr lang="en-US" sz="2100" dirty="0">
                <a:solidFill>
                  <a:schemeClr val="tx1"/>
                </a:solidFill>
                <a:latin typeface="Franklin Gothic Book" pitchFamily="34" charset="0"/>
              </a:rPr>
              <a:t>Examples of applications written in C++: Video games, real-time systems, graphical applications, and simulations.</a:t>
            </a:r>
          </a:p>
          <a:p>
            <a:endParaRPr lang="pt-PT" dirty="0"/>
          </a:p>
        </p:txBody>
      </p:sp>
      <p:sp>
        <p:nvSpPr>
          <p:cNvPr id="2" name="Slide Number Placeholder 1">
            <a:extLst>
              <a:ext uri="{FF2B5EF4-FFF2-40B4-BE49-F238E27FC236}">
                <a16:creationId xmlns:a16="http://schemas.microsoft.com/office/drawing/2014/main" id="{F0E780A7-D2D7-4CC4-9465-85488FA9FB0F}"/>
              </a:ext>
            </a:extLst>
          </p:cNvPr>
          <p:cNvSpPr>
            <a:spLocks noGrp="1"/>
          </p:cNvSpPr>
          <p:nvPr>
            <p:ph type="sldNum" sz="quarter" idx="16"/>
          </p:nvPr>
        </p:nvSpPr>
        <p:spPr/>
        <p:txBody>
          <a:bodyPr/>
          <a:lstStyle/>
          <a:p>
            <a:fld id="{A65C7E43-DD50-4759-88C4-C7B5A2194701}" type="slidenum">
              <a:rPr lang="pt-PT" smtClean="0"/>
              <a:pPr/>
              <a:t>18</a:t>
            </a:fld>
            <a:endParaRPr lang="pt-PT" dirty="0"/>
          </a:p>
        </p:txBody>
      </p:sp>
      <p:sp>
        <p:nvSpPr>
          <p:cNvPr id="9" name="Text Placeholder 10">
            <a:extLst>
              <a:ext uri="{FF2B5EF4-FFF2-40B4-BE49-F238E27FC236}">
                <a16:creationId xmlns:a16="http://schemas.microsoft.com/office/drawing/2014/main" id="{47C6EAD0-C689-40D0-8DD3-F634913D4ADA}"/>
              </a:ext>
            </a:extLst>
          </p:cNvPr>
          <p:cNvSpPr txBox="1">
            <a:spLocks/>
          </p:cNvSpPr>
          <p:nvPr/>
        </p:nvSpPr>
        <p:spPr>
          <a:xfrm>
            <a:off x="251520" y="968285"/>
            <a:ext cx="8252546" cy="5485048"/>
          </a:xfrm>
          <a:prstGeom prst="rect">
            <a:avLst/>
          </a:prstGeom>
        </p:spPr>
        <p:txBody>
          <a:bodyPr vert="horz" lIns="72000" tIns="45720" rIns="91440" bIns="45720" rtlCol="0" anchor="t" anchorCtr="0">
            <a:normAutofit/>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algn="just">
              <a:lnSpc>
                <a:spcPct val="160000"/>
              </a:lnSpc>
              <a:buClr>
                <a:srgbClr val="FF0000"/>
              </a:buClr>
            </a:pPr>
            <a:endParaRPr lang="en-US" sz="1400" dirty="0">
              <a:solidFill>
                <a:srgbClr val="333333"/>
              </a:solidFill>
            </a:endParaRPr>
          </a:p>
          <a:p>
            <a:pPr algn="l"/>
            <a:endParaRPr lang="pt-PT" sz="1800" b="0" i="0" u="none" strike="noStrike" baseline="0" dirty="0">
              <a:solidFill>
                <a:srgbClr val="000065"/>
              </a:solidFill>
              <a:latin typeface="MicrosoftSansSerif"/>
            </a:endParaRPr>
          </a:p>
        </p:txBody>
      </p:sp>
      <p:pic>
        <p:nvPicPr>
          <p:cNvPr id="5" name="Picture 4">
            <a:extLst>
              <a:ext uri="{FF2B5EF4-FFF2-40B4-BE49-F238E27FC236}">
                <a16:creationId xmlns:a16="http://schemas.microsoft.com/office/drawing/2014/main" id="{91C2E386-7FDF-0AC7-FD6C-BDC33CFD64B3}"/>
              </a:ext>
            </a:extLst>
          </p:cNvPr>
          <p:cNvPicPr>
            <a:picLocks noChangeAspect="1"/>
          </p:cNvPicPr>
          <p:nvPr/>
        </p:nvPicPr>
        <p:blipFill>
          <a:blip r:embed="rId3"/>
          <a:stretch>
            <a:fillRect/>
          </a:stretch>
        </p:blipFill>
        <p:spPr>
          <a:xfrm>
            <a:off x="7380312" y="68767"/>
            <a:ext cx="1728192" cy="1728192"/>
          </a:xfrm>
          <a:prstGeom prst="rect">
            <a:avLst/>
          </a:prstGeom>
        </p:spPr>
      </p:pic>
    </p:spTree>
    <p:extLst>
      <p:ext uri="{BB962C8B-B14F-4D97-AF65-F5344CB8AC3E}">
        <p14:creationId xmlns:p14="http://schemas.microsoft.com/office/powerpoint/2010/main" val="824495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a:xfrm>
            <a:off x="0" y="-28687"/>
            <a:ext cx="4176464" cy="669925"/>
          </a:xfrm>
          <a:prstGeom prst="rect">
            <a:avLst/>
          </a:prstGeom>
          <a:solidFill>
            <a:srgbClr val="FF0000"/>
          </a:solidFill>
          <a:ln/>
        </p:spPr>
        <p:txBody>
          <a:bodyPr vert="horz" lIns="91440" tIns="45720" rIns="91440" bIns="45720" rtlCol="0" anchor="ctr">
            <a:normAutofit fontScale="7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Programming</a:t>
            </a:r>
            <a:r>
              <a:rPr lang="pt-PT" sz="32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a:t>
            </a: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Development</a:t>
            </a:r>
            <a:r>
              <a:rPr lang="pt-PT" sz="32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in C++</a:t>
            </a:r>
            <a:endPar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endParaRP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F0E780A7-D2D7-4CC4-9465-85488FA9FB0F}"/>
              </a:ext>
            </a:extLst>
          </p:cNvPr>
          <p:cNvSpPr>
            <a:spLocks noGrp="1"/>
          </p:cNvSpPr>
          <p:nvPr>
            <p:ph type="sldNum" sz="quarter" idx="16"/>
          </p:nvPr>
        </p:nvSpPr>
        <p:spPr>
          <a:xfrm>
            <a:off x="6974904" y="6453336"/>
            <a:ext cx="2133600" cy="365125"/>
          </a:xfrm>
        </p:spPr>
        <p:txBody>
          <a:bodyPr/>
          <a:lstStyle/>
          <a:p>
            <a:fld id="{A65C7E43-DD50-4759-88C4-C7B5A2194701}" type="slidenum">
              <a:rPr lang="pt-PT" smtClean="0"/>
              <a:pPr/>
              <a:t>19</a:t>
            </a:fld>
            <a:endParaRPr lang="pt-PT" dirty="0"/>
          </a:p>
        </p:txBody>
      </p:sp>
      <p:pic>
        <p:nvPicPr>
          <p:cNvPr id="5" name="Picture 4">
            <a:extLst>
              <a:ext uri="{FF2B5EF4-FFF2-40B4-BE49-F238E27FC236}">
                <a16:creationId xmlns:a16="http://schemas.microsoft.com/office/drawing/2014/main" id="{5F8C8E46-D0C3-FE8B-A505-9337B9A53EF1}"/>
              </a:ext>
            </a:extLst>
          </p:cNvPr>
          <p:cNvPicPr>
            <a:picLocks noChangeAspect="1"/>
          </p:cNvPicPr>
          <p:nvPr/>
        </p:nvPicPr>
        <p:blipFill>
          <a:blip r:embed="rId3"/>
          <a:stretch>
            <a:fillRect/>
          </a:stretch>
        </p:blipFill>
        <p:spPr>
          <a:xfrm>
            <a:off x="1259632" y="853367"/>
            <a:ext cx="6182276" cy="5302445"/>
          </a:xfrm>
          <a:prstGeom prst="rect">
            <a:avLst/>
          </a:prstGeom>
        </p:spPr>
      </p:pic>
      <p:sp>
        <p:nvSpPr>
          <p:cNvPr id="6" name="TextBox 5">
            <a:extLst>
              <a:ext uri="{FF2B5EF4-FFF2-40B4-BE49-F238E27FC236}">
                <a16:creationId xmlns:a16="http://schemas.microsoft.com/office/drawing/2014/main" id="{25832565-1310-4DEB-F29E-CAD37F1C5171}"/>
              </a:ext>
            </a:extLst>
          </p:cNvPr>
          <p:cNvSpPr txBox="1"/>
          <p:nvPr/>
        </p:nvSpPr>
        <p:spPr>
          <a:xfrm>
            <a:off x="1331640" y="6155811"/>
            <a:ext cx="6120680" cy="646331"/>
          </a:xfrm>
          <a:prstGeom prst="rect">
            <a:avLst/>
          </a:prstGeom>
          <a:noFill/>
        </p:spPr>
        <p:txBody>
          <a:bodyPr wrap="square" rtlCol="0">
            <a:spAutoFit/>
          </a:bodyPr>
          <a:lstStyle/>
          <a:p>
            <a:r>
              <a:rPr lang="pt-PT" dirty="0" err="1"/>
              <a:t>Program</a:t>
            </a:r>
            <a:r>
              <a:rPr lang="pt-PT" dirty="0"/>
              <a:t> </a:t>
            </a:r>
            <a:r>
              <a:rPr lang="pt-PT" dirty="0" err="1"/>
              <a:t>development</a:t>
            </a:r>
            <a:r>
              <a:rPr lang="pt-PT" dirty="0"/>
              <a:t> in C++.</a:t>
            </a:r>
          </a:p>
          <a:p>
            <a:r>
              <a:rPr lang="pt-PT" b="1" dirty="0" err="1"/>
              <a:t>Source</a:t>
            </a:r>
            <a:r>
              <a:rPr lang="pt-PT" b="1" dirty="0"/>
              <a:t>: </a:t>
            </a:r>
            <a:r>
              <a:rPr lang="pt-PT" dirty="0"/>
              <a:t>https://www.learncpp.com/</a:t>
            </a:r>
          </a:p>
        </p:txBody>
      </p:sp>
    </p:spTree>
    <p:extLst>
      <p:ext uri="{BB962C8B-B14F-4D97-AF65-F5344CB8AC3E}">
        <p14:creationId xmlns:p14="http://schemas.microsoft.com/office/powerpoint/2010/main" val="2012984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idx="13"/>
          </p:nvPr>
        </p:nvSpPr>
        <p:spPr>
          <a:xfrm>
            <a:off x="390788" y="1268761"/>
            <a:ext cx="8069644" cy="1656184"/>
          </a:xfrm>
        </p:spPr>
        <p:txBody>
          <a:bodyPr>
            <a:normAutofit fontScale="92500"/>
          </a:bodyPr>
          <a:lstStyle/>
          <a:p>
            <a:pPr>
              <a:lnSpc>
                <a:spcPct val="120000"/>
              </a:lnSpc>
            </a:pPr>
            <a:r>
              <a:rPr lang="pt-PT" sz="2400" b="1" dirty="0"/>
              <a:t>Raquel Bernardino</a:t>
            </a:r>
          </a:p>
          <a:p>
            <a:pPr>
              <a:lnSpc>
                <a:spcPct val="120000"/>
              </a:lnSpc>
            </a:pPr>
            <a:r>
              <a:rPr lang="pt-PT" sz="2400" dirty="0"/>
              <a:t>rbernardino@iseg.ulisboa.pt</a:t>
            </a:r>
          </a:p>
          <a:p>
            <a:pPr>
              <a:lnSpc>
                <a:spcPct val="120000"/>
              </a:lnSpc>
            </a:pPr>
            <a:r>
              <a:rPr lang="pt-PT" sz="2400" dirty="0"/>
              <a:t>Gabinete 511 (Quelhas 6)</a:t>
            </a:r>
          </a:p>
          <a:p>
            <a:pPr>
              <a:lnSpc>
                <a:spcPct val="120000"/>
              </a:lnSpc>
            </a:pPr>
            <a:r>
              <a:rPr lang="pt-PT" sz="1200" b="1" dirty="0"/>
              <a:t>	</a:t>
            </a:r>
            <a:endParaRPr lang="pt-PT" sz="1400" dirty="0"/>
          </a:p>
        </p:txBody>
      </p:sp>
      <p:sp>
        <p:nvSpPr>
          <p:cNvPr id="10" name="Text Placeholder 9"/>
          <p:cNvSpPr>
            <a:spLocks noGrp="1"/>
          </p:cNvSpPr>
          <p:nvPr>
            <p:ph type="body" idx="1"/>
          </p:nvPr>
        </p:nvSpPr>
        <p:spPr>
          <a:xfrm>
            <a:off x="323528" y="620688"/>
            <a:ext cx="5184576" cy="642942"/>
          </a:xfrm>
        </p:spPr>
        <p:txBody>
          <a:bodyPr>
            <a:normAutofit/>
          </a:bodyPr>
          <a:lstStyle/>
          <a:p>
            <a:r>
              <a:rPr lang="pt-PT" sz="2400" i="1" dirty="0" err="1">
                <a:solidFill>
                  <a:srgbClr val="FF0000"/>
                </a:solidFill>
                <a:effectLst>
                  <a:outerShdw blurRad="38100" dist="38100" dir="2700000" algn="tl">
                    <a:srgbClr val="000000">
                      <a:alpha val="43137"/>
                    </a:srgbClr>
                  </a:outerShdw>
                </a:effectLst>
              </a:rPr>
              <a:t>Lecturer</a:t>
            </a:r>
            <a:r>
              <a:rPr lang="pt-PT" sz="2400" i="1" dirty="0">
                <a:solidFill>
                  <a:srgbClr val="FF0000"/>
                </a:solidFill>
                <a:effectLst>
                  <a:outerShdw blurRad="38100" dist="38100" dir="2700000" algn="tl">
                    <a:srgbClr val="000000">
                      <a:alpha val="43137"/>
                    </a:srgbClr>
                  </a:outerShdw>
                </a:effectLst>
              </a:rPr>
              <a:t>:</a:t>
            </a:r>
          </a:p>
        </p:txBody>
      </p:sp>
      <p:sp>
        <p:nvSpPr>
          <p:cNvPr id="4" name="Rectangle 7"/>
          <p:cNvSpPr txBox="1">
            <a:spLocks noChangeArrowheads="1"/>
          </p:cNvSpPr>
          <p:nvPr/>
        </p:nvSpPr>
        <p:spPr>
          <a:xfrm>
            <a:off x="-21516" y="-71717"/>
            <a:ext cx="4176464" cy="669925"/>
          </a:xfrm>
          <a:prstGeom prst="rect">
            <a:avLst/>
          </a:prstGeom>
          <a:solidFill>
            <a:srgbClr val="FF0000"/>
          </a:solidFill>
          <a:ln/>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  </a:t>
            </a:r>
            <a:r>
              <a:rPr kumimoji="0" lang="pt-PT" sz="3200" b="0" i="0" u="none" strike="noStrike" kern="1200" cap="none" spc="0" normalizeH="0" baseline="0" noProof="0" dirty="0" err="1">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Presentation</a:t>
            </a:r>
            <a:r>
              <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a:t>
            </a: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F0E780A7-D2D7-4CC4-9465-85488FA9FB0F}"/>
              </a:ext>
            </a:extLst>
          </p:cNvPr>
          <p:cNvSpPr>
            <a:spLocks noGrp="1"/>
          </p:cNvSpPr>
          <p:nvPr>
            <p:ph type="sldNum" sz="quarter" idx="16"/>
          </p:nvPr>
        </p:nvSpPr>
        <p:spPr>
          <a:xfrm>
            <a:off x="6974904" y="6453336"/>
            <a:ext cx="2133600" cy="365125"/>
          </a:xfrm>
        </p:spPr>
        <p:txBody>
          <a:bodyPr/>
          <a:lstStyle/>
          <a:p>
            <a:fld id="{A65C7E43-DD50-4759-88C4-C7B5A2194701}" type="slidenum">
              <a:rPr lang="pt-PT" smtClean="0"/>
              <a:pPr/>
              <a:t>2</a:t>
            </a:fld>
            <a:endParaRPr lang="pt-PT" dirty="0"/>
          </a:p>
        </p:txBody>
      </p:sp>
      <p:sp>
        <p:nvSpPr>
          <p:cNvPr id="8" name="Text Placeholder 9">
            <a:extLst>
              <a:ext uri="{FF2B5EF4-FFF2-40B4-BE49-F238E27FC236}">
                <a16:creationId xmlns:a16="http://schemas.microsoft.com/office/drawing/2014/main" id="{360B03F5-D632-4190-A9B3-A3B17E4428A8}"/>
              </a:ext>
            </a:extLst>
          </p:cNvPr>
          <p:cNvSpPr txBox="1">
            <a:spLocks/>
          </p:cNvSpPr>
          <p:nvPr/>
        </p:nvSpPr>
        <p:spPr>
          <a:xfrm>
            <a:off x="390788" y="3224963"/>
            <a:ext cx="5184576" cy="642942"/>
          </a:xfrm>
          <a:prstGeom prst="rect">
            <a:avLst/>
          </a:prstGeom>
        </p:spPr>
        <p:txBody>
          <a:bodyPr vert="horz" lIns="91440" tIns="45720" rIns="91440" bIns="45720" rtlCol="0" anchor="b">
            <a:normAutofit/>
          </a:bodyPr>
          <a:lstStyle>
            <a:lvl1pPr marL="0" indent="0" algn="l" defTabSz="914400" rtl="0" eaLnBrk="1" latinLnBrk="0" hangingPunct="1">
              <a:spcBef>
                <a:spcPct val="20000"/>
              </a:spcBef>
              <a:buFont typeface="Arial" pitchFamily="34" charset="0"/>
              <a:buNone/>
              <a:defRPr sz="2000" b="0" kern="1200" baseline="0">
                <a:solidFill>
                  <a:srgbClr val="C1131E"/>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endParaRPr lang="pt-PT" sz="2400" i="1" dirty="0">
              <a:solidFill>
                <a:srgbClr val="FF0000"/>
              </a:solidFill>
              <a:effectLst>
                <a:outerShdw blurRad="38100" dist="38100" dir="2700000" algn="tl">
                  <a:srgbClr val="000000">
                    <a:alpha val="43137"/>
                  </a:srgbClr>
                </a:outerShdw>
              </a:effectLst>
            </a:endParaRPr>
          </a:p>
        </p:txBody>
      </p:sp>
      <p:sp>
        <p:nvSpPr>
          <p:cNvPr id="13" name="Rectangle 7">
            <a:extLst>
              <a:ext uri="{FF2B5EF4-FFF2-40B4-BE49-F238E27FC236}">
                <a16:creationId xmlns:a16="http://schemas.microsoft.com/office/drawing/2014/main" id="{46FFA802-7142-495A-B1F7-0D43DEC29098}"/>
              </a:ext>
            </a:extLst>
          </p:cNvPr>
          <p:cNvSpPr txBox="1">
            <a:spLocks noChangeArrowheads="1"/>
          </p:cNvSpPr>
          <p:nvPr/>
        </p:nvSpPr>
        <p:spPr>
          <a:xfrm>
            <a:off x="830560" y="3079687"/>
            <a:ext cx="2417452" cy="1412968"/>
          </a:xfrm>
          <a:prstGeom prst="rect">
            <a:avLst/>
          </a:prstGeom>
          <a:solidFill>
            <a:srgbClr val="FF0000"/>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PT" sz="1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  </a:t>
            </a:r>
            <a:r>
              <a:rPr lang="pt-PT"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BSc</a:t>
            </a:r>
            <a:r>
              <a:rPr lang="pt-PT" dirty="0">
                <a:solidFill>
                  <a:schemeClr val="bg1"/>
                </a:solidFill>
                <a:effectLst>
                  <a:outerShdw blurRad="38100" dist="38100" dir="2700000" algn="tl">
                    <a:srgbClr val="000000">
                      <a:alpha val="43137"/>
                    </a:srgbClr>
                  </a:outerShdw>
                </a:effectLst>
                <a:latin typeface="Franklin Gothic Book" pitchFamily="34" charset="0"/>
                <a:ea typeface="+mj-ea"/>
                <a:cs typeface="+mj-cs"/>
              </a:rPr>
              <a:t> in </a:t>
            </a:r>
            <a:r>
              <a:rPr lang="pt-PT"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Applied</a:t>
            </a:r>
            <a:r>
              <a:rPr lang="pt-PT" dirty="0">
                <a:solidFill>
                  <a:schemeClr val="bg1"/>
                </a:solidFill>
                <a:effectLst>
                  <a:outerShdw blurRad="38100" dist="38100" dir="2700000" algn="tl">
                    <a:srgbClr val="000000">
                      <a:alpha val="43137"/>
                    </a:srgbClr>
                  </a:outerShdw>
                </a:effectLst>
                <a:latin typeface="Franklin Gothic Book" pitchFamily="34" charset="0"/>
                <a:ea typeface="+mj-ea"/>
                <a:cs typeface="+mj-cs"/>
              </a:rPr>
              <a:t> </a:t>
            </a:r>
            <a:r>
              <a:rPr lang="pt-PT"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Mathematics</a:t>
            </a:r>
            <a:endParaRPr kumimoji="0" lang="pt-PT"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endParaRPr>
          </a:p>
        </p:txBody>
      </p:sp>
      <p:sp>
        <p:nvSpPr>
          <p:cNvPr id="14" name="Rectangle 7">
            <a:extLst>
              <a:ext uri="{FF2B5EF4-FFF2-40B4-BE49-F238E27FC236}">
                <a16:creationId xmlns:a16="http://schemas.microsoft.com/office/drawing/2014/main" id="{04E3E4D0-A27D-407D-B887-175618BE47C1}"/>
              </a:ext>
            </a:extLst>
          </p:cNvPr>
          <p:cNvSpPr txBox="1">
            <a:spLocks noChangeArrowheads="1"/>
          </p:cNvSpPr>
          <p:nvPr/>
        </p:nvSpPr>
        <p:spPr>
          <a:xfrm>
            <a:off x="3675072" y="3070255"/>
            <a:ext cx="2146383" cy="1412968"/>
          </a:xfrm>
          <a:prstGeom prst="rect">
            <a:avLst/>
          </a:prstGeom>
          <a:solidFill>
            <a:srgbClr val="FF0000"/>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PT" sz="1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  </a:t>
            </a:r>
            <a:r>
              <a:rPr lang="pt-PT" sz="14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MSc</a:t>
            </a:r>
            <a:r>
              <a:rPr lang="pt-PT" sz="14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in </a:t>
            </a:r>
            <a:r>
              <a:rPr lang="pt-PT" sz="14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Statistics</a:t>
            </a:r>
            <a:r>
              <a:rPr lang="pt-PT" sz="14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a:t>
            </a:r>
            <a:r>
              <a:rPr lang="pt-PT" sz="14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and</a:t>
            </a:r>
            <a:r>
              <a:rPr lang="pt-PT" sz="14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a:t>
            </a:r>
            <a:r>
              <a:rPr lang="pt-PT" sz="14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Operations</a:t>
            </a:r>
            <a:r>
              <a:rPr lang="pt-PT" sz="14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Research</a:t>
            </a:r>
          </a:p>
          <a:p>
            <a:pPr marL="0" marR="0" lvl="0" indent="0" algn="ctr" defTabSz="914400" rtl="0" eaLnBrk="1" fontAlgn="auto" latinLnBrk="0" hangingPunct="1">
              <a:lnSpc>
                <a:spcPct val="100000"/>
              </a:lnSpc>
              <a:spcBef>
                <a:spcPct val="0"/>
              </a:spcBef>
              <a:spcAft>
                <a:spcPts val="0"/>
              </a:spcAft>
              <a:buClrTx/>
              <a:buSzTx/>
              <a:buFontTx/>
              <a:buNone/>
              <a:tabLst/>
              <a:defRPr/>
            </a:pPr>
            <a:r>
              <a:rPr lang="pt-PT" sz="14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Specialization</a:t>
            </a:r>
            <a:r>
              <a:rPr lang="pt-PT" sz="14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OR</a:t>
            </a:r>
            <a:endParaRPr kumimoji="0" lang="pt-PT" sz="1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endParaRPr>
          </a:p>
        </p:txBody>
      </p:sp>
      <p:sp>
        <p:nvSpPr>
          <p:cNvPr id="15" name="Rectangle 7">
            <a:extLst>
              <a:ext uri="{FF2B5EF4-FFF2-40B4-BE49-F238E27FC236}">
                <a16:creationId xmlns:a16="http://schemas.microsoft.com/office/drawing/2014/main" id="{CAE542E7-A186-4432-8AF0-4CC41BF97489}"/>
              </a:ext>
            </a:extLst>
          </p:cNvPr>
          <p:cNvSpPr txBox="1">
            <a:spLocks noChangeArrowheads="1"/>
          </p:cNvSpPr>
          <p:nvPr/>
        </p:nvSpPr>
        <p:spPr>
          <a:xfrm>
            <a:off x="6155621" y="3070255"/>
            <a:ext cx="2233456" cy="1412968"/>
          </a:xfrm>
          <a:prstGeom prst="rect">
            <a:avLst/>
          </a:prstGeom>
          <a:solidFill>
            <a:srgbClr val="FF0000"/>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PT" sz="1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  </a:t>
            </a:r>
            <a:r>
              <a:rPr lang="pt-PT" sz="1400" dirty="0">
                <a:solidFill>
                  <a:schemeClr val="bg1"/>
                </a:solidFill>
                <a:effectLst>
                  <a:outerShdw blurRad="38100" dist="38100" dir="2700000" algn="tl">
                    <a:srgbClr val="000000">
                      <a:alpha val="43137"/>
                    </a:srgbClr>
                  </a:outerShdw>
                </a:effectLst>
                <a:latin typeface="Franklin Gothic Book" pitchFamily="34" charset="0"/>
                <a:ea typeface="+mj-ea"/>
                <a:cs typeface="+mj-cs"/>
              </a:rPr>
              <a:t>PhD </a:t>
            </a:r>
            <a:r>
              <a:rPr lang="en-US" sz="1400" dirty="0">
                <a:solidFill>
                  <a:schemeClr val="bg1"/>
                </a:solidFill>
                <a:effectLst>
                  <a:outerShdw blurRad="38100" dist="38100" dir="2700000" algn="tl">
                    <a:srgbClr val="000000">
                      <a:alpha val="43137"/>
                    </a:srgbClr>
                  </a:outerShdw>
                </a:effectLst>
                <a:latin typeface="Franklin Gothic Book" pitchFamily="34" charset="0"/>
                <a:ea typeface="+mj-ea"/>
                <a:cs typeface="+mj-cs"/>
              </a:rPr>
              <a:t>in Statistics and Operations Research</a:t>
            </a:r>
            <a:endParaRPr lang="pt-PT" sz="1400" dirty="0">
              <a:solidFill>
                <a:schemeClr val="bg1"/>
              </a:solidFill>
              <a:effectLst>
                <a:outerShdw blurRad="38100" dist="38100" dir="2700000" algn="tl">
                  <a:srgbClr val="000000">
                    <a:alpha val="43137"/>
                  </a:srgbClr>
                </a:outerShdw>
              </a:effectLst>
              <a:latin typeface="Franklin Gothic Book" pitchFamily="34" charset="0"/>
              <a:ea typeface="+mj-ea"/>
              <a:cs typeface="+mj-cs"/>
            </a:endParaRPr>
          </a:p>
          <a:p>
            <a:pPr lvl="0" algn="ctr">
              <a:spcBef>
                <a:spcPct val="0"/>
              </a:spcBef>
              <a:defRPr/>
            </a:pPr>
            <a:r>
              <a:rPr lang="pt-PT" sz="1400" dirty="0" err="1">
                <a:solidFill>
                  <a:schemeClr val="bg1"/>
                </a:solidFill>
                <a:effectLst>
                  <a:outerShdw blurRad="38100" dist="38100" dir="2700000" algn="tl">
                    <a:srgbClr val="000000">
                      <a:alpha val="43137"/>
                    </a:srgbClr>
                  </a:outerShdw>
                </a:effectLst>
                <a:latin typeface="Franklin Gothic Book" pitchFamily="34" charset="0"/>
              </a:rPr>
              <a:t>Specialization</a:t>
            </a:r>
            <a:r>
              <a:rPr lang="pt-PT" sz="14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a:t>
            </a:r>
            <a:r>
              <a:rPr lang="pt-PT" sz="14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Optimization</a:t>
            </a:r>
            <a:endParaRPr kumimoji="0" lang="pt-PT" sz="1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endParaRPr>
          </a:p>
        </p:txBody>
      </p:sp>
      <p:sp>
        <p:nvSpPr>
          <p:cNvPr id="3" name="Rectangle 7">
            <a:extLst>
              <a:ext uri="{FF2B5EF4-FFF2-40B4-BE49-F238E27FC236}">
                <a16:creationId xmlns:a16="http://schemas.microsoft.com/office/drawing/2014/main" id="{4C1B003C-09DC-7251-4876-2F2A59541C52}"/>
              </a:ext>
            </a:extLst>
          </p:cNvPr>
          <p:cNvSpPr txBox="1">
            <a:spLocks noChangeArrowheads="1"/>
          </p:cNvSpPr>
          <p:nvPr/>
        </p:nvSpPr>
        <p:spPr>
          <a:xfrm>
            <a:off x="857990" y="4896726"/>
            <a:ext cx="2417452" cy="1412968"/>
          </a:xfrm>
          <a:prstGeom prst="rect">
            <a:avLst/>
          </a:prstGeom>
          <a:solidFill>
            <a:srgbClr val="FF0000"/>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PT" sz="1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  </a:t>
            </a:r>
            <a:r>
              <a:rPr lang="pt-PT" dirty="0">
                <a:solidFill>
                  <a:schemeClr val="bg1"/>
                </a:solidFill>
                <a:effectLst>
                  <a:outerShdw blurRad="38100" dist="38100" dir="2700000" algn="tl">
                    <a:srgbClr val="000000">
                      <a:alpha val="43137"/>
                    </a:srgbClr>
                  </a:outerShdw>
                </a:effectLst>
                <a:latin typeface="Franklin Gothic Book" pitchFamily="34" charset="0"/>
                <a:ea typeface="+mj-ea"/>
                <a:cs typeface="+mj-cs"/>
              </a:rPr>
              <a:t>Software </a:t>
            </a:r>
            <a:r>
              <a:rPr lang="pt-PT"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developer</a:t>
            </a:r>
            <a:r>
              <a:rPr lang="pt-PT" dirty="0">
                <a:solidFill>
                  <a:schemeClr val="bg1"/>
                </a:solidFill>
                <a:effectLst>
                  <a:outerShdw blurRad="38100" dist="38100" dir="2700000" algn="tl">
                    <a:srgbClr val="000000">
                      <a:alpha val="43137"/>
                    </a:srgbClr>
                  </a:outerShdw>
                </a:effectLst>
                <a:latin typeface="Franklin Gothic Book" pitchFamily="34" charset="0"/>
                <a:ea typeface="+mj-ea"/>
                <a:cs typeface="+mj-cs"/>
              </a:rPr>
              <a:t>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PT" b="0" i="0" u="none" strike="noStrike" kern="1200" cap="none" spc="0" normalizeH="0" baseline="0" noProof="0" dirty="0" err="1">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Siscog</a:t>
            </a:r>
            <a:r>
              <a:rPr kumimoji="0" lang="pt-PT"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 S.A.</a:t>
            </a:r>
          </a:p>
        </p:txBody>
      </p:sp>
      <p:sp>
        <p:nvSpPr>
          <p:cNvPr id="5" name="Rectangle 7">
            <a:extLst>
              <a:ext uri="{FF2B5EF4-FFF2-40B4-BE49-F238E27FC236}">
                <a16:creationId xmlns:a16="http://schemas.microsoft.com/office/drawing/2014/main" id="{B75AEEEF-9C80-697C-F06F-D6FC985A14EE}"/>
              </a:ext>
            </a:extLst>
          </p:cNvPr>
          <p:cNvSpPr txBox="1">
            <a:spLocks noChangeArrowheads="1"/>
          </p:cNvSpPr>
          <p:nvPr/>
        </p:nvSpPr>
        <p:spPr>
          <a:xfrm>
            <a:off x="3675072" y="4896726"/>
            <a:ext cx="2146383" cy="1412968"/>
          </a:xfrm>
          <a:prstGeom prst="rect">
            <a:avLst/>
          </a:prstGeom>
          <a:solidFill>
            <a:srgbClr val="FF0000"/>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PT" sz="1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  </a:t>
            </a:r>
            <a:r>
              <a:rPr lang="pt-PT" sz="16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Invited</a:t>
            </a:r>
            <a:r>
              <a:rPr lang="pt-PT" sz="16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a:t>
            </a:r>
            <a:r>
              <a:rPr lang="pt-PT" sz="16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assistant</a:t>
            </a:r>
            <a:r>
              <a:rPr lang="pt-PT" sz="16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professor</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PT" sz="16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FCUL</a:t>
            </a:r>
          </a:p>
        </p:txBody>
      </p:sp>
      <p:sp>
        <p:nvSpPr>
          <p:cNvPr id="6" name="Rectangle 7">
            <a:extLst>
              <a:ext uri="{FF2B5EF4-FFF2-40B4-BE49-F238E27FC236}">
                <a16:creationId xmlns:a16="http://schemas.microsoft.com/office/drawing/2014/main" id="{F9EDC3CF-549E-3C51-E509-58B67F975D89}"/>
              </a:ext>
            </a:extLst>
          </p:cNvPr>
          <p:cNvSpPr txBox="1">
            <a:spLocks noChangeArrowheads="1"/>
          </p:cNvSpPr>
          <p:nvPr/>
        </p:nvSpPr>
        <p:spPr>
          <a:xfrm>
            <a:off x="6220167" y="4896726"/>
            <a:ext cx="2233456" cy="1412968"/>
          </a:xfrm>
          <a:prstGeom prst="rect">
            <a:avLst/>
          </a:prstGeom>
          <a:solidFill>
            <a:srgbClr val="FF0000"/>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PT" sz="16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  </a:t>
            </a:r>
            <a:r>
              <a:rPr lang="pt-PT" sz="16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Assistant</a:t>
            </a:r>
            <a:r>
              <a:rPr lang="pt-PT" sz="16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professor</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PT" sz="16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ISEG</a:t>
            </a:r>
          </a:p>
        </p:txBody>
      </p:sp>
      <p:sp>
        <p:nvSpPr>
          <p:cNvPr id="7" name="TextBox 6">
            <a:extLst>
              <a:ext uri="{FF2B5EF4-FFF2-40B4-BE49-F238E27FC236}">
                <a16:creationId xmlns:a16="http://schemas.microsoft.com/office/drawing/2014/main" id="{2AF64998-AA56-897B-6BF2-10FFA2CE1AC7}"/>
              </a:ext>
            </a:extLst>
          </p:cNvPr>
          <p:cNvSpPr txBox="1"/>
          <p:nvPr/>
        </p:nvSpPr>
        <p:spPr>
          <a:xfrm>
            <a:off x="92695" y="3079687"/>
            <a:ext cx="461665" cy="1412966"/>
          </a:xfrm>
          <a:prstGeom prst="rect">
            <a:avLst/>
          </a:prstGeom>
          <a:noFill/>
        </p:spPr>
        <p:txBody>
          <a:bodyPr vert="vert270" wrap="square" rtlCol="0">
            <a:spAutoFit/>
          </a:bodyPr>
          <a:lstStyle/>
          <a:p>
            <a:pPr algn="ctr"/>
            <a:r>
              <a:rPr lang="pt-PT" dirty="0" err="1"/>
              <a:t>Education</a:t>
            </a:r>
            <a:endParaRPr lang="pt-PT" dirty="0"/>
          </a:p>
        </p:txBody>
      </p:sp>
      <p:sp>
        <p:nvSpPr>
          <p:cNvPr id="9" name="TextBox 8">
            <a:extLst>
              <a:ext uri="{FF2B5EF4-FFF2-40B4-BE49-F238E27FC236}">
                <a16:creationId xmlns:a16="http://schemas.microsoft.com/office/drawing/2014/main" id="{BE8C2BFE-8E5F-7A34-619B-25069267405E}"/>
              </a:ext>
            </a:extLst>
          </p:cNvPr>
          <p:cNvSpPr txBox="1"/>
          <p:nvPr/>
        </p:nvSpPr>
        <p:spPr>
          <a:xfrm>
            <a:off x="0" y="4824346"/>
            <a:ext cx="738664" cy="1412966"/>
          </a:xfrm>
          <a:prstGeom prst="rect">
            <a:avLst/>
          </a:prstGeom>
          <a:noFill/>
        </p:spPr>
        <p:txBody>
          <a:bodyPr vert="vert270" wrap="square" rtlCol="0">
            <a:spAutoFit/>
          </a:bodyPr>
          <a:lstStyle/>
          <a:p>
            <a:pPr algn="ctr"/>
            <a:r>
              <a:rPr lang="pt-PT" dirty="0"/>
              <a:t>Professional background</a:t>
            </a:r>
          </a:p>
        </p:txBody>
      </p:sp>
    </p:spTree>
    <p:extLst>
      <p:ext uri="{BB962C8B-B14F-4D97-AF65-F5344CB8AC3E}">
        <p14:creationId xmlns:p14="http://schemas.microsoft.com/office/powerpoint/2010/main" val="2404718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a:xfrm>
            <a:off x="0" y="-28687"/>
            <a:ext cx="4176464" cy="669925"/>
          </a:xfrm>
          <a:prstGeom prst="rect">
            <a:avLst/>
          </a:prstGeom>
          <a:solidFill>
            <a:srgbClr val="FF0000"/>
          </a:solidFill>
          <a:ln/>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Programming</a:t>
            </a:r>
            <a:r>
              <a:rPr lang="pt-PT" sz="32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IDE</a:t>
            </a:r>
            <a:endPar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endParaRP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7" name="Text Placeholder 6">
            <a:extLst>
              <a:ext uri="{FF2B5EF4-FFF2-40B4-BE49-F238E27FC236}">
                <a16:creationId xmlns:a16="http://schemas.microsoft.com/office/drawing/2014/main" id="{59747817-0F6E-5530-DFE8-358B100B7925}"/>
              </a:ext>
            </a:extLst>
          </p:cNvPr>
          <p:cNvSpPr>
            <a:spLocks noGrp="1"/>
          </p:cNvSpPr>
          <p:nvPr>
            <p:ph type="body" idx="13"/>
          </p:nvPr>
        </p:nvSpPr>
        <p:spPr>
          <a:xfrm>
            <a:off x="357158" y="836714"/>
            <a:ext cx="8429684" cy="5164054"/>
          </a:xfrm>
        </p:spPr>
        <p:txBody>
          <a:bodyPr>
            <a:normAutofit/>
          </a:bodyPr>
          <a:lstStyle/>
          <a:p>
            <a:pPr marL="285750" indent="-285750" algn="just">
              <a:buClr>
                <a:srgbClr val="FF0000"/>
              </a:buClr>
              <a:buFont typeface="Arial" panose="020B0604020202020204" pitchFamily="34" charset="0"/>
              <a:buChar char="•"/>
            </a:pPr>
            <a:r>
              <a:rPr lang="en-US" sz="2000" dirty="0"/>
              <a:t>An Integrated Development Environment (IDE) is software that contains everything needed to develop, compile, link, and debug programs</a:t>
            </a:r>
            <a:r>
              <a:rPr lang="pt-PT" sz="2000" dirty="0"/>
              <a:t>.</a:t>
            </a:r>
          </a:p>
          <a:p>
            <a:pPr marL="285750" indent="-285750" algn="just">
              <a:buClr>
                <a:srgbClr val="FF0000"/>
              </a:buClr>
              <a:buFont typeface="Arial" panose="020B0604020202020204" pitchFamily="34" charset="0"/>
              <a:buChar char="•"/>
            </a:pPr>
            <a:endParaRPr lang="pt-PT" sz="2000" dirty="0"/>
          </a:p>
          <a:p>
            <a:pPr marL="285750" indent="-285750" algn="just">
              <a:buClr>
                <a:srgbClr val="FF0000"/>
              </a:buClr>
              <a:buFont typeface="Arial" panose="020B0604020202020204" pitchFamily="34" charset="0"/>
              <a:buChar char="•"/>
            </a:pPr>
            <a:r>
              <a:rPr lang="en-US" sz="2000" dirty="0"/>
              <a:t>We will use Qt Creator. </a:t>
            </a:r>
            <a:r>
              <a:rPr lang="en-US" sz="2000" dirty="0">
                <a:solidFill>
                  <a:srgbClr val="FF0000"/>
                </a:solidFill>
              </a:rPr>
              <a:t>→</a:t>
            </a:r>
            <a:r>
              <a:rPr lang="en-US" sz="2000" dirty="0"/>
              <a:t> Installation guide available on </a:t>
            </a:r>
            <a:r>
              <a:rPr lang="en-US" sz="2000" dirty="0" err="1"/>
              <a:t>Fénix</a:t>
            </a:r>
            <a:r>
              <a:rPr lang="pt-PT" sz="2000" dirty="0"/>
              <a:t>.</a:t>
            </a:r>
          </a:p>
          <a:p>
            <a:pPr marL="285750" indent="-285750" algn="just">
              <a:buClr>
                <a:srgbClr val="FF0000"/>
              </a:buClr>
              <a:buFont typeface="Arial" panose="020B0604020202020204" pitchFamily="34" charset="0"/>
              <a:buChar char="•"/>
            </a:pPr>
            <a:endParaRPr lang="pt-PT" sz="2000" dirty="0"/>
          </a:p>
        </p:txBody>
      </p:sp>
      <p:sp>
        <p:nvSpPr>
          <p:cNvPr id="2" name="Slide Number Placeholder 1">
            <a:extLst>
              <a:ext uri="{FF2B5EF4-FFF2-40B4-BE49-F238E27FC236}">
                <a16:creationId xmlns:a16="http://schemas.microsoft.com/office/drawing/2014/main" id="{F0E780A7-D2D7-4CC4-9465-85488FA9FB0F}"/>
              </a:ext>
            </a:extLst>
          </p:cNvPr>
          <p:cNvSpPr>
            <a:spLocks noGrp="1"/>
          </p:cNvSpPr>
          <p:nvPr>
            <p:ph type="sldNum" sz="quarter" idx="16"/>
          </p:nvPr>
        </p:nvSpPr>
        <p:spPr/>
        <p:txBody>
          <a:bodyPr/>
          <a:lstStyle/>
          <a:p>
            <a:fld id="{A65C7E43-DD50-4759-88C4-C7B5A2194701}" type="slidenum">
              <a:rPr lang="pt-PT" smtClean="0"/>
              <a:pPr/>
              <a:t>20</a:t>
            </a:fld>
            <a:endParaRPr lang="pt-PT" dirty="0"/>
          </a:p>
        </p:txBody>
      </p:sp>
      <p:sp>
        <p:nvSpPr>
          <p:cNvPr id="9" name="Text Placeholder 10">
            <a:extLst>
              <a:ext uri="{FF2B5EF4-FFF2-40B4-BE49-F238E27FC236}">
                <a16:creationId xmlns:a16="http://schemas.microsoft.com/office/drawing/2014/main" id="{47C6EAD0-C689-40D0-8DD3-F634913D4ADA}"/>
              </a:ext>
            </a:extLst>
          </p:cNvPr>
          <p:cNvSpPr txBox="1">
            <a:spLocks/>
          </p:cNvSpPr>
          <p:nvPr/>
        </p:nvSpPr>
        <p:spPr>
          <a:xfrm>
            <a:off x="434422" y="968285"/>
            <a:ext cx="8069644" cy="5485048"/>
          </a:xfrm>
          <a:prstGeom prst="rect">
            <a:avLst/>
          </a:prstGeom>
        </p:spPr>
        <p:txBody>
          <a:bodyPr vert="horz" lIns="72000" tIns="45720" rIns="91440" bIns="45720" rtlCol="0" anchor="t" anchorCtr="0">
            <a:normAutofit/>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algn="l"/>
            <a:endParaRPr lang="pt-PT" sz="1800" b="0" i="0" u="none" strike="noStrike" baseline="0" dirty="0">
              <a:solidFill>
                <a:srgbClr val="000065"/>
              </a:solidFill>
              <a:latin typeface="MicrosoftSansSerif"/>
            </a:endParaRPr>
          </a:p>
        </p:txBody>
      </p:sp>
      <p:pic>
        <p:nvPicPr>
          <p:cNvPr id="5" name="Picture 4">
            <a:extLst>
              <a:ext uri="{FF2B5EF4-FFF2-40B4-BE49-F238E27FC236}">
                <a16:creationId xmlns:a16="http://schemas.microsoft.com/office/drawing/2014/main" id="{EC5B17A9-0BA1-C125-9F66-4E8A4B30EC56}"/>
              </a:ext>
            </a:extLst>
          </p:cNvPr>
          <p:cNvPicPr>
            <a:picLocks noChangeAspect="1"/>
          </p:cNvPicPr>
          <p:nvPr/>
        </p:nvPicPr>
        <p:blipFill rotWithShape="1">
          <a:blip r:embed="rId3"/>
          <a:srcRect l="4632" t="9317" r="8520" b="7492"/>
          <a:stretch/>
        </p:blipFill>
        <p:spPr>
          <a:xfrm>
            <a:off x="2556284" y="3570694"/>
            <a:ext cx="3240360" cy="2592288"/>
          </a:xfrm>
          <a:prstGeom prst="rect">
            <a:avLst/>
          </a:prstGeom>
        </p:spPr>
      </p:pic>
    </p:spTree>
    <p:extLst>
      <p:ext uri="{BB962C8B-B14F-4D97-AF65-F5344CB8AC3E}">
        <p14:creationId xmlns:p14="http://schemas.microsoft.com/office/powerpoint/2010/main" val="34651862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a:xfrm>
            <a:off x="0" y="-28687"/>
            <a:ext cx="4176464" cy="669925"/>
          </a:xfrm>
          <a:prstGeom prst="rect">
            <a:avLst/>
          </a:prstGeom>
          <a:solidFill>
            <a:srgbClr val="FF0000"/>
          </a:solidFill>
          <a:ln/>
        </p:spPr>
        <p:txBody>
          <a:bodyPr vert="horz" lIns="91440" tIns="45720" rIns="91440" bIns="45720" rtlCol="0" anchor="ctr">
            <a:normAutofit fontScale="77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Programming</a:t>
            </a:r>
            <a:r>
              <a:rPr lang="pt-PT" sz="32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a:t>
            </a: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Coding</a:t>
            </a:r>
            <a:r>
              <a:rPr lang="pt-PT" sz="32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in C++</a:t>
            </a:r>
            <a:endPar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endParaRP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7" name="Text Placeholder 6">
            <a:extLst>
              <a:ext uri="{FF2B5EF4-FFF2-40B4-BE49-F238E27FC236}">
                <a16:creationId xmlns:a16="http://schemas.microsoft.com/office/drawing/2014/main" id="{59919215-3B86-3682-76DE-79381075EC6F}"/>
              </a:ext>
            </a:extLst>
          </p:cNvPr>
          <p:cNvSpPr>
            <a:spLocks noGrp="1"/>
          </p:cNvSpPr>
          <p:nvPr>
            <p:ph type="body" idx="13"/>
          </p:nvPr>
        </p:nvSpPr>
        <p:spPr>
          <a:xfrm>
            <a:off x="357158" y="836715"/>
            <a:ext cx="8429684" cy="5952517"/>
          </a:xfrm>
        </p:spPr>
        <p:txBody>
          <a:bodyPr>
            <a:normAutofit lnSpcReduction="10000"/>
          </a:bodyPr>
          <a:lstStyle/>
          <a:p>
            <a:pPr marL="285750" indent="-285750">
              <a:buClr>
                <a:srgbClr val="FF0000"/>
              </a:buClr>
              <a:buFont typeface="Arial" panose="020B0604020202020204" pitchFamily="34" charset="0"/>
              <a:buChar char="•"/>
            </a:pPr>
            <a:r>
              <a:rPr lang="en-US" sz="2000" dirty="0"/>
              <a:t>A C++ program always starts as follows</a:t>
            </a:r>
            <a:r>
              <a:rPr lang="pt-PT" sz="2000" dirty="0"/>
              <a:t>:</a:t>
            </a:r>
          </a:p>
          <a:p>
            <a:r>
              <a:rPr lang="pt-PT" dirty="0">
                <a:solidFill>
                  <a:srgbClr val="00B050"/>
                </a:solidFill>
                <a:latin typeface="Courier New" panose="02070309020205020404" pitchFamily="49" charset="0"/>
                <a:cs typeface="Courier New" panose="02070309020205020404" pitchFamily="49" charset="0"/>
              </a:rPr>
              <a:t>	//</a:t>
            </a:r>
            <a:r>
              <a:rPr lang="pt-PT" dirty="0" err="1">
                <a:solidFill>
                  <a:srgbClr val="00B050"/>
                </a:solidFill>
                <a:latin typeface="Courier New" panose="02070309020205020404" pitchFamily="49" charset="0"/>
                <a:cs typeface="Courier New" panose="02070309020205020404" pitchFamily="49" charset="0"/>
              </a:rPr>
              <a:t>Preamble</a:t>
            </a:r>
            <a:endParaRPr lang="pt-PT" dirty="0">
              <a:solidFill>
                <a:srgbClr val="00B050"/>
              </a:solidFill>
              <a:latin typeface="Courier New" panose="02070309020205020404" pitchFamily="49" charset="0"/>
              <a:cs typeface="Courier New" panose="02070309020205020404" pitchFamily="49" charset="0"/>
            </a:endParaRPr>
          </a:p>
          <a:p>
            <a:r>
              <a:rPr lang="pt-PT" dirty="0">
                <a:solidFill>
                  <a:srgbClr val="FFC000"/>
                </a:solidFill>
                <a:latin typeface="Courier New" panose="02070309020205020404" pitchFamily="49" charset="0"/>
                <a:cs typeface="Courier New" panose="02070309020205020404" pitchFamily="49" charset="0"/>
              </a:rPr>
              <a:t>	</a:t>
            </a:r>
            <a:r>
              <a:rPr lang="pt-PT" dirty="0" err="1">
                <a:solidFill>
                  <a:srgbClr val="FFC000"/>
                </a:solidFill>
                <a:latin typeface="Courier New" panose="02070309020205020404" pitchFamily="49" charset="0"/>
                <a:cs typeface="Courier New" panose="02070309020205020404" pitchFamily="49" charset="0"/>
              </a:rPr>
              <a:t>int</a:t>
            </a:r>
            <a:r>
              <a:rPr lang="pt-PT" dirty="0">
                <a:latin typeface="Courier New" panose="02070309020205020404" pitchFamily="49" charset="0"/>
                <a:cs typeface="Courier New" panose="02070309020205020404" pitchFamily="49" charset="0"/>
              </a:rPr>
              <a:t> </a:t>
            </a:r>
            <a:r>
              <a:rPr lang="pt-PT" dirty="0" err="1">
                <a:solidFill>
                  <a:srgbClr val="0070C0"/>
                </a:solidFill>
                <a:latin typeface="Courier New" panose="02070309020205020404" pitchFamily="49" charset="0"/>
                <a:cs typeface="Courier New" panose="02070309020205020404" pitchFamily="49" charset="0"/>
              </a:rPr>
              <a:t>main</a:t>
            </a:r>
            <a:r>
              <a:rPr lang="pt-PT" dirty="0">
                <a:latin typeface="Courier New" panose="02070309020205020404" pitchFamily="49" charset="0"/>
                <a:cs typeface="Courier New" panose="02070309020205020404" pitchFamily="49" charset="0"/>
              </a:rPr>
              <a:t>() {</a:t>
            </a:r>
          </a:p>
          <a:p>
            <a:r>
              <a:rPr lang="pt-PT" dirty="0">
                <a:solidFill>
                  <a:srgbClr val="00B050"/>
                </a:solidFill>
                <a:latin typeface="Courier New" panose="02070309020205020404" pitchFamily="49" charset="0"/>
                <a:cs typeface="Courier New" panose="02070309020205020404" pitchFamily="49" charset="0"/>
              </a:rPr>
              <a:t>	//</a:t>
            </a:r>
            <a:r>
              <a:rPr lang="en-US" dirty="0">
                <a:solidFill>
                  <a:srgbClr val="00B050"/>
                </a:solidFill>
                <a:latin typeface="Courier New" panose="02070309020205020404" pitchFamily="49" charset="0"/>
                <a:cs typeface="Courier New" panose="02070309020205020404" pitchFamily="49" charset="0"/>
              </a:rPr>
              <a:t>Write your code here -&gt; This is a comment</a:t>
            </a:r>
            <a:endParaRPr lang="pt-PT" dirty="0">
              <a:solidFill>
                <a:srgbClr val="00B050"/>
              </a:solidFill>
              <a:latin typeface="Courier New" panose="02070309020205020404" pitchFamily="49" charset="0"/>
              <a:cs typeface="Courier New" panose="02070309020205020404" pitchFamily="49" charset="0"/>
            </a:endParaRPr>
          </a:p>
          <a:p>
            <a:endParaRPr lang="pt-PT" dirty="0">
              <a:solidFill>
                <a:srgbClr val="00B050"/>
              </a:solidFill>
              <a:latin typeface="Courier New" panose="02070309020205020404" pitchFamily="49" charset="0"/>
              <a:cs typeface="Courier New" panose="02070309020205020404" pitchFamily="49" charset="0"/>
            </a:endParaRPr>
          </a:p>
          <a:p>
            <a:r>
              <a:rPr lang="pt-PT" dirty="0">
                <a:solidFill>
                  <a:srgbClr val="00B050"/>
                </a:solidFill>
                <a:latin typeface="Courier New" panose="02070309020205020404" pitchFamily="49" charset="0"/>
                <a:cs typeface="Courier New" panose="02070309020205020404" pitchFamily="49" charset="0"/>
              </a:rPr>
              <a:t>	/*</a:t>
            </a:r>
            <a:r>
              <a:rPr lang="en-US" dirty="0">
                <a:solidFill>
                  <a:srgbClr val="00B050"/>
                </a:solidFill>
                <a:latin typeface="Courier New" panose="02070309020205020404" pitchFamily="49" charset="0"/>
                <a:cs typeface="Courier New" panose="02070309020205020404" pitchFamily="49" charset="0"/>
              </a:rPr>
              <a:t>This is a </a:t>
            </a:r>
          </a:p>
          <a:p>
            <a:r>
              <a:rPr lang="en-US" dirty="0">
                <a:solidFill>
                  <a:srgbClr val="00B050"/>
                </a:solidFill>
                <a:latin typeface="Courier New" panose="02070309020205020404" pitchFamily="49" charset="0"/>
                <a:cs typeface="Courier New" panose="02070309020205020404" pitchFamily="49" charset="0"/>
              </a:rPr>
              <a:t>      comment block</a:t>
            </a:r>
            <a:r>
              <a:rPr lang="pt-PT" dirty="0">
                <a:solidFill>
                  <a:srgbClr val="00B050"/>
                </a:solidFill>
                <a:latin typeface="Courier New" panose="02070309020205020404" pitchFamily="49" charset="0"/>
                <a:cs typeface="Courier New" panose="02070309020205020404" pitchFamily="49" charset="0"/>
              </a:rPr>
              <a:t>*/</a:t>
            </a:r>
            <a:endParaRPr lang="pt-PT" dirty="0">
              <a:latin typeface="Courier New" panose="02070309020205020404" pitchFamily="49" charset="0"/>
              <a:cs typeface="Courier New" panose="02070309020205020404" pitchFamily="49" charset="0"/>
            </a:endParaRPr>
          </a:p>
          <a:p>
            <a:r>
              <a:rPr lang="pt-PT" dirty="0">
                <a:solidFill>
                  <a:srgbClr val="FFC000"/>
                </a:solidFill>
                <a:latin typeface="Courier New" panose="02070309020205020404" pitchFamily="49" charset="0"/>
                <a:cs typeface="Courier New" panose="02070309020205020404" pitchFamily="49" charset="0"/>
              </a:rPr>
              <a:t>	</a:t>
            </a:r>
            <a:r>
              <a:rPr lang="pt-PT" dirty="0" err="1">
                <a:solidFill>
                  <a:srgbClr val="FFC000"/>
                </a:solidFill>
                <a:latin typeface="Courier New" panose="02070309020205020404" pitchFamily="49" charset="0"/>
                <a:cs typeface="Courier New" panose="02070309020205020404" pitchFamily="49" charset="0"/>
              </a:rPr>
              <a:t>return</a:t>
            </a:r>
            <a:r>
              <a:rPr lang="pt-PT" dirty="0">
                <a:latin typeface="Courier New" panose="02070309020205020404" pitchFamily="49" charset="0"/>
                <a:cs typeface="Courier New" panose="02070309020205020404" pitchFamily="49" charset="0"/>
              </a:rPr>
              <a:t> </a:t>
            </a:r>
            <a:r>
              <a:rPr lang="pt-PT" dirty="0">
                <a:solidFill>
                  <a:srgbClr val="0070C0"/>
                </a:solidFill>
                <a:latin typeface="Courier New" panose="02070309020205020404" pitchFamily="49" charset="0"/>
                <a:cs typeface="Courier New" panose="02070309020205020404" pitchFamily="49" charset="0"/>
              </a:rPr>
              <a:t>0</a:t>
            </a:r>
            <a:r>
              <a:rPr lang="pt-PT" dirty="0">
                <a:latin typeface="Courier New" panose="02070309020205020404" pitchFamily="49" charset="0"/>
                <a:cs typeface="Courier New" panose="02070309020205020404" pitchFamily="49" charset="0"/>
              </a:rPr>
              <a:t>;</a:t>
            </a:r>
          </a:p>
          <a:p>
            <a:r>
              <a:rPr lang="pt-PT" dirty="0">
                <a:latin typeface="Courier New" panose="02070309020205020404" pitchFamily="49" charset="0"/>
                <a:cs typeface="Courier New" panose="02070309020205020404" pitchFamily="49" charset="0"/>
              </a:rPr>
              <a:t>	}</a:t>
            </a:r>
          </a:p>
          <a:p>
            <a:pPr marL="285750" indent="-285750">
              <a:buClr>
                <a:srgbClr val="FF0000"/>
              </a:buClr>
              <a:buFont typeface="Arial" panose="020B0604020202020204" pitchFamily="34" charset="0"/>
              <a:buChar char="•"/>
            </a:pPr>
            <a:r>
              <a:rPr lang="en-US" sz="2000" dirty="0"/>
              <a:t>The computer </a:t>
            </a:r>
            <a:r>
              <a:rPr lang="en-US" sz="2000" dirty="0">
                <a:solidFill>
                  <a:srgbClr val="FF0000"/>
                </a:solidFill>
              </a:rPr>
              <a:t>always begins </a:t>
            </a:r>
            <a:r>
              <a:rPr lang="en-US" sz="2000" dirty="0"/>
              <a:t>executing the program from the </a:t>
            </a:r>
            <a:r>
              <a:rPr lang="en-US" sz="2000" dirty="0">
                <a:solidFill>
                  <a:srgbClr val="FF0000"/>
                </a:solidFill>
              </a:rPr>
              <a:t>main</a:t>
            </a:r>
            <a:r>
              <a:rPr lang="en-US" sz="2000" dirty="0"/>
              <a:t> function.</a:t>
            </a:r>
            <a:endParaRPr lang="pt-PT" sz="2000" i="1" dirty="0"/>
          </a:p>
          <a:p>
            <a:pPr marL="285750" indent="-285750">
              <a:buClr>
                <a:srgbClr val="FF0000"/>
              </a:buClr>
              <a:buFont typeface="Arial" panose="020B0604020202020204" pitchFamily="34" charset="0"/>
              <a:buChar char="•"/>
            </a:pPr>
            <a:r>
              <a:rPr lang="en-US" sz="2000" dirty="0"/>
              <a:t>The </a:t>
            </a:r>
            <a:r>
              <a:rPr lang="en-US" sz="2000" dirty="0">
                <a:solidFill>
                  <a:srgbClr val="FF0000"/>
                </a:solidFill>
              </a:rPr>
              <a:t>preamble</a:t>
            </a:r>
            <a:r>
              <a:rPr lang="en-US" sz="2000" dirty="0"/>
              <a:t> includes external elements of the program (for example, packages from the standard library).</a:t>
            </a:r>
          </a:p>
          <a:p>
            <a:pPr marL="285750" indent="-285750">
              <a:buClr>
                <a:srgbClr val="FF0000"/>
              </a:buClr>
              <a:buFont typeface="Arial" panose="020B0604020202020204" pitchFamily="34" charset="0"/>
              <a:buChar char="•"/>
            </a:pPr>
            <a:r>
              <a:rPr lang="en-US" sz="2000" dirty="0"/>
              <a:t>All instructions end with a </a:t>
            </a:r>
            <a:r>
              <a:rPr lang="en-US" sz="2000" dirty="0">
                <a:solidFill>
                  <a:srgbClr val="FF0000"/>
                </a:solidFill>
              </a:rPr>
              <a:t>semicolon</a:t>
            </a:r>
            <a:r>
              <a:rPr lang="pt-PT" sz="2000" dirty="0">
                <a:solidFill>
                  <a:srgbClr val="FF0000"/>
                </a:solidFill>
              </a:rPr>
              <a:t>( ; )</a:t>
            </a:r>
            <a:r>
              <a:rPr lang="pt-PT" sz="2000" dirty="0"/>
              <a:t>.</a:t>
            </a:r>
          </a:p>
        </p:txBody>
      </p:sp>
      <p:sp>
        <p:nvSpPr>
          <p:cNvPr id="2" name="Slide Number Placeholder 1">
            <a:extLst>
              <a:ext uri="{FF2B5EF4-FFF2-40B4-BE49-F238E27FC236}">
                <a16:creationId xmlns:a16="http://schemas.microsoft.com/office/drawing/2014/main" id="{F0E780A7-D2D7-4CC4-9465-85488FA9FB0F}"/>
              </a:ext>
            </a:extLst>
          </p:cNvPr>
          <p:cNvSpPr>
            <a:spLocks noGrp="1"/>
          </p:cNvSpPr>
          <p:nvPr>
            <p:ph type="sldNum" sz="quarter" idx="16"/>
          </p:nvPr>
        </p:nvSpPr>
        <p:spPr/>
        <p:txBody>
          <a:bodyPr/>
          <a:lstStyle/>
          <a:p>
            <a:fld id="{A65C7E43-DD50-4759-88C4-C7B5A2194701}" type="slidenum">
              <a:rPr lang="pt-PT" smtClean="0"/>
              <a:pPr/>
              <a:t>21</a:t>
            </a:fld>
            <a:endParaRPr lang="pt-PT" dirty="0"/>
          </a:p>
        </p:txBody>
      </p:sp>
      <p:sp>
        <p:nvSpPr>
          <p:cNvPr id="9" name="Text Placeholder 10">
            <a:extLst>
              <a:ext uri="{FF2B5EF4-FFF2-40B4-BE49-F238E27FC236}">
                <a16:creationId xmlns:a16="http://schemas.microsoft.com/office/drawing/2014/main" id="{47C6EAD0-C689-40D0-8DD3-F634913D4ADA}"/>
              </a:ext>
            </a:extLst>
          </p:cNvPr>
          <p:cNvSpPr txBox="1">
            <a:spLocks/>
          </p:cNvSpPr>
          <p:nvPr/>
        </p:nvSpPr>
        <p:spPr>
          <a:xfrm>
            <a:off x="251520" y="968285"/>
            <a:ext cx="8252546" cy="5485048"/>
          </a:xfrm>
          <a:prstGeom prst="rect">
            <a:avLst/>
          </a:prstGeom>
        </p:spPr>
        <p:txBody>
          <a:bodyPr vert="horz" lIns="72000" tIns="45720" rIns="91440" bIns="45720" rtlCol="0" anchor="t" anchorCtr="0">
            <a:normAutofit/>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algn="just">
              <a:lnSpc>
                <a:spcPct val="160000"/>
              </a:lnSpc>
              <a:buClr>
                <a:srgbClr val="FF0000"/>
              </a:buClr>
            </a:pPr>
            <a:endParaRPr lang="en-US" sz="1400" dirty="0">
              <a:solidFill>
                <a:srgbClr val="333333"/>
              </a:solidFill>
            </a:endParaRPr>
          </a:p>
          <a:p>
            <a:pPr algn="l"/>
            <a:endParaRPr lang="pt-PT" sz="1800" b="0" i="0" u="none" strike="noStrike" baseline="0" dirty="0">
              <a:solidFill>
                <a:srgbClr val="000065"/>
              </a:solidFill>
              <a:latin typeface="MicrosoftSansSerif"/>
            </a:endParaRPr>
          </a:p>
        </p:txBody>
      </p:sp>
      <p:pic>
        <p:nvPicPr>
          <p:cNvPr id="5" name="Picture 4">
            <a:extLst>
              <a:ext uri="{FF2B5EF4-FFF2-40B4-BE49-F238E27FC236}">
                <a16:creationId xmlns:a16="http://schemas.microsoft.com/office/drawing/2014/main" id="{91C2E386-7FDF-0AC7-FD6C-BDC33CFD64B3}"/>
              </a:ext>
            </a:extLst>
          </p:cNvPr>
          <p:cNvPicPr>
            <a:picLocks noChangeAspect="1"/>
          </p:cNvPicPr>
          <p:nvPr/>
        </p:nvPicPr>
        <p:blipFill>
          <a:blip r:embed="rId3"/>
          <a:stretch>
            <a:fillRect/>
          </a:stretch>
        </p:blipFill>
        <p:spPr>
          <a:xfrm>
            <a:off x="7380312" y="68767"/>
            <a:ext cx="1728192" cy="1728192"/>
          </a:xfrm>
          <a:prstGeom prst="rect">
            <a:avLst/>
          </a:prstGeom>
        </p:spPr>
      </p:pic>
      <p:sp>
        <p:nvSpPr>
          <p:cNvPr id="3" name="Rectangle 2">
            <a:extLst>
              <a:ext uri="{FF2B5EF4-FFF2-40B4-BE49-F238E27FC236}">
                <a16:creationId xmlns:a16="http://schemas.microsoft.com/office/drawing/2014/main" id="{3D609346-27BA-3FEE-DF62-22C513F86552}"/>
              </a:ext>
            </a:extLst>
          </p:cNvPr>
          <p:cNvSpPr/>
          <p:nvPr/>
        </p:nvSpPr>
        <p:spPr>
          <a:xfrm>
            <a:off x="388560" y="1409186"/>
            <a:ext cx="7920880" cy="309993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Tree>
    <p:extLst>
      <p:ext uri="{BB962C8B-B14F-4D97-AF65-F5344CB8AC3E}">
        <p14:creationId xmlns:p14="http://schemas.microsoft.com/office/powerpoint/2010/main" val="14273019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a:xfrm>
            <a:off x="0" y="-28687"/>
            <a:ext cx="4176464" cy="669925"/>
          </a:xfrm>
          <a:prstGeom prst="rect">
            <a:avLst/>
          </a:prstGeom>
          <a:solidFill>
            <a:srgbClr val="FF0000"/>
          </a:solidFill>
          <a:ln/>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Why</a:t>
            </a:r>
            <a:r>
              <a:rPr lang="pt-PT" sz="32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C++?</a:t>
            </a:r>
            <a:endPar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endParaRP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F0E780A7-D2D7-4CC4-9465-85488FA9FB0F}"/>
              </a:ext>
            </a:extLst>
          </p:cNvPr>
          <p:cNvSpPr>
            <a:spLocks noGrp="1"/>
          </p:cNvSpPr>
          <p:nvPr>
            <p:ph type="sldNum" sz="quarter" idx="16"/>
          </p:nvPr>
        </p:nvSpPr>
        <p:spPr/>
        <p:txBody>
          <a:bodyPr/>
          <a:lstStyle/>
          <a:p>
            <a:fld id="{A65C7E43-DD50-4759-88C4-C7B5A2194701}" type="slidenum">
              <a:rPr lang="pt-PT" smtClean="0"/>
              <a:pPr/>
              <a:t>22</a:t>
            </a:fld>
            <a:endParaRPr lang="pt-PT" dirty="0"/>
          </a:p>
        </p:txBody>
      </p:sp>
      <p:sp>
        <p:nvSpPr>
          <p:cNvPr id="9" name="Text Placeholder 10">
            <a:extLst>
              <a:ext uri="{FF2B5EF4-FFF2-40B4-BE49-F238E27FC236}">
                <a16:creationId xmlns:a16="http://schemas.microsoft.com/office/drawing/2014/main" id="{47C6EAD0-C689-40D0-8DD3-F634913D4ADA}"/>
              </a:ext>
            </a:extLst>
          </p:cNvPr>
          <p:cNvSpPr txBox="1">
            <a:spLocks/>
          </p:cNvSpPr>
          <p:nvPr/>
        </p:nvSpPr>
        <p:spPr>
          <a:xfrm>
            <a:off x="434422" y="968285"/>
            <a:ext cx="8069644" cy="5485048"/>
          </a:xfrm>
          <a:prstGeom prst="rect">
            <a:avLst/>
          </a:prstGeom>
        </p:spPr>
        <p:txBody>
          <a:bodyPr vert="horz" lIns="72000" tIns="45720" rIns="91440" bIns="45720" rtlCol="0" anchor="t" anchorCtr="0">
            <a:normAutofit/>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algn="l"/>
            <a:endParaRPr lang="pt-PT" sz="1800" b="0" i="0" u="none" strike="noStrike" baseline="0" dirty="0">
              <a:solidFill>
                <a:srgbClr val="000065"/>
              </a:solidFill>
              <a:latin typeface="MicrosoftSansSerif"/>
            </a:endParaRPr>
          </a:p>
        </p:txBody>
      </p:sp>
      <p:pic>
        <p:nvPicPr>
          <p:cNvPr id="6" name="Picture 5">
            <a:extLst>
              <a:ext uri="{FF2B5EF4-FFF2-40B4-BE49-F238E27FC236}">
                <a16:creationId xmlns:a16="http://schemas.microsoft.com/office/drawing/2014/main" id="{0CD5B465-0896-8564-D894-ACD1C7B31928}"/>
              </a:ext>
            </a:extLst>
          </p:cNvPr>
          <p:cNvPicPr>
            <a:picLocks noChangeAspect="1"/>
          </p:cNvPicPr>
          <p:nvPr/>
        </p:nvPicPr>
        <p:blipFill>
          <a:blip r:embed="rId3"/>
          <a:stretch>
            <a:fillRect/>
          </a:stretch>
        </p:blipFill>
        <p:spPr>
          <a:xfrm>
            <a:off x="1751241" y="721024"/>
            <a:ext cx="5641517" cy="6000765"/>
          </a:xfrm>
          <a:prstGeom prst="rect">
            <a:avLst/>
          </a:prstGeom>
        </p:spPr>
      </p:pic>
    </p:spTree>
    <p:extLst>
      <p:ext uri="{BB962C8B-B14F-4D97-AF65-F5344CB8AC3E}">
        <p14:creationId xmlns:p14="http://schemas.microsoft.com/office/powerpoint/2010/main" val="11457095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a:xfrm>
            <a:off x="0" y="-28687"/>
            <a:ext cx="4176464" cy="669925"/>
          </a:xfrm>
          <a:prstGeom prst="rect">
            <a:avLst/>
          </a:prstGeom>
          <a:solidFill>
            <a:srgbClr val="FF0000"/>
          </a:solidFill>
          <a:ln/>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pt-PT" sz="3200" dirty="0" err="1">
                <a:solidFill>
                  <a:schemeClr val="bg1"/>
                </a:solidFill>
                <a:effectLst>
                  <a:outerShdw blurRad="38100" dist="38100" dir="2700000" algn="tl">
                    <a:srgbClr val="000000">
                      <a:alpha val="43137"/>
                    </a:srgbClr>
                  </a:outerShdw>
                </a:effectLst>
                <a:latin typeface="Franklin Gothic Book" pitchFamily="34" charset="0"/>
                <a:ea typeface="+mj-ea"/>
                <a:cs typeface="+mj-cs"/>
              </a:rPr>
              <a:t>Why</a:t>
            </a:r>
            <a:r>
              <a:rPr lang="pt-PT" sz="3200" dirty="0">
                <a:solidFill>
                  <a:schemeClr val="bg1"/>
                </a:solidFill>
                <a:effectLst>
                  <a:outerShdw blurRad="38100" dist="38100" dir="2700000" algn="tl">
                    <a:srgbClr val="000000">
                      <a:alpha val="43137"/>
                    </a:srgbClr>
                  </a:outerShdw>
                </a:effectLst>
                <a:latin typeface="Franklin Gothic Book" pitchFamily="34" charset="0"/>
                <a:ea typeface="+mj-ea"/>
                <a:cs typeface="+mj-cs"/>
              </a:rPr>
              <a:t> C++?</a:t>
            </a:r>
            <a:endPar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endParaRP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F0E780A7-D2D7-4CC4-9465-85488FA9FB0F}"/>
              </a:ext>
            </a:extLst>
          </p:cNvPr>
          <p:cNvSpPr>
            <a:spLocks noGrp="1"/>
          </p:cNvSpPr>
          <p:nvPr>
            <p:ph type="sldNum" sz="quarter" idx="16"/>
          </p:nvPr>
        </p:nvSpPr>
        <p:spPr/>
        <p:txBody>
          <a:bodyPr/>
          <a:lstStyle/>
          <a:p>
            <a:fld id="{A65C7E43-DD50-4759-88C4-C7B5A2194701}" type="slidenum">
              <a:rPr lang="pt-PT" smtClean="0"/>
              <a:pPr/>
              <a:t>23</a:t>
            </a:fld>
            <a:endParaRPr lang="pt-PT" dirty="0"/>
          </a:p>
        </p:txBody>
      </p:sp>
      <p:sp>
        <p:nvSpPr>
          <p:cNvPr id="9" name="Text Placeholder 10">
            <a:extLst>
              <a:ext uri="{FF2B5EF4-FFF2-40B4-BE49-F238E27FC236}">
                <a16:creationId xmlns:a16="http://schemas.microsoft.com/office/drawing/2014/main" id="{47C6EAD0-C689-40D0-8DD3-F634913D4ADA}"/>
              </a:ext>
            </a:extLst>
          </p:cNvPr>
          <p:cNvSpPr txBox="1">
            <a:spLocks/>
          </p:cNvSpPr>
          <p:nvPr/>
        </p:nvSpPr>
        <p:spPr>
          <a:xfrm>
            <a:off x="434422" y="968285"/>
            <a:ext cx="8069644" cy="5485048"/>
          </a:xfrm>
          <a:prstGeom prst="rect">
            <a:avLst/>
          </a:prstGeom>
        </p:spPr>
        <p:txBody>
          <a:bodyPr vert="horz" lIns="72000" tIns="45720" rIns="91440" bIns="45720" rtlCol="0" anchor="t" anchorCtr="0">
            <a:normAutofit/>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algn="l"/>
            <a:endParaRPr lang="pt-PT" sz="1800" b="0" i="0" u="none" strike="noStrike" baseline="0" dirty="0">
              <a:solidFill>
                <a:srgbClr val="000065"/>
              </a:solidFill>
              <a:latin typeface="MicrosoftSansSerif"/>
            </a:endParaRPr>
          </a:p>
        </p:txBody>
      </p:sp>
      <p:pic>
        <p:nvPicPr>
          <p:cNvPr id="5" name="Picture 4">
            <a:extLst>
              <a:ext uri="{FF2B5EF4-FFF2-40B4-BE49-F238E27FC236}">
                <a16:creationId xmlns:a16="http://schemas.microsoft.com/office/drawing/2014/main" id="{6553CAE0-83D4-3028-5BDD-3B63C2AE646D}"/>
              </a:ext>
            </a:extLst>
          </p:cNvPr>
          <p:cNvPicPr>
            <a:picLocks noChangeAspect="1"/>
          </p:cNvPicPr>
          <p:nvPr/>
        </p:nvPicPr>
        <p:blipFill rotWithShape="1">
          <a:blip r:embed="rId3"/>
          <a:srcRect t="453"/>
          <a:stretch/>
        </p:blipFill>
        <p:spPr>
          <a:xfrm>
            <a:off x="2843808" y="430306"/>
            <a:ext cx="3642676" cy="5924771"/>
          </a:xfrm>
          <a:prstGeom prst="rect">
            <a:avLst/>
          </a:prstGeom>
        </p:spPr>
      </p:pic>
    </p:spTree>
    <p:extLst>
      <p:ext uri="{BB962C8B-B14F-4D97-AF65-F5344CB8AC3E}">
        <p14:creationId xmlns:p14="http://schemas.microsoft.com/office/powerpoint/2010/main" val="1290293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idx="13"/>
          </p:nvPr>
        </p:nvSpPr>
        <p:spPr>
          <a:xfrm>
            <a:off x="471653" y="2214856"/>
            <a:ext cx="8069644" cy="2733146"/>
          </a:xfrm>
        </p:spPr>
        <p:txBody>
          <a:bodyPr>
            <a:normAutofit/>
          </a:bodyPr>
          <a:lstStyle/>
          <a:p>
            <a:pPr marL="457200" indent="-457200">
              <a:lnSpc>
                <a:spcPct val="120000"/>
              </a:lnSpc>
              <a:buClr>
                <a:srgbClr val="FF0000"/>
              </a:buClr>
              <a:buFont typeface="Wingdings" panose="05000000000000000000" pitchFamily="2" charset="2"/>
              <a:buChar char="Ø"/>
            </a:pPr>
            <a:r>
              <a:rPr lang="pt-PT" sz="2800" dirty="0"/>
              <a:t>Fénix</a:t>
            </a:r>
          </a:p>
          <a:p>
            <a:pPr marL="457200" indent="-457200">
              <a:lnSpc>
                <a:spcPct val="120000"/>
              </a:lnSpc>
              <a:buClr>
                <a:srgbClr val="FF0000"/>
              </a:buClr>
              <a:buFont typeface="Wingdings" panose="05000000000000000000" pitchFamily="2" charset="2"/>
              <a:buChar char="Ø"/>
            </a:pPr>
            <a:r>
              <a:rPr lang="pt-PT" sz="2800" dirty="0"/>
              <a:t>Teams   </a:t>
            </a:r>
            <a:r>
              <a:rPr lang="pt-PT" sz="2400" i="1" dirty="0">
                <a:solidFill>
                  <a:srgbClr val="FF0000"/>
                </a:solidFill>
                <a:effectLst>
                  <a:outerShdw blurRad="38100" dist="38100" dir="2700000" algn="tl">
                    <a:srgbClr val="000000">
                      <a:alpha val="43137"/>
                    </a:srgbClr>
                  </a:outerShdw>
                </a:effectLst>
              </a:rPr>
              <a:t>	</a:t>
            </a:r>
          </a:p>
        </p:txBody>
      </p:sp>
      <p:sp>
        <p:nvSpPr>
          <p:cNvPr id="10" name="Text Placeholder 9"/>
          <p:cNvSpPr>
            <a:spLocks noGrp="1"/>
          </p:cNvSpPr>
          <p:nvPr>
            <p:ph type="body" idx="1"/>
          </p:nvPr>
        </p:nvSpPr>
        <p:spPr>
          <a:xfrm>
            <a:off x="323528" y="620688"/>
            <a:ext cx="5184576" cy="642942"/>
          </a:xfrm>
        </p:spPr>
        <p:txBody>
          <a:bodyPr>
            <a:normAutofit/>
          </a:bodyPr>
          <a:lstStyle/>
          <a:p>
            <a:r>
              <a:rPr lang="pt-PT" sz="2400" i="1" dirty="0" err="1">
                <a:solidFill>
                  <a:srgbClr val="FF0000"/>
                </a:solidFill>
                <a:effectLst>
                  <a:outerShdw blurRad="38100" dist="38100" dir="2700000" algn="tl">
                    <a:srgbClr val="000000">
                      <a:alpha val="43137"/>
                    </a:srgbClr>
                  </a:outerShdw>
                </a:effectLst>
              </a:rPr>
              <a:t>Course</a:t>
            </a:r>
            <a:r>
              <a:rPr lang="pt-PT" sz="2400" i="1" dirty="0">
                <a:solidFill>
                  <a:srgbClr val="FF0000"/>
                </a:solidFill>
                <a:effectLst>
                  <a:outerShdw blurRad="38100" dist="38100" dir="2700000" algn="tl">
                    <a:srgbClr val="000000">
                      <a:alpha val="43137"/>
                    </a:srgbClr>
                  </a:outerShdw>
                </a:effectLst>
              </a:rPr>
              <a:t> </a:t>
            </a:r>
            <a:r>
              <a:rPr lang="pt-PT" sz="2400" i="1" dirty="0" err="1">
                <a:solidFill>
                  <a:srgbClr val="FF0000"/>
                </a:solidFill>
                <a:effectLst>
                  <a:outerShdw blurRad="38100" dist="38100" dir="2700000" algn="tl">
                    <a:srgbClr val="000000">
                      <a:alpha val="43137"/>
                    </a:srgbClr>
                  </a:outerShdw>
                </a:effectLst>
              </a:rPr>
              <a:t>unit</a:t>
            </a:r>
            <a:r>
              <a:rPr lang="pt-PT" sz="2400" i="1" dirty="0">
                <a:solidFill>
                  <a:srgbClr val="FF0000"/>
                </a:solidFill>
                <a:effectLst>
                  <a:outerShdw blurRad="38100" dist="38100" dir="2700000" algn="tl">
                    <a:srgbClr val="000000">
                      <a:alpha val="43137"/>
                    </a:srgbClr>
                  </a:outerShdw>
                </a:effectLst>
              </a:rPr>
              <a:t>:</a:t>
            </a:r>
          </a:p>
        </p:txBody>
      </p:sp>
      <p:sp>
        <p:nvSpPr>
          <p:cNvPr id="4" name="Rectangle 7"/>
          <p:cNvSpPr txBox="1">
            <a:spLocks noChangeArrowheads="1"/>
          </p:cNvSpPr>
          <p:nvPr/>
        </p:nvSpPr>
        <p:spPr>
          <a:xfrm>
            <a:off x="0" y="-28687"/>
            <a:ext cx="4176464" cy="669925"/>
          </a:xfrm>
          <a:prstGeom prst="rect">
            <a:avLst/>
          </a:prstGeom>
          <a:solidFill>
            <a:srgbClr val="FF0000"/>
          </a:solidFill>
          <a:ln/>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  </a:t>
            </a:r>
            <a:r>
              <a:rPr kumimoji="0" lang="pt-PT" sz="3200" b="0" i="0" u="none" strike="noStrike" kern="1200" cap="none" spc="0" normalizeH="0" baseline="0" noProof="0" dirty="0" err="1">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Presentation</a:t>
            </a:r>
            <a:r>
              <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a:t>
            </a: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F0E780A7-D2D7-4CC4-9465-85488FA9FB0F}"/>
              </a:ext>
            </a:extLst>
          </p:cNvPr>
          <p:cNvSpPr>
            <a:spLocks noGrp="1"/>
          </p:cNvSpPr>
          <p:nvPr>
            <p:ph type="sldNum" sz="quarter" idx="16"/>
          </p:nvPr>
        </p:nvSpPr>
        <p:spPr>
          <a:xfrm>
            <a:off x="6974904" y="6453336"/>
            <a:ext cx="2133600" cy="365125"/>
          </a:xfrm>
        </p:spPr>
        <p:txBody>
          <a:bodyPr/>
          <a:lstStyle/>
          <a:p>
            <a:fld id="{A65C7E43-DD50-4759-88C4-C7B5A2194701}" type="slidenum">
              <a:rPr lang="pt-PT" smtClean="0"/>
              <a:pPr/>
              <a:t>3</a:t>
            </a:fld>
            <a:endParaRPr lang="pt-PT" dirty="0"/>
          </a:p>
        </p:txBody>
      </p:sp>
      <p:sp>
        <p:nvSpPr>
          <p:cNvPr id="8" name="Text Placeholder 9">
            <a:extLst>
              <a:ext uri="{FF2B5EF4-FFF2-40B4-BE49-F238E27FC236}">
                <a16:creationId xmlns:a16="http://schemas.microsoft.com/office/drawing/2014/main" id="{360B03F5-D632-4190-A9B3-A3B17E4428A8}"/>
              </a:ext>
            </a:extLst>
          </p:cNvPr>
          <p:cNvSpPr txBox="1">
            <a:spLocks/>
          </p:cNvSpPr>
          <p:nvPr/>
        </p:nvSpPr>
        <p:spPr>
          <a:xfrm>
            <a:off x="378100" y="2150693"/>
            <a:ext cx="7434260" cy="2064641"/>
          </a:xfrm>
          <a:prstGeom prst="rect">
            <a:avLst/>
          </a:prstGeom>
        </p:spPr>
        <p:txBody>
          <a:bodyPr vert="horz" lIns="91440" tIns="45720" rIns="91440" bIns="45720" rtlCol="0" anchor="b">
            <a:normAutofit/>
          </a:bodyPr>
          <a:lstStyle>
            <a:lvl1pPr marL="0" indent="0" algn="l" defTabSz="914400" rtl="0" eaLnBrk="1" latinLnBrk="0" hangingPunct="1">
              <a:spcBef>
                <a:spcPct val="20000"/>
              </a:spcBef>
              <a:buFont typeface="Arial" pitchFamily="34" charset="0"/>
              <a:buNone/>
              <a:defRPr sz="2000" b="0" kern="1200" baseline="0">
                <a:solidFill>
                  <a:srgbClr val="C1131E"/>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endParaRPr lang="pt-PT" sz="2400" i="1" dirty="0">
              <a:solidFill>
                <a:srgbClr val="FF0000"/>
              </a:solidFill>
              <a:effectLst>
                <a:outerShdw blurRad="38100" dist="38100" dir="2700000" algn="tl">
                  <a:srgbClr val="000000">
                    <a:alpha val="43137"/>
                  </a:srgbClr>
                </a:outerShdw>
              </a:effectLst>
            </a:endParaRPr>
          </a:p>
        </p:txBody>
      </p:sp>
      <p:sp>
        <p:nvSpPr>
          <p:cNvPr id="9" name="Text Placeholder 10">
            <a:extLst>
              <a:ext uri="{FF2B5EF4-FFF2-40B4-BE49-F238E27FC236}">
                <a16:creationId xmlns:a16="http://schemas.microsoft.com/office/drawing/2014/main" id="{47C6EAD0-C689-40D0-8DD3-F634913D4ADA}"/>
              </a:ext>
            </a:extLst>
          </p:cNvPr>
          <p:cNvSpPr txBox="1">
            <a:spLocks/>
          </p:cNvSpPr>
          <p:nvPr/>
        </p:nvSpPr>
        <p:spPr>
          <a:xfrm>
            <a:off x="434422" y="1963785"/>
            <a:ext cx="8069644" cy="1754327"/>
          </a:xfrm>
          <a:prstGeom prst="rect">
            <a:avLst/>
          </a:prstGeom>
        </p:spPr>
        <p:txBody>
          <a:bodyPr vert="horz" lIns="72000" tIns="45720" rIns="91440" bIns="45720" rtlCol="0" anchor="t" anchorCtr="0">
            <a:normAutofit/>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a:lnSpc>
                <a:spcPct val="120000"/>
              </a:lnSpc>
            </a:pPr>
            <a:endParaRPr lang="pt-PT" sz="1400" dirty="0"/>
          </a:p>
        </p:txBody>
      </p:sp>
      <p:sp>
        <p:nvSpPr>
          <p:cNvPr id="12" name="Text Placeholder 10">
            <a:extLst>
              <a:ext uri="{FF2B5EF4-FFF2-40B4-BE49-F238E27FC236}">
                <a16:creationId xmlns:a16="http://schemas.microsoft.com/office/drawing/2014/main" id="{93F360D6-7B28-4F59-84C7-A4F58204682C}"/>
              </a:ext>
            </a:extLst>
          </p:cNvPr>
          <p:cNvSpPr txBox="1">
            <a:spLocks/>
          </p:cNvSpPr>
          <p:nvPr/>
        </p:nvSpPr>
        <p:spPr>
          <a:xfrm>
            <a:off x="434422" y="5445224"/>
            <a:ext cx="8069644" cy="1008111"/>
          </a:xfrm>
          <a:prstGeom prst="rect">
            <a:avLst/>
          </a:prstGeom>
        </p:spPr>
        <p:txBody>
          <a:bodyPr vert="horz" lIns="72000" tIns="45720" rIns="91440" bIns="45720" rtlCol="0" anchor="t" anchorCtr="0">
            <a:normAutofit/>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a:lnSpc>
                <a:spcPct val="120000"/>
              </a:lnSpc>
              <a:buClr>
                <a:srgbClr val="FF0000"/>
              </a:buClr>
            </a:pPr>
            <a:r>
              <a:rPr lang="pt-PT" sz="1200" b="1" dirty="0"/>
              <a:t>	</a:t>
            </a:r>
            <a:endParaRPr lang="pt-PT" sz="1400" dirty="0"/>
          </a:p>
        </p:txBody>
      </p:sp>
      <p:sp>
        <p:nvSpPr>
          <p:cNvPr id="13" name="Text Placeholder 10">
            <a:extLst>
              <a:ext uri="{FF2B5EF4-FFF2-40B4-BE49-F238E27FC236}">
                <a16:creationId xmlns:a16="http://schemas.microsoft.com/office/drawing/2014/main" id="{3611E51A-BAC7-44F5-9220-3B1FE76264C3}"/>
              </a:ext>
            </a:extLst>
          </p:cNvPr>
          <p:cNvSpPr txBox="1">
            <a:spLocks/>
          </p:cNvSpPr>
          <p:nvPr/>
        </p:nvSpPr>
        <p:spPr>
          <a:xfrm>
            <a:off x="543188" y="1421160"/>
            <a:ext cx="8069644" cy="982791"/>
          </a:xfrm>
          <a:prstGeom prst="rect">
            <a:avLst/>
          </a:prstGeom>
        </p:spPr>
        <p:txBody>
          <a:bodyPr vert="horz" lIns="72000" tIns="45720" rIns="91440" bIns="45720" rtlCol="0" anchor="t" anchorCtr="0">
            <a:normAutofit/>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a:lnSpc>
                <a:spcPct val="120000"/>
              </a:lnSpc>
            </a:pPr>
            <a:r>
              <a:rPr lang="pt-PT" sz="2800" b="1" dirty="0" err="1"/>
              <a:t>Programming</a:t>
            </a:r>
            <a:r>
              <a:rPr lang="pt-PT" sz="2800" b="1" dirty="0"/>
              <a:t> </a:t>
            </a:r>
            <a:r>
              <a:rPr lang="pt-PT" sz="2800" b="1" dirty="0" err="1"/>
              <a:t>Languages</a:t>
            </a:r>
            <a:endParaRPr lang="pt-PT" sz="2400" b="1" dirty="0"/>
          </a:p>
          <a:p>
            <a:pPr>
              <a:lnSpc>
                <a:spcPct val="120000"/>
              </a:lnSpc>
            </a:pPr>
            <a:r>
              <a:rPr lang="pt-PT" sz="1200" b="1" dirty="0"/>
              <a:t>	</a:t>
            </a:r>
            <a:endParaRPr lang="pt-PT" sz="1400" dirty="0"/>
          </a:p>
        </p:txBody>
      </p:sp>
      <p:sp>
        <p:nvSpPr>
          <p:cNvPr id="7" name="TextBox 6">
            <a:extLst>
              <a:ext uri="{FF2B5EF4-FFF2-40B4-BE49-F238E27FC236}">
                <a16:creationId xmlns:a16="http://schemas.microsoft.com/office/drawing/2014/main" id="{8A322075-36DC-463F-8A10-FF399A74EF41}"/>
              </a:ext>
            </a:extLst>
          </p:cNvPr>
          <p:cNvSpPr txBox="1"/>
          <p:nvPr/>
        </p:nvSpPr>
        <p:spPr>
          <a:xfrm>
            <a:off x="5379900" y="2084739"/>
            <a:ext cx="3126746" cy="1077218"/>
          </a:xfrm>
          <a:prstGeom prst="rect">
            <a:avLst/>
          </a:prstGeom>
          <a:noFill/>
          <a:ln w="12700">
            <a:solidFill>
              <a:srgbClr val="FF0000"/>
            </a:solidFill>
          </a:ln>
        </p:spPr>
        <p:txBody>
          <a:bodyPr wrap="square" rtlCol="0">
            <a:spAutoFit/>
          </a:bodyPr>
          <a:lstStyle/>
          <a:p>
            <a:r>
              <a:rPr lang="pt-PT" sz="3200" dirty="0" err="1">
                <a:latin typeface="Franklin Gothic Book" panose="020B0503020102020204" pitchFamily="34" charset="0"/>
              </a:rPr>
              <a:t>Lecture</a:t>
            </a:r>
            <a:r>
              <a:rPr lang="pt-PT" sz="3200" dirty="0">
                <a:latin typeface="Franklin Gothic Book" panose="020B0503020102020204" pitchFamily="34" charset="0"/>
              </a:rPr>
              <a:t> Notes </a:t>
            </a:r>
            <a:r>
              <a:rPr lang="pt-PT" sz="3200" dirty="0" err="1">
                <a:latin typeface="Franklin Gothic Book" panose="020B0503020102020204" pitchFamily="34" charset="0"/>
              </a:rPr>
              <a:t>and</a:t>
            </a:r>
            <a:r>
              <a:rPr lang="pt-PT" sz="3200" dirty="0">
                <a:latin typeface="Franklin Gothic Book" panose="020B0503020102020204" pitchFamily="34" charset="0"/>
              </a:rPr>
              <a:t> </a:t>
            </a:r>
            <a:r>
              <a:rPr lang="pt-PT" sz="3200" dirty="0" err="1">
                <a:latin typeface="Franklin Gothic Book" panose="020B0503020102020204" pitchFamily="34" charset="0"/>
              </a:rPr>
              <a:t>Exercises</a:t>
            </a:r>
            <a:endParaRPr lang="pt-PT" sz="3200" dirty="0">
              <a:latin typeface="Franklin Gothic Book" panose="020B0503020102020204" pitchFamily="34" charset="0"/>
            </a:endParaRPr>
          </a:p>
        </p:txBody>
      </p:sp>
      <p:sp>
        <p:nvSpPr>
          <p:cNvPr id="3" name="Arrow: Left 2">
            <a:extLst>
              <a:ext uri="{FF2B5EF4-FFF2-40B4-BE49-F238E27FC236}">
                <a16:creationId xmlns:a16="http://schemas.microsoft.com/office/drawing/2014/main" id="{B25F2BB4-7A1D-FC1D-F37F-1750D57F2AED}"/>
              </a:ext>
            </a:extLst>
          </p:cNvPr>
          <p:cNvSpPr/>
          <p:nvPr/>
        </p:nvSpPr>
        <p:spPr>
          <a:xfrm>
            <a:off x="2051720" y="2285254"/>
            <a:ext cx="3096344" cy="567682"/>
          </a:xfrm>
          <a:prstGeom prst="lef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5" name="Arrow: Bent-Up 4">
            <a:extLst>
              <a:ext uri="{FF2B5EF4-FFF2-40B4-BE49-F238E27FC236}">
                <a16:creationId xmlns:a16="http://schemas.microsoft.com/office/drawing/2014/main" id="{DAD0723A-BAC1-4260-8EE9-DDA022D669E2}"/>
              </a:ext>
            </a:extLst>
          </p:cNvPr>
          <p:cNvSpPr/>
          <p:nvPr/>
        </p:nvSpPr>
        <p:spPr>
          <a:xfrm flipH="1">
            <a:off x="1115616" y="3496333"/>
            <a:ext cx="1224136" cy="1581786"/>
          </a:xfrm>
          <a:prstGeom prst="bentUp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6" name="TextBox 5">
            <a:extLst>
              <a:ext uri="{FF2B5EF4-FFF2-40B4-BE49-F238E27FC236}">
                <a16:creationId xmlns:a16="http://schemas.microsoft.com/office/drawing/2014/main" id="{652C75E6-CA23-EEF1-1C8B-D7206B6C187E}"/>
              </a:ext>
            </a:extLst>
          </p:cNvPr>
          <p:cNvSpPr txBox="1"/>
          <p:nvPr/>
        </p:nvSpPr>
        <p:spPr>
          <a:xfrm>
            <a:off x="2531856" y="4359622"/>
            <a:ext cx="3912351" cy="1077218"/>
          </a:xfrm>
          <a:prstGeom prst="rect">
            <a:avLst/>
          </a:prstGeom>
          <a:noFill/>
          <a:ln w="12700">
            <a:solidFill>
              <a:srgbClr val="FF0000"/>
            </a:solidFill>
          </a:ln>
        </p:spPr>
        <p:txBody>
          <a:bodyPr wrap="square" rtlCol="0">
            <a:spAutoFit/>
          </a:bodyPr>
          <a:lstStyle/>
          <a:p>
            <a:r>
              <a:rPr lang="pt-PT" sz="3200" dirty="0">
                <a:latin typeface="Franklin Gothic Book" panose="020B0503020102020204" pitchFamily="34" charset="0"/>
              </a:rPr>
              <a:t>Slides </a:t>
            </a:r>
            <a:r>
              <a:rPr lang="pt-PT" sz="3200" dirty="0" err="1">
                <a:latin typeface="Franklin Gothic Book" panose="020B0503020102020204" pitchFamily="34" charset="0"/>
              </a:rPr>
              <a:t>and</a:t>
            </a:r>
            <a:r>
              <a:rPr lang="pt-PT" sz="3200" dirty="0">
                <a:latin typeface="Franklin Gothic Book" panose="020B0503020102020204" pitchFamily="34" charset="0"/>
              </a:rPr>
              <a:t> </a:t>
            </a:r>
            <a:r>
              <a:rPr lang="pt-PT" sz="3200" dirty="0" err="1">
                <a:latin typeface="Franklin Gothic Book" panose="020B0503020102020204" pitchFamily="34" charset="0"/>
              </a:rPr>
              <a:t>exercises</a:t>
            </a:r>
            <a:r>
              <a:rPr lang="pt-PT" sz="3200" dirty="0">
                <a:latin typeface="Franklin Gothic Book" panose="020B0503020102020204" pitchFamily="34" charset="0"/>
              </a:rPr>
              <a:t> </a:t>
            </a:r>
            <a:r>
              <a:rPr lang="pt-PT" sz="3200" dirty="0" err="1">
                <a:latin typeface="Franklin Gothic Book" panose="020B0503020102020204" pitchFamily="34" charset="0"/>
              </a:rPr>
              <a:t>solved</a:t>
            </a:r>
            <a:r>
              <a:rPr lang="pt-PT" sz="3200" dirty="0">
                <a:latin typeface="Franklin Gothic Book" panose="020B0503020102020204" pitchFamily="34" charset="0"/>
              </a:rPr>
              <a:t> in </a:t>
            </a:r>
            <a:r>
              <a:rPr lang="pt-PT" sz="3200" dirty="0" err="1">
                <a:latin typeface="Franklin Gothic Book" panose="020B0503020102020204" pitchFamily="34" charset="0"/>
              </a:rPr>
              <a:t>class</a:t>
            </a:r>
            <a:endParaRPr lang="pt-PT" sz="3200" dirty="0">
              <a:latin typeface="Franklin Gothic Book" panose="020B0503020102020204" pitchFamily="34" charset="0"/>
            </a:endParaRPr>
          </a:p>
        </p:txBody>
      </p:sp>
    </p:spTree>
    <p:extLst>
      <p:ext uri="{BB962C8B-B14F-4D97-AF65-F5344CB8AC3E}">
        <p14:creationId xmlns:p14="http://schemas.microsoft.com/office/powerpoint/2010/main" val="3771339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idx="13"/>
          </p:nvPr>
        </p:nvSpPr>
        <p:spPr>
          <a:xfrm>
            <a:off x="434422" y="908723"/>
            <a:ext cx="8106875" cy="5256580"/>
          </a:xfrm>
        </p:spPr>
        <p:txBody>
          <a:bodyPr>
            <a:normAutofit fontScale="85000" lnSpcReduction="20000"/>
          </a:bodyPr>
          <a:lstStyle/>
          <a:p>
            <a:pPr marL="571500" indent="-571500" algn="just">
              <a:lnSpc>
                <a:spcPct val="120000"/>
              </a:lnSpc>
              <a:buClr>
                <a:srgbClr val="FF0000"/>
              </a:buClr>
              <a:buFont typeface="Arial" panose="020B0604020202020204" pitchFamily="34" charset="0"/>
              <a:buChar char="•"/>
            </a:pPr>
            <a:r>
              <a:rPr lang="en-US" sz="4200" dirty="0">
                <a:solidFill>
                  <a:srgbClr val="000000"/>
                </a:solidFill>
              </a:rPr>
              <a:t>Define concepts of Object-Oriented Programming</a:t>
            </a:r>
            <a:r>
              <a:rPr lang="pt-PT" sz="4200" dirty="0">
                <a:solidFill>
                  <a:srgbClr val="000000"/>
                </a:solidFill>
              </a:rPr>
              <a:t>;</a:t>
            </a:r>
          </a:p>
          <a:p>
            <a:pPr algn="just">
              <a:lnSpc>
                <a:spcPct val="120000"/>
              </a:lnSpc>
              <a:buClr>
                <a:srgbClr val="FF0000"/>
              </a:buClr>
            </a:pPr>
            <a:endParaRPr lang="pt-PT" sz="4200" dirty="0">
              <a:solidFill>
                <a:srgbClr val="000000"/>
              </a:solidFill>
            </a:endParaRPr>
          </a:p>
          <a:p>
            <a:pPr marL="571500" indent="-571500" algn="just">
              <a:lnSpc>
                <a:spcPct val="120000"/>
              </a:lnSpc>
              <a:buClr>
                <a:srgbClr val="FF0000"/>
              </a:buClr>
              <a:buFont typeface="Arial" panose="020B0604020202020204" pitchFamily="34" charset="0"/>
              <a:buChar char="•"/>
            </a:pPr>
            <a:r>
              <a:rPr lang="en-US" sz="4200" dirty="0">
                <a:solidFill>
                  <a:srgbClr val="000000"/>
                </a:solidFill>
              </a:rPr>
              <a:t>Recognize good programming practices in C++;</a:t>
            </a:r>
          </a:p>
          <a:p>
            <a:pPr algn="just">
              <a:lnSpc>
                <a:spcPct val="120000"/>
              </a:lnSpc>
              <a:buClr>
                <a:srgbClr val="FF0000"/>
              </a:buClr>
            </a:pPr>
            <a:endParaRPr lang="pt-PT" sz="4200" b="0" i="0" u="none" strike="noStrike" dirty="0">
              <a:solidFill>
                <a:srgbClr val="000000"/>
              </a:solidFill>
              <a:effectLst/>
              <a:latin typeface="Franklin Gothic Book" panose="020B0503020102020204" pitchFamily="34" charset="0"/>
            </a:endParaRPr>
          </a:p>
          <a:p>
            <a:pPr marL="571500" indent="-571500" algn="just">
              <a:lnSpc>
                <a:spcPct val="120000"/>
              </a:lnSpc>
              <a:buClr>
                <a:srgbClr val="FF0000"/>
              </a:buClr>
              <a:buFont typeface="Arial" panose="020B0604020202020204" pitchFamily="34" charset="0"/>
              <a:buChar char="•"/>
            </a:pPr>
            <a:r>
              <a:rPr lang="en-US" sz="4200" dirty="0">
                <a:solidFill>
                  <a:srgbClr val="000000"/>
                </a:solidFill>
              </a:rPr>
              <a:t>Implement relevant algorithms to solve mathematical problems</a:t>
            </a:r>
            <a:r>
              <a:rPr lang="pt-PT" sz="4200" dirty="0">
                <a:solidFill>
                  <a:srgbClr val="000000"/>
                </a:solidFill>
              </a:rPr>
              <a:t>.</a:t>
            </a:r>
            <a:endParaRPr lang="pt-PT" sz="4200" b="0" i="0" u="none" strike="noStrike" dirty="0">
              <a:solidFill>
                <a:srgbClr val="000000"/>
              </a:solidFill>
              <a:effectLst/>
              <a:latin typeface="Franklin Gothic Book" panose="020B0503020102020204" pitchFamily="34" charset="0"/>
            </a:endParaRPr>
          </a:p>
        </p:txBody>
      </p:sp>
      <p:sp>
        <p:nvSpPr>
          <p:cNvPr id="4" name="Rectangle 7"/>
          <p:cNvSpPr txBox="1">
            <a:spLocks noChangeArrowheads="1"/>
          </p:cNvSpPr>
          <p:nvPr/>
        </p:nvSpPr>
        <p:spPr>
          <a:xfrm>
            <a:off x="0" y="-28687"/>
            <a:ext cx="4176464" cy="669925"/>
          </a:xfrm>
          <a:prstGeom prst="rect">
            <a:avLst/>
          </a:prstGeom>
          <a:solidFill>
            <a:srgbClr val="FF0000"/>
          </a:solidFill>
          <a:ln/>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PT" sz="3200" b="0" i="0" u="none" strike="noStrike" kern="1200" cap="none" spc="0" normalizeH="0" baseline="0" noProof="0" dirty="0" err="1">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Objectives</a:t>
            </a:r>
            <a:r>
              <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a:t>
            </a: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F0E780A7-D2D7-4CC4-9465-85488FA9FB0F}"/>
              </a:ext>
            </a:extLst>
          </p:cNvPr>
          <p:cNvSpPr>
            <a:spLocks noGrp="1"/>
          </p:cNvSpPr>
          <p:nvPr>
            <p:ph type="sldNum" sz="quarter" idx="16"/>
          </p:nvPr>
        </p:nvSpPr>
        <p:spPr>
          <a:xfrm>
            <a:off x="6974904" y="6453336"/>
            <a:ext cx="2133600" cy="365125"/>
          </a:xfrm>
        </p:spPr>
        <p:txBody>
          <a:bodyPr/>
          <a:lstStyle/>
          <a:p>
            <a:fld id="{A65C7E43-DD50-4759-88C4-C7B5A2194701}" type="slidenum">
              <a:rPr lang="pt-PT" smtClean="0"/>
              <a:pPr/>
              <a:t>4</a:t>
            </a:fld>
            <a:endParaRPr lang="pt-PT" dirty="0"/>
          </a:p>
        </p:txBody>
      </p:sp>
      <p:sp>
        <p:nvSpPr>
          <p:cNvPr id="9" name="Text Placeholder 10">
            <a:extLst>
              <a:ext uri="{FF2B5EF4-FFF2-40B4-BE49-F238E27FC236}">
                <a16:creationId xmlns:a16="http://schemas.microsoft.com/office/drawing/2014/main" id="{47C6EAD0-C689-40D0-8DD3-F634913D4ADA}"/>
              </a:ext>
            </a:extLst>
          </p:cNvPr>
          <p:cNvSpPr txBox="1">
            <a:spLocks/>
          </p:cNvSpPr>
          <p:nvPr/>
        </p:nvSpPr>
        <p:spPr>
          <a:xfrm>
            <a:off x="434422" y="1963785"/>
            <a:ext cx="8069644" cy="1754327"/>
          </a:xfrm>
          <a:prstGeom prst="rect">
            <a:avLst/>
          </a:prstGeom>
        </p:spPr>
        <p:txBody>
          <a:bodyPr vert="horz" lIns="72000" tIns="45720" rIns="91440" bIns="45720" rtlCol="0" anchor="t" anchorCtr="0">
            <a:normAutofit/>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a:lnSpc>
                <a:spcPct val="120000"/>
              </a:lnSpc>
            </a:pPr>
            <a:endParaRPr lang="pt-PT" sz="1400" dirty="0"/>
          </a:p>
        </p:txBody>
      </p:sp>
      <p:sp>
        <p:nvSpPr>
          <p:cNvPr id="12" name="Text Placeholder 10">
            <a:extLst>
              <a:ext uri="{FF2B5EF4-FFF2-40B4-BE49-F238E27FC236}">
                <a16:creationId xmlns:a16="http://schemas.microsoft.com/office/drawing/2014/main" id="{93F360D6-7B28-4F59-84C7-A4F58204682C}"/>
              </a:ext>
            </a:extLst>
          </p:cNvPr>
          <p:cNvSpPr txBox="1">
            <a:spLocks/>
          </p:cNvSpPr>
          <p:nvPr/>
        </p:nvSpPr>
        <p:spPr>
          <a:xfrm>
            <a:off x="434422" y="5445224"/>
            <a:ext cx="8069644" cy="1008111"/>
          </a:xfrm>
          <a:prstGeom prst="rect">
            <a:avLst/>
          </a:prstGeom>
        </p:spPr>
        <p:txBody>
          <a:bodyPr vert="horz" lIns="72000" tIns="45720" rIns="91440" bIns="45720" rtlCol="0" anchor="t" anchorCtr="0">
            <a:normAutofit/>
          </a:bodyPr>
          <a:lstStyle>
            <a:lvl1pPr marL="0" indent="0" algn="l" defTabSz="914400" rtl="0" eaLnBrk="1" latinLnBrk="0" hangingPunct="1">
              <a:lnSpc>
                <a:spcPct val="150000"/>
              </a:lnSpc>
              <a:spcBef>
                <a:spcPct val="20000"/>
              </a:spcBef>
              <a:buFont typeface="Arial" pitchFamily="34" charset="0"/>
              <a:buNone/>
              <a:defRPr sz="1600" b="0" kern="1200" baseline="0">
                <a:solidFill>
                  <a:schemeClr val="tx1"/>
                </a:solidFill>
                <a:latin typeface="Franklin Gothic Book"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a:lnSpc>
                <a:spcPct val="120000"/>
              </a:lnSpc>
              <a:buClr>
                <a:srgbClr val="FF0000"/>
              </a:buClr>
            </a:pPr>
            <a:r>
              <a:rPr lang="pt-PT" sz="1200" b="1" dirty="0"/>
              <a:t>	</a:t>
            </a:r>
            <a:endParaRPr lang="pt-PT" sz="1400" dirty="0"/>
          </a:p>
        </p:txBody>
      </p:sp>
    </p:spTree>
    <p:extLst>
      <p:ext uri="{BB962C8B-B14F-4D97-AF65-F5344CB8AC3E}">
        <p14:creationId xmlns:p14="http://schemas.microsoft.com/office/powerpoint/2010/main" val="3549946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idx="13"/>
          </p:nvPr>
        </p:nvSpPr>
        <p:spPr>
          <a:xfrm>
            <a:off x="395536" y="1052741"/>
            <a:ext cx="8424936" cy="5256574"/>
          </a:xfrm>
        </p:spPr>
        <p:txBody>
          <a:bodyPr>
            <a:normAutofit/>
          </a:bodyPr>
          <a:lstStyle/>
          <a:p>
            <a:pPr marL="342900" indent="-342900">
              <a:buClr>
                <a:srgbClr val="FF0000"/>
              </a:buClr>
              <a:buFont typeface="Arial" panose="020B0604020202020204" pitchFamily="34" charset="0"/>
              <a:buChar char="•"/>
            </a:pPr>
            <a:r>
              <a:rPr lang="pt-PT" sz="2000" u="sng" dirty="0" err="1">
                <a:solidFill>
                  <a:srgbClr val="333333"/>
                </a:solidFill>
              </a:rPr>
              <a:t>Chapter</a:t>
            </a:r>
            <a:r>
              <a:rPr lang="pt-PT" sz="2000" u="sng" dirty="0">
                <a:solidFill>
                  <a:srgbClr val="333333"/>
                </a:solidFill>
              </a:rPr>
              <a:t> 1</a:t>
            </a:r>
            <a:r>
              <a:rPr lang="pt-PT" sz="2000" dirty="0">
                <a:solidFill>
                  <a:srgbClr val="333333"/>
                </a:solidFill>
              </a:rPr>
              <a:t>: </a:t>
            </a:r>
            <a:r>
              <a:rPr lang="pt-PT" sz="2000" dirty="0" err="1">
                <a:solidFill>
                  <a:srgbClr val="333333"/>
                </a:solidFill>
              </a:rPr>
              <a:t>Variables</a:t>
            </a:r>
            <a:r>
              <a:rPr lang="pt-PT" sz="2000" dirty="0">
                <a:solidFill>
                  <a:srgbClr val="333333"/>
                </a:solidFill>
              </a:rPr>
              <a:t> </a:t>
            </a:r>
            <a:r>
              <a:rPr lang="pt-PT" sz="2000" dirty="0" err="1">
                <a:solidFill>
                  <a:srgbClr val="333333"/>
                </a:solidFill>
              </a:rPr>
              <a:t>and</a:t>
            </a:r>
            <a:r>
              <a:rPr lang="pt-PT" sz="2000" dirty="0">
                <a:solidFill>
                  <a:srgbClr val="333333"/>
                </a:solidFill>
              </a:rPr>
              <a:t> </a:t>
            </a:r>
            <a:r>
              <a:rPr lang="pt-PT" sz="2000" dirty="0" err="1">
                <a:solidFill>
                  <a:srgbClr val="333333"/>
                </a:solidFill>
              </a:rPr>
              <a:t>operators</a:t>
            </a:r>
            <a:r>
              <a:rPr lang="pt-PT" sz="2000" dirty="0">
                <a:solidFill>
                  <a:srgbClr val="333333"/>
                </a:solidFill>
              </a:rPr>
              <a:t>                             </a:t>
            </a:r>
            <a:r>
              <a:rPr lang="pt-PT" sz="2000" b="1" dirty="0">
                <a:solidFill>
                  <a:srgbClr val="333333"/>
                </a:solidFill>
              </a:rPr>
              <a:t>[2 classes]</a:t>
            </a:r>
          </a:p>
          <a:p>
            <a:pPr marL="342900" indent="-342900">
              <a:buClr>
                <a:srgbClr val="FF0000"/>
              </a:buClr>
              <a:buFont typeface="Arial" panose="020B0604020202020204" pitchFamily="34" charset="0"/>
              <a:buChar char="•"/>
            </a:pPr>
            <a:r>
              <a:rPr lang="pt-PT" sz="2000" u="sng" dirty="0" err="1">
                <a:solidFill>
                  <a:srgbClr val="333333"/>
                </a:solidFill>
              </a:rPr>
              <a:t>Chapter</a:t>
            </a:r>
            <a:r>
              <a:rPr lang="pt-PT" sz="2000" b="0" i="0" u="sng" dirty="0">
                <a:solidFill>
                  <a:srgbClr val="333333"/>
                </a:solidFill>
                <a:effectLst/>
              </a:rPr>
              <a:t> </a:t>
            </a:r>
            <a:r>
              <a:rPr lang="pt-PT" sz="2000" u="sng" dirty="0">
                <a:solidFill>
                  <a:srgbClr val="333333"/>
                </a:solidFill>
              </a:rPr>
              <a:t>2:</a:t>
            </a:r>
            <a:r>
              <a:rPr lang="pt-PT" sz="2000" dirty="0">
                <a:solidFill>
                  <a:srgbClr val="333333"/>
                </a:solidFill>
              </a:rPr>
              <a:t> </a:t>
            </a:r>
            <a:r>
              <a:rPr lang="pt-PT" sz="2000" dirty="0" err="1">
                <a:solidFill>
                  <a:srgbClr val="333333"/>
                </a:solidFill>
              </a:rPr>
              <a:t>Control</a:t>
            </a:r>
            <a:r>
              <a:rPr lang="pt-PT" sz="2000" dirty="0">
                <a:solidFill>
                  <a:srgbClr val="333333"/>
                </a:solidFill>
              </a:rPr>
              <a:t> </a:t>
            </a:r>
            <a:r>
              <a:rPr lang="pt-PT" sz="2000" dirty="0" err="1">
                <a:solidFill>
                  <a:srgbClr val="333333"/>
                </a:solidFill>
              </a:rPr>
              <a:t>Structurs</a:t>
            </a:r>
            <a:r>
              <a:rPr lang="pt-PT" sz="2000" dirty="0">
                <a:solidFill>
                  <a:srgbClr val="333333"/>
                </a:solidFill>
              </a:rPr>
              <a:t>                                         </a:t>
            </a:r>
            <a:r>
              <a:rPr lang="pt-PT" sz="2000" b="1" dirty="0">
                <a:solidFill>
                  <a:srgbClr val="333333"/>
                </a:solidFill>
              </a:rPr>
              <a:t>[4 classes]</a:t>
            </a:r>
          </a:p>
          <a:p>
            <a:pPr marL="342900" indent="-342900">
              <a:buClr>
                <a:srgbClr val="FF0000"/>
              </a:buClr>
              <a:buFont typeface="Arial" panose="020B0604020202020204" pitchFamily="34" charset="0"/>
              <a:buChar char="•"/>
            </a:pPr>
            <a:r>
              <a:rPr lang="pt-PT" sz="2000" u="sng" dirty="0" err="1">
                <a:solidFill>
                  <a:srgbClr val="333333"/>
                </a:solidFill>
              </a:rPr>
              <a:t>Chapter</a:t>
            </a:r>
            <a:r>
              <a:rPr lang="pt-PT" sz="2000" b="0" i="0" u="sng" dirty="0">
                <a:solidFill>
                  <a:srgbClr val="333333"/>
                </a:solidFill>
                <a:effectLst/>
              </a:rPr>
              <a:t> 3:</a:t>
            </a:r>
            <a:r>
              <a:rPr lang="pt-PT" sz="2000" b="0" i="0" dirty="0">
                <a:solidFill>
                  <a:srgbClr val="333333"/>
                </a:solidFill>
                <a:effectLst/>
              </a:rPr>
              <a:t> </a:t>
            </a:r>
            <a:r>
              <a:rPr lang="pt-PT" sz="2000" b="0" i="0" dirty="0" err="1">
                <a:solidFill>
                  <a:srgbClr val="333333"/>
                </a:solidFill>
                <a:effectLst/>
              </a:rPr>
              <a:t>Vectors</a:t>
            </a:r>
            <a:r>
              <a:rPr lang="pt-PT" sz="2000" b="0" i="0" dirty="0">
                <a:solidFill>
                  <a:srgbClr val="333333"/>
                </a:solidFill>
                <a:effectLst/>
              </a:rPr>
              <a:t>                                                         </a:t>
            </a:r>
            <a:r>
              <a:rPr lang="pt-PT" sz="2000" b="1" i="0" dirty="0">
                <a:solidFill>
                  <a:srgbClr val="333333"/>
                </a:solidFill>
                <a:effectLst/>
              </a:rPr>
              <a:t>[3 </a:t>
            </a:r>
            <a:r>
              <a:rPr lang="pt-PT" sz="2000" b="1" dirty="0">
                <a:solidFill>
                  <a:srgbClr val="333333"/>
                </a:solidFill>
              </a:rPr>
              <a:t>classes</a:t>
            </a:r>
            <a:r>
              <a:rPr lang="pt-PT" sz="2000" b="1" i="0" dirty="0">
                <a:solidFill>
                  <a:srgbClr val="333333"/>
                </a:solidFill>
                <a:effectLst/>
              </a:rPr>
              <a:t>]</a:t>
            </a:r>
          </a:p>
          <a:p>
            <a:pPr marL="342900" indent="-342900">
              <a:buClr>
                <a:srgbClr val="FF0000"/>
              </a:buClr>
              <a:buFont typeface="Arial" panose="020B0604020202020204" pitchFamily="34" charset="0"/>
              <a:buChar char="•"/>
            </a:pPr>
            <a:r>
              <a:rPr lang="pt-PT" sz="2000" u="sng" dirty="0" err="1">
                <a:solidFill>
                  <a:srgbClr val="333333"/>
                </a:solidFill>
              </a:rPr>
              <a:t>Chapter</a:t>
            </a:r>
            <a:r>
              <a:rPr lang="pt-PT" sz="2000" u="sng" dirty="0">
                <a:solidFill>
                  <a:srgbClr val="333333"/>
                </a:solidFill>
              </a:rPr>
              <a:t> 4:</a:t>
            </a:r>
            <a:r>
              <a:rPr lang="pt-PT" sz="2000" dirty="0">
                <a:solidFill>
                  <a:srgbClr val="333333"/>
                </a:solidFill>
              </a:rPr>
              <a:t> </a:t>
            </a:r>
            <a:r>
              <a:rPr lang="pt-PT" sz="2000" dirty="0" err="1">
                <a:solidFill>
                  <a:srgbClr val="333333"/>
                </a:solidFill>
              </a:rPr>
              <a:t>Functions</a:t>
            </a:r>
            <a:r>
              <a:rPr lang="pt-PT" sz="2000" dirty="0">
                <a:solidFill>
                  <a:srgbClr val="333333"/>
                </a:solidFill>
              </a:rPr>
              <a:t>                                                     </a:t>
            </a:r>
            <a:r>
              <a:rPr lang="pt-PT" sz="2000" b="1" dirty="0">
                <a:solidFill>
                  <a:srgbClr val="333333"/>
                </a:solidFill>
              </a:rPr>
              <a:t>[2 classes]</a:t>
            </a:r>
          </a:p>
          <a:p>
            <a:pPr marL="342900" indent="-342900">
              <a:buClr>
                <a:srgbClr val="FF0000"/>
              </a:buClr>
              <a:buFont typeface="Arial" panose="020B0604020202020204" pitchFamily="34" charset="0"/>
              <a:buChar char="•"/>
            </a:pPr>
            <a:r>
              <a:rPr lang="pt-PT" sz="2000" u="sng" dirty="0" err="1">
                <a:solidFill>
                  <a:srgbClr val="333333"/>
                </a:solidFill>
              </a:rPr>
              <a:t>Chapter</a:t>
            </a:r>
            <a:r>
              <a:rPr lang="pt-PT" sz="2000" u="sng" dirty="0">
                <a:solidFill>
                  <a:srgbClr val="333333"/>
                </a:solidFill>
              </a:rPr>
              <a:t> 5:</a:t>
            </a:r>
            <a:r>
              <a:rPr lang="pt-PT" sz="2000" dirty="0">
                <a:solidFill>
                  <a:srgbClr val="333333"/>
                </a:solidFill>
              </a:rPr>
              <a:t> Error Handling                                             </a:t>
            </a:r>
            <a:r>
              <a:rPr lang="pt-PT" sz="2000" b="1" dirty="0">
                <a:solidFill>
                  <a:srgbClr val="333333"/>
                </a:solidFill>
              </a:rPr>
              <a:t>[1 classes]</a:t>
            </a:r>
          </a:p>
          <a:p>
            <a:pPr marL="342900" indent="-342900">
              <a:buClr>
                <a:srgbClr val="FF0000"/>
              </a:buClr>
              <a:buFont typeface="Arial" panose="020B0604020202020204" pitchFamily="34" charset="0"/>
              <a:buChar char="•"/>
            </a:pPr>
            <a:r>
              <a:rPr lang="pt-PT" sz="2000" u="sng" dirty="0" err="1">
                <a:solidFill>
                  <a:srgbClr val="333333"/>
                </a:solidFill>
              </a:rPr>
              <a:t>Chapter</a:t>
            </a:r>
            <a:r>
              <a:rPr lang="pt-PT" sz="2000" b="0" i="0" u="sng" dirty="0">
                <a:solidFill>
                  <a:srgbClr val="333333"/>
                </a:solidFill>
                <a:effectLst/>
              </a:rPr>
              <a:t> 6 + 7</a:t>
            </a:r>
            <a:r>
              <a:rPr lang="pt-PT" sz="2000" u="sng" dirty="0">
                <a:solidFill>
                  <a:srgbClr val="333333"/>
                </a:solidFill>
              </a:rPr>
              <a:t>:</a:t>
            </a:r>
            <a:r>
              <a:rPr lang="pt-PT" sz="2000" dirty="0">
                <a:solidFill>
                  <a:srgbClr val="333333"/>
                </a:solidFill>
              </a:rPr>
              <a:t> Classes                                                  </a:t>
            </a:r>
            <a:r>
              <a:rPr lang="pt-PT" sz="2000" b="1" dirty="0">
                <a:solidFill>
                  <a:srgbClr val="333333"/>
                </a:solidFill>
              </a:rPr>
              <a:t>[3 classes]</a:t>
            </a:r>
          </a:p>
          <a:p>
            <a:pPr marL="342900" indent="-342900">
              <a:buClr>
                <a:srgbClr val="FF0000"/>
              </a:buClr>
              <a:buFont typeface="Arial" panose="020B0604020202020204" pitchFamily="34" charset="0"/>
              <a:buChar char="•"/>
            </a:pPr>
            <a:r>
              <a:rPr lang="pt-PT" sz="2000" u="sng" dirty="0" err="1">
                <a:solidFill>
                  <a:srgbClr val="333333"/>
                </a:solidFill>
              </a:rPr>
              <a:t>Chapter</a:t>
            </a:r>
            <a:r>
              <a:rPr lang="pt-PT" sz="2000" u="sng" dirty="0">
                <a:solidFill>
                  <a:srgbClr val="333333"/>
                </a:solidFill>
              </a:rPr>
              <a:t> 8:</a:t>
            </a:r>
            <a:r>
              <a:rPr lang="pt-PT" sz="2000" dirty="0">
                <a:solidFill>
                  <a:srgbClr val="333333"/>
                </a:solidFill>
              </a:rPr>
              <a:t> </a:t>
            </a:r>
            <a:r>
              <a:rPr lang="pt-PT" sz="2000" dirty="0" err="1">
                <a:solidFill>
                  <a:srgbClr val="333333"/>
                </a:solidFill>
              </a:rPr>
              <a:t>Operator</a:t>
            </a:r>
            <a:r>
              <a:rPr lang="pt-PT" sz="2000" dirty="0">
                <a:solidFill>
                  <a:srgbClr val="333333"/>
                </a:solidFill>
              </a:rPr>
              <a:t> </a:t>
            </a:r>
            <a:r>
              <a:rPr lang="pt-PT" sz="2000" dirty="0" err="1">
                <a:solidFill>
                  <a:srgbClr val="333333"/>
                </a:solidFill>
              </a:rPr>
              <a:t>Overloading</a:t>
            </a:r>
            <a:r>
              <a:rPr lang="pt-PT" sz="2000" dirty="0">
                <a:solidFill>
                  <a:srgbClr val="333333"/>
                </a:solidFill>
              </a:rPr>
              <a:t>                                  </a:t>
            </a:r>
            <a:r>
              <a:rPr lang="pt-PT" sz="2000" b="1" dirty="0">
                <a:solidFill>
                  <a:srgbClr val="333333"/>
                </a:solidFill>
              </a:rPr>
              <a:t>[2 classes]</a:t>
            </a:r>
          </a:p>
          <a:p>
            <a:pPr marL="342900" indent="-342900">
              <a:buClr>
                <a:srgbClr val="FF0000"/>
              </a:buClr>
              <a:buFont typeface="Arial" panose="020B0604020202020204" pitchFamily="34" charset="0"/>
              <a:buChar char="•"/>
            </a:pPr>
            <a:r>
              <a:rPr lang="pt-PT" sz="2000" u="sng" dirty="0" err="1">
                <a:solidFill>
                  <a:srgbClr val="333333"/>
                </a:solidFill>
              </a:rPr>
              <a:t>Chapter</a:t>
            </a:r>
            <a:r>
              <a:rPr lang="pt-PT" sz="2000" u="sng" dirty="0">
                <a:solidFill>
                  <a:srgbClr val="333333"/>
                </a:solidFill>
              </a:rPr>
              <a:t> 9:</a:t>
            </a:r>
            <a:r>
              <a:rPr lang="pt-PT" sz="2000" dirty="0">
                <a:solidFill>
                  <a:srgbClr val="333333"/>
                </a:solidFill>
              </a:rPr>
              <a:t> </a:t>
            </a:r>
            <a:r>
              <a:rPr lang="pt-PT" sz="2000" dirty="0" err="1">
                <a:solidFill>
                  <a:srgbClr val="333333"/>
                </a:solidFill>
              </a:rPr>
              <a:t>Inheritance</a:t>
            </a:r>
            <a:r>
              <a:rPr lang="pt-PT" sz="2000" dirty="0">
                <a:solidFill>
                  <a:srgbClr val="333333"/>
                </a:solidFill>
              </a:rPr>
              <a:t> </a:t>
            </a:r>
            <a:r>
              <a:rPr lang="pt-PT" sz="2000" dirty="0" err="1">
                <a:solidFill>
                  <a:srgbClr val="333333"/>
                </a:solidFill>
              </a:rPr>
              <a:t>and</a:t>
            </a:r>
            <a:r>
              <a:rPr lang="pt-PT" sz="2000" dirty="0">
                <a:solidFill>
                  <a:srgbClr val="333333"/>
                </a:solidFill>
              </a:rPr>
              <a:t> </a:t>
            </a:r>
            <a:r>
              <a:rPr lang="pt-PT" sz="2000" dirty="0" err="1">
                <a:solidFill>
                  <a:srgbClr val="333333"/>
                </a:solidFill>
              </a:rPr>
              <a:t>Polymorphism</a:t>
            </a:r>
            <a:r>
              <a:rPr lang="pt-PT" sz="2000" dirty="0">
                <a:solidFill>
                  <a:srgbClr val="333333"/>
                </a:solidFill>
              </a:rPr>
              <a:t>                  </a:t>
            </a:r>
            <a:r>
              <a:rPr lang="pt-PT" sz="2000" b="1" dirty="0">
                <a:solidFill>
                  <a:srgbClr val="333333"/>
                </a:solidFill>
              </a:rPr>
              <a:t>[1 </a:t>
            </a:r>
            <a:r>
              <a:rPr lang="pt-PT" sz="2000" b="1" dirty="0" err="1">
                <a:solidFill>
                  <a:srgbClr val="333333"/>
                </a:solidFill>
              </a:rPr>
              <a:t>class</a:t>
            </a:r>
            <a:r>
              <a:rPr lang="pt-PT" sz="2000" b="1" dirty="0">
                <a:solidFill>
                  <a:srgbClr val="333333"/>
                </a:solidFill>
              </a:rPr>
              <a:t>]</a:t>
            </a:r>
          </a:p>
          <a:p>
            <a:pPr marL="342900" indent="-342900">
              <a:buClr>
                <a:srgbClr val="FF0000"/>
              </a:buClr>
              <a:buFont typeface="Arial" panose="020B0604020202020204" pitchFamily="34" charset="0"/>
              <a:buChar char="•"/>
            </a:pPr>
            <a:r>
              <a:rPr lang="pt-PT" sz="2000" u="sng" dirty="0" err="1">
                <a:solidFill>
                  <a:srgbClr val="333333"/>
                </a:solidFill>
              </a:rPr>
              <a:t>Chapter</a:t>
            </a:r>
            <a:r>
              <a:rPr lang="pt-PT" sz="2000" i="1" u="sng" dirty="0">
                <a:solidFill>
                  <a:srgbClr val="333333"/>
                </a:solidFill>
              </a:rPr>
              <a:t> 10:</a:t>
            </a:r>
            <a:r>
              <a:rPr lang="pt-PT" sz="2000" i="1" dirty="0">
                <a:solidFill>
                  <a:srgbClr val="333333"/>
                </a:solidFill>
              </a:rPr>
              <a:t> </a:t>
            </a:r>
            <a:r>
              <a:rPr lang="pt-PT" sz="2000" i="1" dirty="0" err="1">
                <a:solidFill>
                  <a:srgbClr val="333333"/>
                </a:solidFill>
              </a:rPr>
              <a:t>Writing</a:t>
            </a:r>
            <a:r>
              <a:rPr lang="pt-PT" sz="2000" i="1" dirty="0">
                <a:solidFill>
                  <a:srgbClr val="333333"/>
                </a:solidFill>
              </a:rPr>
              <a:t> </a:t>
            </a:r>
            <a:r>
              <a:rPr lang="pt-PT" sz="2000" i="1" dirty="0" err="1">
                <a:solidFill>
                  <a:srgbClr val="333333"/>
                </a:solidFill>
              </a:rPr>
              <a:t>and</a:t>
            </a:r>
            <a:r>
              <a:rPr lang="pt-PT" sz="2000" i="1" dirty="0">
                <a:solidFill>
                  <a:srgbClr val="333333"/>
                </a:solidFill>
              </a:rPr>
              <a:t> Reading </a:t>
            </a:r>
            <a:r>
              <a:rPr lang="pt-PT" sz="2000" i="1">
                <a:solidFill>
                  <a:srgbClr val="333333"/>
                </a:solidFill>
              </a:rPr>
              <a:t>Files                         </a:t>
            </a:r>
            <a:r>
              <a:rPr lang="pt-PT" sz="2000" b="1">
                <a:solidFill>
                  <a:srgbClr val="333333"/>
                </a:solidFill>
              </a:rPr>
              <a:t>[</a:t>
            </a:r>
            <a:r>
              <a:rPr lang="pt-PT" sz="2000" b="1" dirty="0">
                <a:solidFill>
                  <a:srgbClr val="333333"/>
                </a:solidFill>
              </a:rPr>
              <a:t>3 classes]</a:t>
            </a:r>
          </a:p>
          <a:p>
            <a:pPr>
              <a:buClr>
                <a:srgbClr val="FF0000"/>
              </a:buClr>
            </a:pPr>
            <a:r>
              <a:rPr lang="pt-PT" sz="2000" dirty="0">
                <a:solidFill>
                  <a:srgbClr val="333333"/>
                </a:solidFill>
              </a:rPr>
              <a:t>                                     </a:t>
            </a:r>
            <a:endParaRPr lang="pt-PT" sz="2000" b="0" i="0" dirty="0">
              <a:solidFill>
                <a:srgbClr val="333333"/>
              </a:solidFill>
              <a:effectLst/>
            </a:endParaRPr>
          </a:p>
          <a:p>
            <a:pPr algn="l">
              <a:buClr>
                <a:srgbClr val="FF0000"/>
              </a:buClr>
            </a:pPr>
            <a:endParaRPr lang="pt-PT" sz="2000" b="0" i="0" dirty="0">
              <a:solidFill>
                <a:srgbClr val="333333"/>
              </a:solidFill>
              <a:effectLst/>
            </a:endParaRPr>
          </a:p>
        </p:txBody>
      </p:sp>
      <p:sp>
        <p:nvSpPr>
          <p:cNvPr id="4" name="Rectangle 7"/>
          <p:cNvSpPr txBox="1">
            <a:spLocks noChangeArrowheads="1"/>
          </p:cNvSpPr>
          <p:nvPr/>
        </p:nvSpPr>
        <p:spPr>
          <a:xfrm>
            <a:off x="0" y="3211"/>
            <a:ext cx="4176464" cy="669925"/>
          </a:xfrm>
          <a:prstGeom prst="rect">
            <a:avLst/>
          </a:prstGeom>
          <a:solidFill>
            <a:srgbClr val="FF0000"/>
          </a:solidFill>
          <a:ln/>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PT" sz="3200" b="0" i="0" u="none" strike="noStrike" kern="1200" cap="none" spc="0" normalizeH="0" baseline="0" noProof="0" dirty="0" err="1">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Program</a:t>
            </a:r>
            <a:r>
              <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a:t>
            </a: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871939AA-5E59-44A6-9748-D79BEAB0682E}"/>
              </a:ext>
            </a:extLst>
          </p:cNvPr>
          <p:cNvSpPr>
            <a:spLocks noGrp="1"/>
          </p:cNvSpPr>
          <p:nvPr>
            <p:ph type="sldNum" sz="quarter" idx="16"/>
          </p:nvPr>
        </p:nvSpPr>
        <p:spPr/>
        <p:txBody>
          <a:bodyPr/>
          <a:lstStyle/>
          <a:p>
            <a:fld id="{A65C7E43-DD50-4759-88C4-C7B5A2194701}" type="slidenum">
              <a:rPr lang="pt-PT" smtClean="0"/>
              <a:pPr/>
              <a:t>5</a:t>
            </a:fld>
            <a:endParaRPr lang="pt-PT"/>
          </a:p>
        </p:txBody>
      </p:sp>
      <p:sp>
        <p:nvSpPr>
          <p:cNvPr id="7" name="TextBox 6">
            <a:extLst>
              <a:ext uri="{FF2B5EF4-FFF2-40B4-BE49-F238E27FC236}">
                <a16:creationId xmlns:a16="http://schemas.microsoft.com/office/drawing/2014/main" id="{C631350D-E77E-E941-82F5-B6B2AF93CAB4}"/>
              </a:ext>
            </a:extLst>
          </p:cNvPr>
          <p:cNvSpPr txBox="1"/>
          <p:nvPr/>
        </p:nvSpPr>
        <p:spPr>
          <a:xfrm>
            <a:off x="5784080" y="5801483"/>
            <a:ext cx="3312368" cy="707886"/>
          </a:xfrm>
          <a:prstGeom prst="rect">
            <a:avLst/>
          </a:prstGeom>
          <a:noFill/>
        </p:spPr>
        <p:txBody>
          <a:bodyPr wrap="square" rtlCol="0">
            <a:spAutoFit/>
          </a:bodyPr>
          <a:lstStyle/>
          <a:p>
            <a:r>
              <a:rPr lang="pt-PT" sz="2000" b="1" dirty="0">
                <a:latin typeface="Franklin Gothic Book" panose="020B0503020102020204" pitchFamily="34" charset="0"/>
              </a:rPr>
              <a:t>       [+ 3 </a:t>
            </a:r>
            <a:r>
              <a:rPr lang="pt-PT" sz="2000" b="1" dirty="0" err="1">
                <a:latin typeface="Franklin Gothic Book" panose="020B0503020102020204" pitchFamily="34" charset="0"/>
              </a:rPr>
              <a:t>exercise</a:t>
            </a:r>
            <a:r>
              <a:rPr lang="pt-PT" sz="2000" b="1" dirty="0">
                <a:latin typeface="Franklin Gothic Book" panose="020B0503020102020204" pitchFamily="34" charset="0"/>
              </a:rPr>
              <a:t> classes]</a:t>
            </a:r>
          </a:p>
          <a:p>
            <a:r>
              <a:rPr lang="pt-PT" sz="2000" b="1" dirty="0">
                <a:latin typeface="Franklin Gothic Book" panose="020B0503020102020204" pitchFamily="34" charset="0"/>
              </a:rPr>
              <a:t>       [24 classes]</a:t>
            </a:r>
          </a:p>
        </p:txBody>
      </p:sp>
    </p:spTree>
    <p:extLst>
      <p:ext uri="{BB962C8B-B14F-4D97-AF65-F5344CB8AC3E}">
        <p14:creationId xmlns:p14="http://schemas.microsoft.com/office/powerpoint/2010/main" val="2156560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idx="13"/>
          </p:nvPr>
        </p:nvSpPr>
        <p:spPr>
          <a:xfrm>
            <a:off x="395536" y="1052741"/>
            <a:ext cx="8424936" cy="5184571"/>
          </a:xfrm>
        </p:spPr>
        <p:txBody>
          <a:bodyPr>
            <a:normAutofit/>
          </a:bodyPr>
          <a:lstStyle/>
          <a:p>
            <a:pPr>
              <a:buClr>
                <a:srgbClr val="FF0000"/>
              </a:buClr>
            </a:pPr>
            <a:endParaRPr lang="pt-PT" sz="2000" b="0" i="0" dirty="0">
              <a:solidFill>
                <a:srgbClr val="000000"/>
              </a:solidFill>
              <a:effectLst/>
              <a:highlight>
                <a:srgbClr val="FFFF00"/>
              </a:highlight>
              <a:latin typeface="Myriad Pro"/>
            </a:endParaRPr>
          </a:p>
          <a:p>
            <a:pPr algn="l">
              <a:buClr>
                <a:srgbClr val="FF0000"/>
              </a:buClr>
            </a:pPr>
            <a:endParaRPr lang="pt-PT" sz="2000" b="1" dirty="0">
              <a:solidFill>
                <a:srgbClr val="333333"/>
              </a:solidFill>
            </a:endParaRPr>
          </a:p>
          <a:p>
            <a:pPr>
              <a:buClr>
                <a:srgbClr val="FF0000"/>
              </a:buClr>
            </a:pPr>
            <a:endParaRPr lang="pt-PT" sz="2000" b="1" dirty="0">
              <a:solidFill>
                <a:srgbClr val="333333"/>
              </a:solidFill>
            </a:endParaRPr>
          </a:p>
          <a:p>
            <a:pPr algn="l">
              <a:buClr>
                <a:srgbClr val="FF0000"/>
              </a:buClr>
            </a:pPr>
            <a:endParaRPr lang="pt-PT" sz="2000" b="0" i="0" dirty="0">
              <a:solidFill>
                <a:srgbClr val="333333"/>
              </a:solidFill>
              <a:effectLst/>
            </a:endParaRPr>
          </a:p>
          <a:p>
            <a:pPr algn="l">
              <a:buClr>
                <a:srgbClr val="FF0000"/>
              </a:buClr>
            </a:pPr>
            <a:endParaRPr lang="pt-PT" sz="2000" b="0" i="0" dirty="0">
              <a:solidFill>
                <a:srgbClr val="333333"/>
              </a:solidFill>
              <a:effectLst/>
            </a:endParaRPr>
          </a:p>
        </p:txBody>
      </p:sp>
      <p:sp>
        <p:nvSpPr>
          <p:cNvPr id="4" name="Rectangle 7"/>
          <p:cNvSpPr txBox="1">
            <a:spLocks noChangeArrowheads="1"/>
          </p:cNvSpPr>
          <p:nvPr/>
        </p:nvSpPr>
        <p:spPr>
          <a:xfrm>
            <a:off x="0" y="3211"/>
            <a:ext cx="4176464" cy="669925"/>
          </a:xfrm>
          <a:prstGeom prst="rect">
            <a:avLst/>
          </a:prstGeom>
          <a:solidFill>
            <a:srgbClr val="FF0000"/>
          </a:solidFill>
          <a:ln/>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PT" sz="3200" b="0" i="0" u="none" strike="noStrike" kern="1200" cap="none" spc="0" normalizeH="0" baseline="0" noProof="0" dirty="0" err="1">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Course</a:t>
            </a:r>
            <a:r>
              <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 </a:t>
            </a:r>
            <a:r>
              <a:rPr kumimoji="0" lang="pt-PT" sz="3200" b="0" i="0" u="none" strike="noStrike" kern="1200" cap="none" spc="0" normalizeH="0" baseline="0" noProof="0" dirty="0" err="1">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Materials</a:t>
            </a:r>
            <a:r>
              <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a:t>
            </a: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871939AA-5E59-44A6-9748-D79BEAB0682E}"/>
              </a:ext>
            </a:extLst>
          </p:cNvPr>
          <p:cNvSpPr>
            <a:spLocks noGrp="1"/>
          </p:cNvSpPr>
          <p:nvPr>
            <p:ph type="sldNum" sz="quarter" idx="16"/>
          </p:nvPr>
        </p:nvSpPr>
        <p:spPr/>
        <p:txBody>
          <a:bodyPr/>
          <a:lstStyle/>
          <a:p>
            <a:fld id="{A65C7E43-DD50-4759-88C4-C7B5A2194701}" type="slidenum">
              <a:rPr lang="pt-PT" smtClean="0"/>
              <a:pPr/>
              <a:t>6</a:t>
            </a:fld>
            <a:endParaRPr lang="pt-PT"/>
          </a:p>
        </p:txBody>
      </p:sp>
      <p:sp>
        <p:nvSpPr>
          <p:cNvPr id="9" name="TextBox 8">
            <a:extLst>
              <a:ext uri="{FF2B5EF4-FFF2-40B4-BE49-F238E27FC236}">
                <a16:creationId xmlns:a16="http://schemas.microsoft.com/office/drawing/2014/main" id="{5956345E-F0DB-47D4-969A-799A87EC6FA1}"/>
              </a:ext>
            </a:extLst>
          </p:cNvPr>
          <p:cNvSpPr txBox="1"/>
          <p:nvPr/>
        </p:nvSpPr>
        <p:spPr>
          <a:xfrm>
            <a:off x="251520" y="980728"/>
            <a:ext cx="4680520" cy="5632311"/>
          </a:xfrm>
          <a:prstGeom prst="rect">
            <a:avLst/>
          </a:prstGeom>
          <a:noFill/>
        </p:spPr>
        <p:txBody>
          <a:bodyPr wrap="square" rtlCol="0">
            <a:spAutoFit/>
          </a:bodyPr>
          <a:lstStyle/>
          <a:p>
            <a:pPr marL="285750" indent="-285750">
              <a:buClr>
                <a:srgbClr val="FF0000"/>
              </a:buClr>
              <a:buFont typeface="Wingdings" panose="05000000000000000000" pitchFamily="2" charset="2"/>
              <a:buChar char="q"/>
            </a:pPr>
            <a:r>
              <a:rPr lang="pt-PT" sz="2400" dirty="0" err="1">
                <a:latin typeface="Franklin Gothic Book" panose="020B0503020102020204" pitchFamily="34" charset="0"/>
              </a:rPr>
              <a:t>Lecture</a:t>
            </a:r>
            <a:r>
              <a:rPr lang="pt-PT" sz="2400" dirty="0">
                <a:latin typeface="Franklin Gothic Book" panose="020B0503020102020204" pitchFamily="34" charset="0"/>
              </a:rPr>
              <a:t> Notes</a:t>
            </a:r>
          </a:p>
          <a:p>
            <a:pPr>
              <a:buClr>
                <a:srgbClr val="FF0000"/>
              </a:buClr>
            </a:pPr>
            <a:endParaRPr lang="pt-PT" sz="2400" dirty="0">
              <a:latin typeface="Franklin Gothic Book" panose="020B0503020102020204" pitchFamily="34" charset="0"/>
            </a:endParaRPr>
          </a:p>
          <a:p>
            <a:pPr marL="285750" indent="-285750">
              <a:buClr>
                <a:srgbClr val="FF0000"/>
              </a:buClr>
              <a:buFont typeface="Wingdings" panose="05000000000000000000" pitchFamily="2" charset="2"/>
              <a:buChar char="q"/>
            </a:pPr>
            <a:r>
              <a:rPr lang="pt-PT" sz="2400" dirty="0" err="1">
                <a:latin typeface="Franklin Gothic Book" panose="020B0503020102020204" pitchFamily="34" charset="0"/>
              </a:rPr>
              <a:t>Exercise</a:t>
            </a:r>
            <a:r>
              <a:rPr lang="pt-PT" sz="2400" dirty="0">
                <a:latin typeface="Franklin Gothic Book" panose="020B0503020102020204" pitchFamily="34" charset="0"/>
              </a:rPr>
              <a:t> </a:t>
            </a:r>
            <a:r>
              <a:rPr lang="pt-PT" sz="2400" dirty="0" err="1">
                <a:latin typeface="Franklin Gothic Book" panose="020B0503020102020204" pitchFamily="34" charset="0"/>
              </a:rPr>
              <a:t>Book</a:t>
            </a:r>
            <a:endParaRPr lang="pt-PT" sz="2400" dirty="0">
              <a:latin typeface="Franklin Gothic Book" panose="020B0503020102020204" pitchFamily="34" charset="0"/>
            </a:endParaRPr>
          </a:p>
          <a:p>
            <a:pPr>
              <a:buClr>
                <a:srgbClr val="FF0000"/>
              </a:buClr>
            </a:pPr>
            <a:endParaRPr lang="pt-PT" sz="2400" dirty="0">
              <a:latin typeface="Franklin Gothic Book" panose="020B0503020102020204" pitchFamily="34" charset="0"/>
            </a:endParaRPr>
          </a:p>
          <a:p>
            <a:pPr marL="285750" indent="-285750">
              <a:buClr>
                <a:srgbClr val="FF0000"/>
              </a:buClr>
              <a:buFont typeface="Wingdings" panose="05000000000000000000" pitchFamily="2" charset="2"/>
              <a:buChar char="q"/>
            </a:pPr>
            <a:r>
              <a:rPr lang="pt-PT" sz="2400" dirty="0" err="1">
                <a:latin typeface="Franklin Gothic Book" panose="020B0503020102020204" pitchFamily="34" charset="0"/>
              </a:rPr>
              <a:t>Preliminary</a:t>
            </a:r>
            <a:r>
              <a:rPr lang="pt-PT" sz="2400" dirty="0">
                <a:latin typeface="Franklin Gothic Book" panose="020B0503020102020204" pitchFamily="34" charset="0"/>
              </a:rPr>
              <a:t> </a:t>
            </a:r>
            <a:r>
              <a:rPr lang="pt-PT" sz="2400" dirty="0" err="1">
                <a:latin typeface="Franklin Gothic Book" panose="020B0503020102020204" pitchFamily="34" charset="0"/>
              </a:rPr>
              <a:t>Exercises</a:t>
            </a:r>
            <a:endParaRPr lang="pt-PT" sz="2400" dirty="0">
              <a:latin typeface="Franklin Gothic Book" panose="020B0503020102020204" pitchFamily="34" charset="0"/>
            </a:endParaRPr>
          </a:p>
          <a:p>
            <a:pPr>
              <a:buClr>
                <a:srgbClr val="FF0000"/>
              </a:buClr>
            </a:pPr>
            <a:r>
              <a:rPr lang="pt-PT" sz="2400" dirty="0">
                <a:latin typeface="Franklin Gothic Book" panose="020B0503020102020204" pitchFamily="34" charset="0"/>
              </a:rPr>
              <a:t> </a:t>
            </a:r>
          </a:p>
          <a:p>
            <a:pPr marL="285750" indent="-285750">
              <a:buClr>
                <a:srgbClr val="FF0000"/>
              </a:buClr>
              <a:buFont typeface="Wingdings" panose="05000000000000000000" pitchFamily="2" charset="2"/>
              <a:buChar char="q"/>
            </a:pPr>
            <a:r>
              <a:rPr lang="pt-PT" sz="2400" dirty="0">
                <a:latin typeface="Franklin Gothic Book" panose="020B0503020102020204" pitchFamily="34" charset="0"/>
              </a:rPr>
              <a:t>Slides</a:t>
            </a:r>
          </a:p>
          <a:p>
            <a:pPr marL="285750" indent="-285750">
              <a:buClr>
                <a:srgbClr val="FF0000"/>
              </a:buClr>
              <a:buFont typeface="Wingdings" panose="05000000000000000000" pitchFamily="2" charset="2"/>
              <a:buChar char="q"/>
            </a:pPr>
            <a:endParaRPr lang="pt-PT" sz="2400" dirty="0">
              <a:latin typeface="Franklin Gothic Book" panose="020B0503020102020204" pitchFamily="34" charset="0"/>
            </a:endParaRPr>
          </a:p>
          <a:p>
            <a:pPr marL="285750" indent="-285750">
              <a:buClr>
                <a:srgbClr val="FF0000"/>
              </a:buClr>
              <a:buFont typeface="Wingdings" panose="05000000000000000000" pitchFamily="2" charset="2"/>
              <a:buChar char="q"/>
            </a:pPr>
            <a:endParaRPr lang="pt-PT" sz="2400" dirty="0">
              <a:latin typeface="Franklin Gothic Book" panose="020B0503020102020204" pitchFamily="34" charset="0"/>
            </a:endParaRPr>
          </a:p>
          <a:p>
            <a:pPr marL="285750" indent="-285750">
              <a:buClr>
                <a:srgbClr val="FF0000"/>
              </a:buClr>
              <a:buFont typeface="Wingdings" panose="05000000000000000000" pitchFamily="2" charset="2"/>
              <a:buChar char="q"/>
            </a:pPr>
            <a:endParaRPr lang="pt-PT" sz="2400" dirty="0">
              <a:latin typeface="Franklin Gothic Book" panose="020B0503020102020204" pitchFamily="34" charset="0"/>
            </a:endParaRPr>
          </a:p>
          <a:p>
            <a:pPr>
              <a:buClr>
                <a:srgbClr val="FF0000"/>
              </a:buClr>
            </a:pPr>
            <a:endParaRPr lang="pt-PT" sz="2400" dirty="0">
              <a:latin typeface="Franklin Gothic Book" panose="020B0503020102020204" pitchFamily="34" charset="0"/>
            </a:endParaRPr>
          </a:p>
          <a:p>
            <a:pPr>
              <a:buClr>
                <a:srgbClr val="FF0000"/>
              </a:buClr>
            </a:pPr>
            <a:endParaRPr lang="pt-PT" sz="2400" dirty="0">
              <a:latin typeface="Franklin Gothic Book" panose="020B0503020102020204" pitchFamily="34" charset="0"/>
            </a:endParaRPr>
          </a:p>
          <a:p>
            <a:pPr marL="285750" indent="-285750">
              <a:buClr>
                <a:srgbClr val="FF0000"/>
              </a:buClr>
              <a:buFont typeface="Wingdings" panose="05000000000000000000" pitchFamily="2" charset="2"/>
              <a:buChar char="q"/>
            </a:pPr>
            <a:r>
              <a:rPr lang="en-US" sz="2400" dirty="0">
                <a:latin typeface="Franklin Gothic Book" panose="020B0503020102020204" pitchFamily="34" charset="0"/>
              </a:rPr>
              <a:t>It is recommended to read the Lecture Notes before the classes</a:t>
            </a:r>
            <a:r>
              <a:rPr lang="pt-PT" sz="2400" dirty="0">
                <a:latin typeface="Franklin Gothic Book" panose="020B0503020102020204" pitchFamily="34" charset="0"/>
              </a:rPr>
              <a:t>.</a:t>
            </a:r>
          </a:p>
        </p:txBody>
      </p:sp>
      <p:sp>
        <p:nvSpPr>
          <p:cNvPr id="3" name="Arrow: Bent 2">
            <a:extLst>
              <a:ext uri="{FF2B5EF4-FFF2-40B4-BE49-F238E27FC236}">
                <a16:creationId xmlns:a16="http://schemas.microsoft.com/office/drawing/2014/main" id="{D323B52B-46C7-E775-8190-7F8FD3877258}"/>
              </a:ext>
            </a:extLst>
          </p:cNvPr>
          <p:cNvSpPr/>
          <p:nvPr/>
        </p:nvSpPr>
        <p:spPr>
          <a:xfrm rot="5400000">
            <a:off x="1799664" y="3256946"/>
            <a:ext cx="709341" cy="864096"/>
          </a:xfrm>
          <a:prstGeom prst="ben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solidFill>
                <a:schemeClr val="tx1"/>
              </a:solidFill>
            </a:endParaRPr>
          </a:p>
        </p:txBody>
      </p:sp>
      <p:sp>
        <p:nvSpPr>
          <p:cNvPr id="5" name="TextBox 4">
            <a:extLst>
              <a:ext uri="{FF2B5EF4-FFF2-40B4-BE49-F238E27FC236}">
                <a16:creationId xmlns:a16="http://schemas.microsoft.com/office/drawing/2014/main" id="{F26394EF-86F1-3A5A-BE60-F41BD3C433D9}"/>
              </a:ext>
            </a:extLst>
          </p:cNvPr>
          <p:cNvSpPr txBox="1"/>
          <p:nvPr/>
        </p:nvSpPr>
        <p:spPr>
          <a:xfrm>
            <a:off x="1187624" y="4040069"/>
            <a:ext cx="2340768" cy="646331"/>
          </a:xfrm>
          <a:prstGeom prst="rect">
            <a:avLst/>
          </a:prstGeom>
          <a:noFill/>
        </p:spPr>
        <p:txBody>
          <a:bodyPr wrap="square" rtlCol="0">
            <a:spAutoFit/>
          </a:bodyPr>
          <a:lstStyle/>
          <a:p>
            <a:pPr algn="ctr"/>
            <a:r>
              <a:rPr lang="pt-PT" dirty="0" err="1">
                <a:latin typeface="Franklin Gothic Book" panose="020B0503020102020204" pitchFamily="34" charset="0"/>
              </a:rPr>
              <a:t>Summary</a:t>
            </a:r>
            <a:r>
              <a:rPr lang="pt-PT" dirty="0">
                <a:latin typeface="Franklin Gothic Book" panose="020B0503020102020204" pitchFamily="34" charset="0"/>
              </a:rPr>
              <a:t> </a:t>
            </a:r>
            <a:r>
              <a:rPr lang="pt-PT" dirty="0" err="1">
                <a:latin typeface="Franklin Gothic Book" panose="020B0503020102020204" pitchFamily="34" charset="0"/>
              </a:rPr>
              <a:t>of</a:t>
            </a:r>
            <a:r>
              <a:rPr lang="pt-PT" dirty="0">
                <a:latin typeface="Franklin Gothic Book" panose="020B0503020102020204" pitchFamily="34" charset="0"/>
              </a:rPr>
              <a:t> </a:t>
            </a:r>
            <a:r>
              <a:rPr lang="pt-PT" dirty="0" err="1">
                <a:latin typeface="Franklin Gothic Book" panose="020B0503020102020204" pitchFamily="34" charset="0"/>
              </a:rPr>
              <a:t>the</a:t>
            </a:r>
            <a:r>
              <a:rPr lang="pt-PT" dirty="0">
                <a:latin typeface="Franklin Gothic Book" panose="020B0503020102020204" pitchFamily="34" charset="0"/>
              </a:rPr>
              <a:t> </a:t>
            </a:r>
            <a:r>
              <a:rPr lang="pt-PT" dirty="0" err="1">
                <a:latin typeface="Franklin Gothic Book" panose="020B0503020102020204" pitchFamily="34" charset="0"/>
              </a:rPr>
              <a:t>Lecture</a:t>
            </a:r>
            <a:r>
              <a:rPr lang="pt-PT" dirty="0">
                <a:latin typeface="Franklin Gothic Book" panose="020B0503020102020204" pitchFamily="34" charset="0"/>
              </a:rPr>
              <a:t> Notes</a:t>
            </a:r>
          </a:p>
        </p:txBody>
      </p:sp>
      <p:pic>
        <p:nvPicPr>
          <p:cNvPr id="7" name="Picture 6">
            <a:extLst>
              <a:ext uri="{FF2B5EF4-FFF2-40B4-BE49-F238E27FC236}">
                <a16:creationId xmlns:a16="http://schemas.microsoft.com/office/drawing/2014/main" id="{DFD57657-ABF7-0801-AB37-EE2448A2FC4B}"/>
              </a:ext>
            </a:extLst>
          </p:cNvPr>
          <p:cNvPicPr>
            <a:picLocks noChangeAspect="1"/>
          </p:cNvPicPr>
          <p:nvPr/>
        </p:nvPicPr>
        <p:blipFill>
          <a:blip r:embed="rId3"/>
          <a:stretch>
            <a:fillRect/>
          </a:stretch>
        </p:blipFill>
        <p:spPr>
          <a:xfrm>
            <a:off x="4945161" y="620688"/>
            <a:ext cx="3864562" cy="5006364"/>
          </a:xfrm>
          <a:prstGeom prst="rect">
            <a:avLst/>
          </a:prstGeom>
          <a:ln w="28575">
            <a:solidFill>
              <a:srgbClr val="FF0000"/>
            </a:solidFill>
          </a:ln>
        </p:spPr>
      </p:pic>
    </p:spTree>
    <p:extLst>
      <p:ext uri="{BB962C8B-B14F-4D97-AF65-F5344CB8AC3E}">
        <p14:creationId xmlns:p14="http://schemas.microsoft.com/office/powerpoint/2010/main" val="3293481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idx="13"/>
          </p:nvPr>
        </p:nvSpPr>
        <p:spPr>
          <a:xfrm>
            <a:off x="395536" y="1052741"/>
            <a:ext cx="8424936" cy="5184571"/>
          </a:xfrm>
        </p:spPr>
        <p:txBody>
          <a:bodyPr>
            <a:normAutofit/>
          </a:bodyPr>
          <a:lstStyle/>
          <a:p>
            <a:pPr marL="342900" indent="-342900">
              <a:buClr>
                <a:srgbClr val="FF0000"/>
              </a:buClr>
              <a:buFont typeface="Wingdings" panose="05000000000000000000" pitchFamily="2" charset="2"/>
              <a:buChar char="v"/>
            </a:pPr>
            <a:r>
              <a:rPr lang="en-US" sz="2400" u="sng" dirty="0"/>
              <a:t>Principal:</a:t>
            </a:r>
          </a:p>
          <a:p>
            <a:pPr marL="800100" lvl="1" indent="-342900">
              <a:buClr>
                <a:srgbClr val="FF0000"/>
              </a:buClr>
              <a:buFont typeface="Arial" panose="020B0604020202020204" pitchFamily="34" charset="0"/>
              <a:buChar char="•"/>
            </a:pPr>
            <a:r>
              <a:rPr lang="en-US" sz="2400" dirty="0" err="1">
                <a:solidFill>
                  <a:schemeClr val="tx1"/>
                </a:solidFill>
                <a:latin typeface="Franklin Gothic Book" panose="020B0503020102020204" pitchFamily="34" charset="0"/>
              </a:rPr>
              <a:t>Stroustrup</a:t>
            </a:r>
            <a:r>
              <a:rPr lang="en-US" sz="2400" dirty="0">
                <a:solidFill>
                  <a:schemeClr val="tx1"/>
                </a:solidFill>
                <a:latin typeface="Franklin Gothic Book" panose="020B0503020102020204" pitchFamily="34" charset="0"/>
              </a:rPr>
              <a:t>, B. (2014). </a:t>
            </a:r>
            <a:r>
              <a:rPr lang="en-US" sz="2400" i="1" dirty="0">
                <a:solidFill>
                  <a:schemeClr val="tx1"/>
                </a:solidFill>
                <a:latin typeface="Franklin Gothic Book" panose="020B0503020102020204" pitchFamily="34" charset="0"/>
              </a:rPr>
              <a:t>Programming: principles and practice using C++</a:t>
            </a:r>
            <a:r>
              <a:rPr lang="en-US" sz="2400" dirty="0">
                <a:solidFill>
                  <a:schemeClr val="tx1"/>
                </a:solidFill>
                <a:latin typeface="Franklin Gothic Book" panose="020B0503020102020204" pitchFamily="34" charset="0"/>
              </a:rPr>
              <a:t>. Pearson Education.</a:t>
            </a:r>
          </a:p>
          <a:p>
            <a:pPr marL="342900" indent="-342900">
              <a:buClr>
                <a:srgbClr val="FF0000"/>
              </a:buClr>
              <a:buFont typeface="Wingdings" panose="05000000000000000000" pitchFamily="2" charset="2"/>
              <a:buChar char="v"/>
            </a:pPr>
            <a:r>
              <a:rPr lang="en-US" sz="2400" u="sng" dirty="0" err="1"/>
              <a:t>Secundary</a:t>
            </a:r>
            <a:r>
              <a:rPr lang="en-US" sz="2400" u="sng" dirty="0"/>
              <a:t>:</a:t>
            </a:r>
          </a:p>
          <a:p>
            <a:pPr marL="800100" lvl="1" indent="-342900">
              <a:buClr>
                <a:srgbClr val="FF0000"/>
              </a:buClr>
              <a:buFont typeface="Arial" panose="020B0604020202020204" pitchFamily="34" charset="0"/>
              <a:buChar char="•"/>
            </a:pPr>
            <a:r>
              <a:rPr lang="en-US" sz="2400" dirty="0" err="1">
                <a:solidFill>
                  <a:schemeClr val="tx1"/>
                </a:solidFill>
                <a:latin typeface="Franklin Gothic Book" panose="020B0503020102020204" pitchFamily="34" charset="0"/>
              </a:rPr>
              <a:t>Stroustrup</a:t>
            </a:r>
            <a:r>
              <a:rPr lang="en-US" sz="2400" dirty="0">
                <a:solidFill>
                  <a:schemeClr val="tx1"/>
                </a:solidFill>
                <a:latin typeface="Franklin Gothic Book" panose="020B0503020102020204" pitchFamily="34" charset="0"/>
              </a:rPr>
              <a:t>, B. (2013). </a:t>
            </a:r>
            <a:r>
              <a:rPr lang="en-US" sz="2400" i="1" dirty="0">
                <a:solidFill>
                  <a:schemeClr val="tx1"/>
                </a:solidFill>
                <a:latin typeface="Franklin Gothic Book" panose="020B0503020102020204" pitchFamily="34" charset="0"/>
              </a:rPr>
              <a:t>The C++ programming language</a:t>
            </a:r>
            <a:r>
              <a:rPr lang="en-US" sz="2400" dirty="0">
                <a:solidFill>
                  <a:schemeClr val="tx1"/>
                </a:solidFill>
                <a:latin typeface="Franklin Gothic Book" panose="020B0503020102020204" pitchFamily="34" charset="0"/>
              </a:rPr>
              <a:t>. Pearson Education.</a:t>
            </a:r>
            <a:endParaRPr lang="en-US" sz="2400" u="sng" dirty="0">
              <a:solidFill>
                <a:schemeClr val="tx1"/>
              </a:solidFill>
              <a:latin typeface="Franklin Gothic Book" panose="020B0503020102020204" pitchFamily="34" charset="0"/>
            </a:endParaRPr>
          </a:p>
          <a:p>
            <a:pPr marL="800100" lvl="1" indent="-342900">
              <a:buClr>
                <a:srgbClr val="FF0000"/>
              </a:buClr>
              <a:buFont typeface="Arial" panose="020B0604020202020204" pitchFamily="34" charset="0"/>
              <a:buChar char="•"/>
            </a:pPr>
            <a:r>
              <a:rPr lang="en-US" sz="2400" dirty="0" err="1">
                <a:solidFill>
                  <a:schemeClr val="tx1"/>
                </a:solidFill>
                <a:latin typeface="Franklin Gothic Book" panose="020B0503020102020204" pitchFamily="34" charset="0"/>
              </a:rPr>
              <a:t>Stroustrup</a:t>
            </a:r>
            <a:r>
              <a:rPr lang="en-US" sz="2400" dirty="0">
                <a:solidFill>
                  <a:schemeClr val="tx1"/>
                </a:solidFill>
                <a:latin typeface="Franklin Gothic Book" panose="020B0503020102020204" pitchFamily="34" charset="0"/>
              </a:rPr>
              <a:t>, B. (2018). </a:t>
            </a:r>
            <a:r>
              <a:rPr lang="en-US" sz="2400" i="1" dirty="0">
                <a:solidFill>
                  <a:schemeClr val="tx1"/>
                </a:solidFill>
                <a:latin typeface="Franklin Gothic Book" panose="020B0503020102020204" pitchFamily="34" charset="0"/>
              </a:rPr>
              <a:t>A Tour of C++</a:t>
            </a:r>
            <a:r>
              <a:rPr lang="en-US" sz="2400" dirty="0">
                <a:solidFill>
                  <a:schemeClr val="tx1"/>
                </a:solidFill>
                <a:latin typeface="Franklin Gothic Book" panose="020B0503020102020204" pitchFamily="34" charset="0"/>
              </a:rPr>
              <a:t>. Addison-Wesley Professional.</a:t>
            </a:r>
          </a:p>
          <a:p>
            <a:pPr marL="800100" lvl="1" indent="-342900">
              <a:buClr>
                <a:srgbClr val="FF0000"/>
              </a:buClr>
              <a:buFont typeface="Arial" panose="020B0604020202020204" pitchFamily="34" charset="0"/>
              <a:buChar char="•"/>
            </a:pPr>
            <a:r>
              <a:rPr lang="en-US" sz="2400" u="sng" dirty="0">
                <a:solidFill>
                  <a:schemeClr val="tx1"/>
                </a:solidFill>
                <a:latin typeface="Franklin Gothic Book" panose="020B0503020102020204" pitchFamily="34" charset="0"/>
              </a:rPr>
              <a:t>https://www.learncpp.com/</a:t>
            </a:r>
          </a:p>
          <a:p>
            <a:pPr marL="742950" lvl="1" indent="-285750">
              <a:buClr>
                <a:srgbClr val="FF0000"/>
              </a:buClr>
              <a:buFont typeface="Arial" panose="020B0604020202020204" pitchFamily="34" charset="0"/>
              <a:buChar char="•"/>
            </a:pPr>
            <a:endParaRPr lang="pt-PT" b="0" i="0" dirty="0">
              <a:solidFill>
                <a:srgbClr val="000000"/>
              </a:solidFill>
              <a:effectLst/>
            </a:endParaRPr>
          </a:p>
          <a:p>
            <a:pPr>
              <a:buClr>
                <a:srgbClr val="FF0000"/>
              </a:buClr>
            </a:pPr>
            <a:endParaRPr lang="pt-PT" sz="2000" b="0" i="0" dirty="0">
              <a:solidFill>
                <a:srgbClr val="000000"/>
              </a:solidFill>
              <a:effectLst/>
              <a:highlight>
                <a:srgbClr val="FFFF00"/>
              </a:highlight>
              <a:latin typeface="Myriad Pro"/>
            </a:endParaRPr>
          </a:p>
          <a:p>
            <a:pPr algn="l">
              <a:buClr>
                <a:srgbClr val="FF0000"/>
              </a:buClr>
            </a:pPr>
            <a:endParaRPr lang="pt-PT" sz="2000" b="1" dirty="0">
              <a:solidFill>
                <a:srgbClr val="333333"/>
              </a:solidFill>
            </a:endParaRPr>
          </a:p>
          <a:p>
            <a:pPr>
              <a:buClr>
                <a:srgbClr val="FF0000"/>
              </a:buClr>
            </a:pPr>
            <a:endParaRPr lang="pt-PT" sz="2000" b="1" dirty="0">
              <a:solidFill>
                <a:srgbClr val="333333"/>
              </a:solidFill>
            </a:endParaRPr>
          </a:p>
          <a:p>
            <a:pPr algn="l">
              <a:buClr>
                <a:srgbClr val="FF0000"/>
              </a:buClr>
            </a:pPr>
            <a:endParaRPr lang="pt-PT" sz="2000" b="0" i="0" dirty="0">
              <a:solidFill>
                <a:srgbClr val="333333"/>
              </a:solidFill>
              <a:effectLst/>
            </a:endParaRPr>
          </a:p>
          <a:p>
            <a:pPr algn="l">
              <a:buClr>
                <a:srgbClr val="FF0000"/>
              </a:buClr>
            </a:pPr>
            <a:endParaRPr lang="pt-PT" sz="2000" b="0" i="0" dirty="0">
              <a:solidFill>
                <a:srgbClr val="333333"/>
              </a:solidFill>
              <a:effectLst/>
            </a:endParaRPr>
          </a:p>
        </p:txBody>
      </p:sp>
      <p:sp>
        <p:nvSpPr>
          <p:cNvPr id="4" name="Rectangle 7"/>
          <p:cNvSpPr txBox="1">
            <a:spLocks noChangeArrowheads="1"/>
          </p:cNvSpPr>
          <p:nvPr/>
        </p:nvSpPr>
        <p:spPr>
          <a:xfrm>
            <a:off x="0" y="3211"/>
            <a:ext cx="4176464" cy="669925"/>
          </a:xfrm>
          <a:prstGeom prst="rect">
            <a:avLst/>
          </a:prstGeom>
          <a:solidFill>
            <a:srgbClr val="FF0000"/>
          </a:solidFill>
          <a:ln/>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PT" sz="3200" b="0" i="0" u="none" strike="noStrike" kern="1200" cap="none" spc="0" normalizeH="0" baseline="0" noProof="0" dirty="0" err="1">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Bibliography</a:t>
            </a:r>
            <a:r>
              <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a:t>
            </a: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871939AA-5E59-44A6-9748-D79BEAB0682E}"/>
              </a:ext>
            </a:extLst>
          </p:cNvPr>
          <p:cNvSpPr>
            <a:spLocks noGrp="1"/>
          </p:cNvSpPr>
          <p:nvPr>
            <p:ph type="sldNum" sz="quarter" idx="16"/>
          </p:nvPr>
        </p:nvSpPr>
        <p:spPr/>
        <p:txBody>
          <a:bodyPr/>
          <a:lstStyle/>
          <a:p>
            <a:fld id="{A65C7E43-DD50-4759-88C4-C7B5A2194701}" type="slidenum">
              <a:rPr lang="pt-PT" smtClean="0"/>
              <a:pPr/>
              <a:t>7</a:t>
            </a:fld>
            <a:endParaRPr lang="pt-PT"/>
          </a:p>
        </p:txBody>
      </p:sp>
    </p:spTree>
    <p:extLst>
      <p:ext uri="{BB962C8B-B14F-4D97-AF65-F5344CB8AC3E}">
        <p14:creationId xmlns:p14="http://schemas.microsoft.com/office/powerpoint/2010/main" val="341228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idx="13"/>
          </p:nvPr>
        </p:nvSpPr>
        <p:spPr>
          <a:xfrm>
            <a:off x="395536" y="1052741"/>
            <a:ext cx="8424936" cy="5184571"/>
          </a:xfrm>
        </p:spPr>
        <p:txBody>
          <a:bodyPr>
            <a:normAutofit fontScale="92500"/>
          </a:bodyPr>
          <a:lstStyle/>
          <a:p>
            <a:pPr marL="285750" indent="-285750" algn="just">
              <a:buClr>
                <a:srgbClr val="FF0000"/>
              </a:buClr>
              <a:buFont typeface="Wingdings" panose="05000000000000000000" pitchFamily="2" charset="2"/>
              <a:buChar char="Ø"/>
            </a:pPr>
            <a:r>
              <a:rPr lang="pt-PT" sz="2100" b="1" i="0" u="sng" dirty="0">
                <a:solidFill>
                  <a:srgbClr val="333333"/>
                </a:solidFill>
                <a:effectLst/>
              </a:rPr>
              <a:t>Normal </a:t>
            </a:r>
            <a:r>
              <a:rPr lang="pt-PT" sz="2100" b="1" i="0" u="sng" dirty="0" err="1">
                <a:solidFill>
                  <a:srgbClr val="333333"/>
                </a:solidFill>
                <a:effectLst/>
              </a:rPr>
              <a:t>Period</a:t>
            </a:r>
            <a:r>
              <a:rPr lang="pt-PT" sz="2100" b="1" i="0" u="sng" dirty="0">
                <a:solidFill>
                  <a:srgbClr val="333333"/>
                </a:solidFill>
                <a:effectLst/>
              </a:rPr>
              <a:t> (NP):</a:t>
            </a:r>
          </a:p>
          <a:p>
            <a:pPr marL="800100" lvl="1" indent="-342900" algn="just">
              <a:buClr>
                <a:srgbClr val="FF0000"/>
              </a:buClr>
              <a:buFont typeface="Arial" panose="020B0604020202020204" pitchFamily="34" charset="0"/>
              <a:buChar char="•"/>
            </a:pPr>
            <a:r>
              <a:rPr lang="en-US" sz="2100" dirty="0">
                <a:solidFill>
                  <a:srgbClr val="333333"/>
                </a:solidFill>
              </a:rPr>
              <a:t>NP assessment consists of three exercises (E1, E2, E3) and a final exam (FE).</a:t>
            </a:r>
          </a:p>
          <a:p>
            <a:pPr marL="800100" lvl="1" indent="-342900" algn="just">
              <a:buClr>
                <a:srgbClr val="FF0000"/>
              </a:buClr>
              <a:buFont typeface="Arial" panose="020B0604020202020204" pitchFamily="34" charset="0"/>
              <a:buChar char="•"/>
            </a:pPr>
            <a:r>
              <a:rPr lang="en-US" sz="2100" dirty="0">
                <a:solidFill>
                  <a:srgbClr val="333333"/>
                </a:solidFill>
              </a:rPr>
              <a:t>The final grade for the course depends on the number of exercises completed</a:t>
            </a:r>
            <a:r>
              <a:rPr lang="pt-PT" sz="2100" dirty="0">
                <a:solidFill>
                  <a:srgbClr val="333333"/>
                </a:solidFill>
              </a:rPr>
              <a:t>:</a:t>
            </a:r>
          </a:p>
          <a:p>
            <a:pPr marL="1257300" lvl="2" indent="-342900" algn="just">
              <a:buClr>
                <a:srgbClr val="FF0000"/>
              </a:buClr>
              <a:buFont typeface="Wingdings" panose="05000000000000000000" pitchFamily="2" charset="2"/>
              <a:buChar char="ü"/>
            </a:pPr>
            <a:r>
              <a:rPr lang="pt-PT" sz="2100" dirty="0">
                <a:solidFill>
                  <a:srgbClr val="333333"/>
                </a:solidFill>
              </a:rPr>
              <a:t>≤1 </a:t>
            </a:r>
            <a:r>
              <a:rPr lang="pt-PT" sz="2100" dirty="0" err="1">
                <a:solidFill>
                  <a:srgbClr val="333333"/>
                </a:solidFill>
              </a:rPr>
              <a:t>exercise</a:t>
            </a:r>
            <a:r>
              <a:rPr lang="pt-PT" sz="2100" dirty="0">
                <a:solidFill>
                  <a:srgbClr val="333333"/>
                </a:solidFill>
              </a:rPr>
              <a:t>:</a:t>
            </a:r>
          </a:p>
          <a:p>
            <a:pPr lvl="3" algn="just">
              <a:buClr>
                <a:srgbClr val="FF0000"/>
              </a:buClr>
            </a:pPr>
            <a:r>
              <a:rPr lang="pt-PT" sz="2100" dirty="0">
                <a:solidFill>
                  <a:srgbClr val="333333"/>
                </a:solidFill>
              </a:rPr>
              <a:t> Final Grade = FE Grade;</a:t>
            </a:r>
          </a:p>
          <a:p>
            <a:pPr marL="1257300" lvl="2" indent="-342900" algn="just">
              <a:buClr>
                <a:srgbClr val="FF0000"/>
              </a:buClr>
              <a:buFont typeface="Wingdings" panose="05000000000000000000" pitchFamily="2" charset="2"/>
              <a:buChar char="ü"/>
            </a:pPr>
            <a:r>
              <a:rPr lang="pt-PT" sz="2100" dirty="0">
                <a:solidFill>
                  <a:srgbClr val="333333"/>
                </a:solidFill>
              </a:rPr>
              <a:t>2 </a:t>
            </a:r>
            <a:r>
              <a:rPr lang="pt-PT" sz="2100" dirty="0" err="1">
                <a:solidFill>
                  <a:srgbClr val="333333"/>
                </a:solidFill>
              </a:rPr>
              <a:t>exercises</a:t>
            </a:r>
            <a:r>
              <a:rPr lang="pt-PT" sz="2100" dirty="0">
                <a:solidFill>
                  <a:srgbClr val="333333"/>
                </a:solidFill>
              </a:rPr>
              <a:t>: </a:t>
            </a:r>
          </a:p>
          <a:p>
            <a:pPr lvl="2" algn="just">
              <a:buClr>
                <a:srgbClr val="FF0000"/>
              </a:buClr>
            </a:pPr>
            <a:r>
              <a:rPr lang="pt-PT" sz="2100" dirty="0">
                <a:solidFill>
                  <a:srgbClr val="333333"/>
                </a:solidFill>
              </a:rPr>
              <a:t>         Final Grade = </a:t>
            </a:r>
            <a:r>
              <a:rPr lang="pt-PT" sz="2100" dirty="0" err="1">
                <a:solidFill>
                  <a:srgbClr val="333333"/>
                </a:solidFill>
              </a:rPr>
              <a:t>max</a:t>
            </a:r>
            <a:r>
              <a:rPr lang="pt-PT" sz="2100" dirty="0">
                <a:solidFill>
                  <a:srgbClr val="333333"/>
                </a:solidFill>
              </a:rPr>
              <a:t>{FE Grade; (Sum </a:t>
            </a:r>
            <a:r>
              <a:rPr lang="pt-PT" sz="2100" dirty="0" err="1">
                <a:solidFill>
                  <a:srgbClr val="333333"/>
                </a:solidFill>
              </a:rPr>
              <a:t>Exercises</a:t>
            </a:r>
            <a:r>
              <a:rPr lang="pt-PT" sz="2100" dirty="0">
                <a:solidFill>
                  <a:srgbClr val="333333"/>
                </a:solidFill>
              </a:rPr>
              <a:t> + FE Grade)/3}</a:t>
            </a:r>
          </a:p>
          <a:p>
            <a:pPr marL="1257300" lvl="2" indent="-342900" algn="just">
              <a:buClr>
                <a:srgbClr val="FF0000"/>
              </a:buClr>
              <a:buFont typeface="Wingdings" panose="05000000000000000000" pitchFamily="2" charset="2"/>
              <a:buChar char="ü"/>
            </a:pPr>
            <a:r>
              <a:rPr lang="pt-PT" sz="2100" dirty="0">
                <a:solidFill>
                  <a:srgbClr val="333333"/>
                </a:solidFill>
              </a:rPr>
              <a:t>3 </a:t>
            </a:r>
            <a:r>
              <a:rPr lang="pt-PT" sz="2100" dirty="0" err="1">
                <a:solidFill>
                  <a:srgbClr val="333333"/>
                </a:solidFill>
              </a:rPr>
              <a:t>exercises</a:t>
            </a:r>
            <a:r>
              <a:rPr lang="pt-PT" sz="2100" dirty="0">
                <a:solidFill>
                  <a:srgbClr val="333333"/>
                </a:solidFill>
              </a:rPr>
              <a:t>: </a:t>
            </a:r>
            <a:r>
              <a:rPr lang="pt-PT" sz="2100" dirty="0" err="1">
                <a:solidFill>
                  <a:srgbClr val="333333"/>
                </a:solidFill>
              </a:rPr>
              <a:t>you</a:t>
            </a:r>
            <a:r>
              <a:rPr lang="pt-PT" sz="2100" dirty="0">
                <a:solidFill>
                  <a:srgbClr val="333333"/>
                </a:solidFill>
              </a:rPr>
              <a:t> </a:t>
            </a:r>
            <a:r>
              <a:rPr lang="pt-PT" sz="2100" dirty="0" err="1">
                <a:solidFill>
                  <a:srgbClr val="333333"/>
                </a:solidFill>
              </a:rPr>
              <a:t>may</a:t>
            </a:r>
            <a:r>
              <a:rPr lang="pt-PT" sz="2100" dirty="0">
                <a:solidFill>
                  <a:srgbClr val="333333"/>
                </a:solidFill>
              </a:rPr>
              <a:t> </a:t>
            </a:r>
            <a:r>
              <a:rPr lang="pt-PT" sz="2100" dirty="0" err="1">
                <a:solidFill>
                  <a:srgbClr val="333333"/>
                </a:solidFill>
              </a:rPr>
              <a:t>choose</a:t>
            </a:r>
            <a:r>
              <a:rPr lang="pt-PT" sz="2100" dirty="0">
                <a:solidFill>
                  <a:srgbClr val="333333"/>
                </a:solidFill>
              </a:rPr>
              <a:t> </a:t>
            </a:r>
            <a:r>
              <a:rPr lang="pt-PT" sz="2100" dirty="0" err="1">
                <a:solidFill>
                  <a:srgbClr val="333333"/>
                </a:solidFill>
              </a:rPr>
              <a:t>from</a:t>
            </a:r>
            <a:endParaRPr lang="pt-PT" sz="2100" dirty="0">
              <a:solidFill>
                <a:srgbClr val="333333"/>
              </a:solidFill>
            </a:endParaRPr>
          </a:p>
          <a:p>
            <a:pPr lvl="3" algn="just">
              <a:buClr>
                <a:srgbClr val="FF0000"/>
              </a:buClr>
            </a:pPr>
            <a:r>
              <a:rPr lang="en-US" sz="2100" dirty="0">
                <a:solidFill>
                  <a:srgbClr val="333333"/>
                </a:solidFill>
              </a:rPr>
              <a:t>Final Grade = Average of the 3 exercises </a:t>
            </a:r>
            <a:r>
              <a:rPr lang="pt-PT" sz="2100" dirty="0">
                <a:solidFill>
                  <a:srgbClr val="FF0000"/>
                </a:solidFill>
              </a:rPr>
              <a:t>→ </a:t>
            </a:r>
            <a:r>
              <a:rPr lang="pt-PT" sz="2100" dirty="0" err="1">
                <a:solidFill>
                  <a:srgbClr val="FF0000"/>
                </a:solidFill>
              </a:rPr>
              <a:t>If</a:t>
            </a:r>
            <a:r>
              <a:rPr lang="pt-PT" sz="2100" dirty="0">
                <a:solidFill>
                  <a:srgbClr val="FF0000"/>
                </a:solidFill>
              </a:rPr>
              <a:t> Ei ≥7; i=1,2,3</a:t>
            </a:r>
            <a:endParaRPr lang="pt-PT" sz="2100" dirty="0">
              <a:solidFill>
                <a:srgbClr val="333333"/>
              </a:solidFill>
            </a:endParaRPr>
          </a:p>
          <a:p>
            <a:pPr lvl="3" algn="just">
              <a:buClr>
                <a:srgbClr val="FF0000"/>
              </a:buClr>
            </a:pPr>
            <a:r>
              <a:rPr lang="en-US" sz="2100" dirty="0">
                <a:solidFill>
                  <a:srgbClr val="333333"/>
                </a:solidFill>
              </a:rPr>
              <a:t>Final Grade = max{FE Grade; (Sum of the 2 best exercises + FE Grade) / 3}</a:t>
            </a:r>
          </a:p>
          <a:p>
            <a:pPr marL="742950" lvl="1" indent="-285750" algn="just">
              <a:buClr>
                <a:srgbClr val="FF0000"/>
              </a:buClr>
              <a:buFont typeface="Arial" panose="020B0604020202020204" pitchFamily="34" charset="0"/>
              <a:buChar char="•"/>
            </a:pPr>
            <a:r>
              <a:rPr lang="en-US" sz="2100" i="0" dirty="0">
                <a:solidFill>
                  <a:srgbClr val="333333"/>
                </a:solidFill>
                <a:effectLst/>
              </a:rPr>
              <a:t>To pass the course, the </a:t>
            </a:r>
            <a:r>
              <a:rPr lang="en-US" sz="2100" i="0" dirty="0">
                <a:solidFill>
                  <a:srgbClr val="FF0000"/>
                </a:solidFill>
                <a:effectLst/>
              </a:rPr>
              <a:t>Final Grade must be greater than or equal to 9.50</a:t>
            </a:r>
            <a:r>
              <a:rPr lang="en-US" sz="2100" i="0" dirty="0">
                <a:solidFill>
                  <a:srgbClr val="333333"/>
                </a:solidFill>
                <a:effectLst/>
              </a:rPr>
              <a:t>, and the </a:t>
            </a:r>
            <a:r>
              <a:rPr lang="en-US" sz="2100" i="0" dirty="0">
                <a:solidFill>
                  <a:srgbClr val="FF0000"/>
                </a:solidFill>
                <a:effectLst/>
              </a:rPr>
              <a:t>FE Grade</a:t>
            </a:r>
            <a:r>
              <a:rPr lang="en-US" sz="2100" i="0" dirty="0">
                <a:solidFill>
                  <a:srgbClr val="333333"/>
                </a:solidFill>
                <a:effectLst/>
              </a:rPr>
              <a:t> (if taken) must be </a:t>
            </a:r>
            <a:r>
              <a:rPr lang="en-US" sz="2100" i="0" dirty="0">
                <a:solidFill>
                  <a:srgbClr val="FF0000"/>
                </a:solidFill>
                <a:effectLst/>
              </a:rPr>
              <a:t>higher than 7</a:t>
            </a:r>
            <a:r>
              <a:rPr lang="en-US" sz="2100" i="0" dirty="0">
                <a:solidFill>
                  <a:srgbClr val="333333"/>
                </a:solidFill>
                <a:effectLst/>
              </a:rPr>
              <a:t>.</a:t>
            </a:r>
            <a:endParaRPr lang="pt-PT" sz="1800" i="0" dirty="0">
              <a:solidFill>
                <a:srgbClr val="333333"/>
              </a:solidFill>
              <a:effectLst/>
            </a:endParaRPr>
          </a:p>
          <a:p>
            <a:pPr marL="285750" indent="-285750" algn="l">
              <a:buClr>
                <a:srgbClr val="FF0000"/>
              </a:buClr>
              <a:buFont typeface="Arial" panose="020B0604020202020204" pitchFamily="34" charset="0"/>
              <a:buChar char="•"/>
            </a:pPr>
            <a:endParaRPr lang="pt-PT" sz="1800" dirty="0">
              <a:solidFill>
                <a:srgbClr val="333333"/>
              </a:solidFill>
            </a:endParaRPr>
          </a:p>
          <a:p>
            <a:pPr>
              <a:buClr>
                <a:srgbClr val="FF0000"/>
              </a:buClr>
            </a:pPr>
            <a:endParaRPr lang="pt-PT" sz="2000" b="0" i="0" dirty="0">
              <a:solidFill>
                <a:srgbClr val="333333"/>
              </a:solidFill>
              <a:effectLst/>
            </a:endParaRPr>
          </a:p>
        </p:txBody>
      </p:sp>
      <p:sp>
        <p:nvSpPr>
          <p:cNvPr id="4" name="Rectangle 7"/>
          <p:cNvSpPr txBox="1">
            <a:spLocks noChangeArrowheads="1"/>
          </p:cNvSpPr>
          <p:nvPr/>
        </p:nvSpPr>
        <p:spPr>
          <a:xfrm>
            <a:off x="0" y="3211"/>
            <a:ext cx="4176464" cy="669925"/>
          </a:xfrm>
          <a:prstGeom prst="rect">
            <a:avLst/>
          </a:prstGeom>
          <a:solidFill>
            <a:srgbClr val="FF0000"/>
          </a:solidFill>
          <a:ln/>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t-PT" sz="3200" b="0" i="0" u="none" strike="noStrike" kern="1200" cap="none" spc="0" normalizeH="0" baseline="0" noProof="0" dirty="0" err="1">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Assessment</a:t>
            </a:r>
            <a:r>
              <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a:t>
            </a: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871939AA-5E59-44A6-9748-D79BEAB0682E}"/>
              </a:ext>
            </a:extLst>
          </p:cNvPr>
          <p:cNvSpPr>
            <a:spLocks noGrp="1"/>
          </p:cNvSpPr>
          <p:nvPr>
            <p:ph type="sldNum" sz="quarter" idx="16"/>
          </p:nvPr>
        </p:nvSpPr>
        <p:spPr/>
        <p:txBody>
          <a:bodyPr/>
          <a:lstStyle/>
          <a:p>
            <a:fld id="{A65C7E43-DD50-4759-88C4-C7B5A2194701}" type="slidenum">
              <a:rPr lang="pt-PT" smtClean="0"/>
              <a:pPr/>
              <a:t>8</a:t>
            </a:fld>
            <a:endParaRPr lang="pt-PT"/>
          </a:p>
        </p:txBody>
      </p:sp>
    </p:spTree>
    <p:extLst>
      <p:ext uri="{BB962C8B-B14F-4D97-AF65-F5344CB8AC3E}">
        <p14:creationId xmlns:p14="http://schemas.microsoft.com/office/powerpoint/2010/main" val="3708925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idx="13"/>
          </p:nvPr>
        </p:nvSpPr>
        <p:spPr>
          <a:xfrm>
            <a:off x="395536" y="1052741"/>
            <a:ext cx="8424936" cy="5184571"/>
          </a:xfrm>
        </p:spPr>
        <p:txBody>
          <a:bodyPr>
            <a:normAutofit/>
          </a:bodyPr>
          <a:lstStyle/>
          <a:p>
            <a:pPr marL="285750" indent="-285750" algn="just">
              <a:buClr>
                <a:srgbClr val="FF0000"/>
              </a:buClr>
              <a:buFont typeface="Wingdings" panose="05000000000000000000" pitchFamily="2" charset="2"/>
              <a:buChar char="Ø"/>
            </a:pPr>
            <a:r>
              <a:rPr lang="pt-PT" sz="1800" b="1" i="0" u="sng" dirty="0" err="1">
                <a:solidFill>
                  <a:srgbClr val="333333"/>
                </a:solidFill>
                <a:effectLst/>
              </a:rPr>
              <a:t>Re-sit</a:t>
            </a:r>
            <a:r>
              <a:rPr lang="pt-PT" sz="1800" b="1" i="0" u="sng" dirty="0">
                <a:solidFill>
                  <a:srgbClr val="333333"/>
                </a:solidFill>
                <a:effectLst/>
              </a:rPr>
              <a:t> </a:t>
            </a:r>
            <a:r>
              <a:rPr lang="pt-PT" sz="1800" b="1" i="0" u="sng" dirty="0" err="1">
                <a:solidFill>
                  <a:srgbClr val="333333"/>
                </a:solidFill>
                <a:effectLst/>
              </a:rPr>
              <a:t>Period</a:t>
            </a:r>
            <a:r>
              <a:rPr lang="pt-PT" sz="1800" b="1" i="0" u="sng" dirty="0">
                <a:solidFill>
                  <a:srgbClr val="333333"/>
                </a:solidFill>
                <a:effectLst/>
              </a:rPr>
              <a:t> (RP):</a:t>
            </a:r>
          </a:p>
          <a:p>
            <a:pPr marL="800100" lvl="1" indent="-342900" algn="just">
              <a:buClr>
                <a:srgbClr val="FF0000"/>
              </a:buClr>
              <a:buFont typeface="Arial" panose="020B0604020202020204" pitchFamily="34" charset="0"/>
              <a:buChar char="•"/>
            </a:pPr>
            <a:r>
              <a:rPr lang="en-US" sz="2000" dirty="0">
                <a:solidFill>
                  <a:srgbClr val="333333"/>
                </a:solidFill>
              </a:rPr>
              <a:t>For students who did not pass during NP, the final grade in the RP is calculated in the same way as in the NP, with the RP exam replacing the final exam.</a:t>
            </a:r>
          </a:p>
          <a:p>
            <a:pPr lvl="1" algn="just">
              <a:buClr>
                <a:srgbClr val="FF0000"/>
              </a:buClr>
            </a:pPr>
            <a:endParaRPr lang="pt-PT" sz="2000" i="0" dirty="0">
              <a:solidFill>
                <a:srgbClr val="333333"/>
              </a:solidFill>
              <a:effectLst/>
            </a:endParaRPr>
          </a:p>
          <a:p>
            <a:pPr marL="800100" lvl="1" indent="-342900" algn="just">
              <a:buClr>
                <a:srgbClr val="FF0000"/>
              </a:buClr>
              <a:buFont typeface="Arial" panose="020B0604020202020204" pitchFamily="34" charset="0"/>
              <a:buChar char="•"/>
            </a:pPr>
            <a:r>
              <a:rPr lang="en-US" sz="2000" dirty="0">
                <a:solidFill>
                  <a:srgbClr val="333333"/>
                </a:solidFill>
              </a:rPr>
              <a:t>For students who wish to </a:t>
            </a:r>
            <a:r>
              <a:rPr lang="en-US" sz="2000" dirty="0">
                <a:solidFill>
                  <a:srgbClr val="FF0000"/>
                </a:solidFill>
              </a:rPr>
              <a:t>improve</a:t>
            </a:r>
            <a:r>
              <a:rPr lang="en-US" sz="2000" dirty="0">
                <a:solidFill>
                  <a:srgbClr val="333333"/>
                </a:solidFill>
              </a:rPr>
              <a:t> their grade in the ER, the final grade for the ER is based exclusively on the ER exam (Article 6, paragraph 2 of the General Assessment Rules).</a:t>
            </a:r>
          </a:p>
          <a:p>
            <a:pPr algn="l">
              <a:buClr>
                <a:srgbClr val="FF0000"/>
              </a:buClr>
            </a:pPr>
            <a:endParaRPr lang="pt-PT" sz="1800" dirty="0">
              <a:solidFill>
                <a:srgbClr val="333333"/>
              </a:solidFill>
            </a:endParaRPr>
          </a:p>
          <a:p>
            <a:pPr algn="l">
              <a:buClr>
                <a:srgbClr val="FF0000"/>
              </a:buClr>
            </a:pPr>
            <a:endParaRPr lang="pt-PT" sz="1800" dirty="0">
              <a:solidFill>
                <a:srgbClr val="333333"/>
              </a:solidFill>
            </a:endParaRPr>
          </a:p>
          <a:p>
            <a:pPr marL="285750" indent="-285750" algn="l">
              <a:buClr>
                <a:srgbClr val="FF0000"/>
              </a:buClr>
              <a:buFont typeface="Wingdings" panose="05000000000000000000" pitchFamily="2" charset="2"/>
              <a:buChar char="Ø"/>
            </a:pPr>
            <a:r>
              <a:rPr lang="en-US" sz="2000" dirty="0">
                <a:solidFill>
                  <a:srgbClr val="333333"/>
                </a:solidFill>
                <a:latin typeface="+mn-lt"/>
              </a:rPr>
              <a:t>Students who achieve a final grade equal to or higher than 18.50 in either the NP or the RP may be required to complete an additional oral exam.</a:t>
            </a:r>
          </a:p>
        </p:txBody>
      </p:sp>
      <p:sp>
        <p:nvSpPr>
          <p:cNvPr id="4" name="Rectangle 7"/>
          <p:cNvSpPr txBox="1">
            <a:spLocks noChangeArrowheads="1"/>
          </p:cNvSpPr>
          <p:nvPr/>
        </p:nvSpPr>
        <p:spPr>
          <a:xfrm>
            <a:off x="0" y="3211"/>
            <a:ext cx="4176464" cy="669925"/>
          </a:xfrm>
          <a:prstGeom prst="rect">
            <a:avLst/>
          </a:prstGeom>
          <a:solidFill>
            <a:srgbClr val="FF0000"/>
          </a:solidFill>
          <a:ln/>
        </p:spPr>
        <p:txBody>
          <a:bodyPr vert="horz" lIns="91440" tIns="45720" rIns="91440" bIns="45720" rtlCol="0" anchor="ctr">
            <a:normAutofit/>
          </a:bodyPr>
          <a:lstStyle/>
          <a:p>
            <a:pPr lvl="0">
              <a:spcBef>
                <a:spcPct val="0"/>
              </a:spcBef>
              <a:defRPr/>
            </a:pPr>
            <a:r>
              <a:rPr lang="pt-PT" sz="3200" dirty="0" err="1">
                <a:solidFill>
                  <a:schemeClr val="bg1"/>
                </a:solidFill>
                <a:effectLst>
                  <a:outerShdw blurRad="38100" dist="38100" dir="2700000" algn="tl">
                    <a:srgbClr val="000000">
                      <a:alpha val="43137"/>
                    </a:srgbClr>
                  </a:outerShdw>
                </a:effectLst>
                <a:latin typeface="Franklin Gothic Book" pitchFamily="34" charset="0"/>
              </a:rPr>
              <a:t>Assessment</a:t>
            </a:r>
            <a:r>
              <a:rPr kumimoji="0" lang="pt-PT" sz="32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Franklin Gothic Book" pitchFamily="34" charset="0"/>
                <a:ea typeface="+mj-ea"/>
                <a:cs typeface="+mj-cs"/>
              </a:rPr>
              <a:t>:</a:t>
            </a: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 name="Slide Number Placeholder 1">
            <a:extLst>
              <a:ext uri="{FF2B5EF4-FFF2-40B4-BE49-F238E27FC236}">
                <a16:creationId xmlns:a16="http://schemas.microsoft.com/office/drawing/2014/main" id="{871939AA-5E59-44A6-9748-D79BEAB0682E}"/>
              </a:ext>
            </a:extLst>
          </p:cNvPr>
          <p:cNvSpPr>
            <a:spLocks noGrp="1"/>
          </p:cNvSpPr>
          <p:nvPr>
            <p:ph type="sldNum" sz="quarter" idx="16"/>
          </p:nvPr>
        </p:nvSpPr>
        <p:spPr/>
        <p:txBody>
          <a:bodyPr/>
          <a:lstStyle/>
          <a:p>
            <a:fld id="{A65C7E43-DD50-4759-88C4-C7B5A2194701}" type="slidenum">
              <a:rPr lang="pt-PT" smtClean="0"/>
              <a:pPr/>
              <a:t>9</a:t>
            </a:fld>
            <a:endParaRPr lang="pt-PT"/>
          </a:p>
        </p:txBody>
      </p:sp>
    </p:spTree>
    <p:extLst>
      <p:ext uri="{BB962C8B-B14F-4D97-AF65-F5344CB8AC3E}">
        <p14:creationId xmlns:p14="http://schemas.microsoft.com/office/powerpoint/2010/main" val="14069116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C4F73BE556FC64CB1C37A26FC740907" ma:contentTypeVersion="6" ma:contentTypeDescription="Create a new document." ma:contentTypeScope="" ma:versionID="8d67450fc0ec3cbdb79ae2eee6007b4c">
  <xsd:schema xmlns:xsd="http://www.w3.org/2001/XMLSchema" xmlns:xs="http://www.w3.org/2001/XMLSchema" xmlns:p="http://schemas.microsoft.com/office/2006/metadata/properties" xmlns:ns2="e4dc5dd3-7362-4f9e-aabe-8e110e43f9e8" targetNamespace="http://schemas.microsoft.com/office/2006/metadata/properties" ma:root="true" ma:fieldsID="473be78ab8bfa01c085397fdc4b720c4" ns2:_="">
    <xsd:import namespace="e4dc5dd3-7362-4f9e-aabe-8e110e43f9e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dc5dd3-7362-4f9e-aabe-8e110e43f9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7D378A3-B1A4-4511-89BB-D7CDC60926D5}">
  <ds:schemaRefs>
    <ds:schemaRef ds:uri="http://schemas.microsoft.com/office/2006/documentManagement/types"/>
    <ds:schemaRef ds:uri="http://purl.org/dc/elements/1.1/"/>
    <ds:schemaRef ds:uri="http://schemas.microsoft.com/office/2006/metadata/properties"/>
    <ds:schemaRef ds:uri="e4dc5dd3-7362-4f9e-aabe-8e110e43f9e8"/>
    <ds:schemaRef ds:uri="http://schemas.openxmlformats.org/package/2006/metadata/core-properties"/>
    <ds:schemaRef ds:uri="http://purl.org/dc/term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2D34054F-2158-4AA4-A65B-0C712E613B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4dc5dd3-7362-4f9e-aabe-8e110e43f9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1505F52-D62D-4650-886C-6034AEEDCA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4525</TotalTime>
  <Words>1672</Words>
  <Application>Microsoft Office PowerPoint</Application>
  <PresentationFormat>On-screen Show (4:3)</PresentationFormat>
  <Paragraphs>251</Paragraphs>
  <Slides>23</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Arial</vt:lpstr>
      <vt:lpstr>Calibri</vt:lpstr>
      <vt:lpstr>Courier New</vt:lpstr>
      <vt:lpstr>Franklin Gothic Book</vt:lpstr>
      <vt:lpstr>Franklin Gothic Medium</vt:lpstr>
      <vt:lpstr>MicrosoftSansSerif</vt:lpstr>
      <vt:lpstr>Myriad Pro</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Ogilvy Portugal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ramaral</dc:creator>
  <cp:lastModifiedBy>Raquel Monteiro de Nobre Costa Bernardino</cp:lastModifiedBy>
  <cp:revision>269</cp:revision>
  <cp:lastPrinted>2019-10-28T13:23:30Z</cp:lastPrinted>
  <dcterms:created xsi:type="dcterms:W3CDTF">2011-09-08T09:34:42Z</dcterms:created>
  <dcterms:modified xsi:type="dcterms:W3CDTF">2026-01-26T09:11:32Z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0x010100DC4F73BE556FC64CB1C37A26FC740907</vt:lpwstr>
  </property>
</Properties>
</file>