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8" r:id="rId1"/>
  </p:sldMasterIdLst>
  <p:notesMasterIdLst>
    <p:notesMasterId r:id="rId30"/>
  </p:notesMasterIdLst>
  <p:handoutMasterIdLst>
    <p:handoutMasterId r:id="rId31"/>
  </p:handoutMasterIdLst>
  <p:sldIdLst>
    <p:sldId id="257" r:id="rId2"/>
    <p:sldId id="1033" r:id="rId3"/>
    <p:sldId id="1054" r:id="rId4"/>
    <p:sldId id="1058" r:id="rId5"/>
    <p:sldId id="1059" r:id="rId6"/>
    <p:sldId id="1037" r:id="rId7"/>
    <p:sldId id="1060" r:id="rId8"/>
    <p:sldId id="1038" r:id="rId9"/>
    <p:sldId id="1040" r:id="rId10"/>
    <p:sldId id="1039" r:id="rId11"/>
    <p:sldId id="1061" r:id="rId12"/>
    <p:sldId id="1062" r:id="rId13"/>
    <p:sldId id="1063" r:id="rId14"/>
    <p:sldId id="1064" r:id="rId15"/>
    <p:sldId id="1103" r:id="rId16"/>
    <p:sldId id="1065" r:id="rId17"/>
    <p:sldId id="1066" r:id="rId18"/>
    <p:sldId id="1067" r:id="rId19"/>
    <p:sldId id="1105" r:id="rId20"/>
    <p:sldId id="1069" r:id="rId21"/>
    <p:sldId id="1104" r:id="rId22"/>
    <p:sldId id="1102" r:id="rId23"/>
    <p:sldId id="1071" r:id="rId24"/>
    <p:sldId id="1073" r:id="rId25"/>
    <p:sldId id="1076" r:id="rId26"/>
    <p:sldId id="1070" r:id="rId27"/>
    <p:sldId id="1075" r:id="rId28"/>
    <p:sldId id="1031" r:id="rId29"/>
  </p:sldIdLst>
  <p:sldSz cx="12192000" cy="6858000"/>
  <p:notesSz cx="7102475" cy="9388475"/>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  Falcao Casaca" initials="SFC" lastIdx="2" clrIdx="0"/>
  <p:cmAuthor id="1" name="Sara Falcao Casaca" initials="SF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CCFF99"/>
    <a:srgbClr val="117B79"/>
    <a:srgbClr val="2FE3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BFC541-47CB-407A-9719-EDE6C90EE71C}" v="2" dt="2026-02-04T20:54:51.1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86679" autoAdjust="0"/>
  </p:normalViewPr>
  <p:slideViewPr>
    <p:cSldViewPr>
      <p:cViewPr varScale="1">
        <p:scale>
          <a:sx n="86" d="100"/>
          <a:sy n="86" d="100"/>
        </p:scale>
        <p:origin x="462"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3996"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am John Standring" userId="f4b09891-0bf5-4779-bbf8-b4c971217e96" providerId="ADAL" clId="{5FAB5861-BFB8-488F-B6BA-A257ACAB6415}"/>
    <pc:docChg chg="custSel modSld">
      <pc:chgData name="Adam John Standring" userId="f4b09891-0bf5-4779-bbf8-b4c971217e96" providerId="ADAL" clId="{5FAB5861-BFB8-488F-B6BA-A257ACAB6415}" dt="2026-02-04T21:01:15.268" v="267" actId="20577"/>
      <pc:docMkLst>
        <pc:docMk/>
      </pc:docMkLst>
      <pc:sldChg chg="modSp mod">
        <pc:chgData name="Adam John Standring" userId="f4b09891-0bf5-4779-bbf8-b4c971217e96" providerId="ADAL" clId="{5FAB5861-BFB8-488F-B6BA-A257ACAB6415}" dt="2026-02-04T17:54:24.345" v="18" actId="20577"/>
        <pc:sldMkLst>
          <pc:docMk/>
          <pc:sldMk cId="1425696126" sldId="257"/>
        </pc:sldMkLst>
        <pc:spChg chg="mod">
          <ac:chgData name="Adam John Standring" userId="f4b09891-0bf5-4779-bbf8-b4c971217e96" providerId="ADAL" clId="{5FAB5861-BFB8-488F-B6BA-A257ACAB6415}" dt="2026-02-04T17:54:24.345" v="18" actId="20577"/>
          <ac:spMkLst>
            <pc:docMk/>
            <pc:sldMk cId="1425696126" sldId="257"/>
            <ac:spMk id="14" creationId="{380E966F-40A5-47DC-9DF4-2D0289A58EE9}"/>
          </ac:spMkLst>
        </pc:spChg>
      </pc:sldChg>
      <pc:sldChg chg="modSp mod">
        <pc:chgData name="Adam John Standring" userId="f4b09891-0bf5-4779-bbf8-b4c971217e96" providerId="ADAL" clId="{5FAB5861-BFB8-488F-B6BA-A257ACAB6415}" dt="2026-02-04T20:59:05.656" v="146" actId="20577"/>
        <pc:sldMkLst>
          <pc:docMk/>
          <pc:sldMk cId="2526843314" sldId="1033"/>
        </pc:sldMkLst>
        <pc:spChg chg="mod">
          <ac:chgData name="Adam John Standring" userId="f4b09891-0bf5-4779-bbf8-b4c971217e96" providerId="ADAL" clId="{5FAB5861-BFB8-488F-B6BA-A257ACAB6415}" dt="2026-02-04T20:59:05.656" v="146" actId="20577"/>
          <ac:spMkLst>
            <pc:docMk/>
            <pc:sldMk cId="2526843314" sldId="1033"/>
            <ac:spMk id="2" creationId="{972545FB-551F-4B15-B5F3-E9E198C65D09}"/>
          </ac:spMkLst>
        </pc:spChg>
      </pc:sldChg>
      <pc:sldChg chg="modSp mod">
        <pc:chgData name="Adam John Standring" userId="f4b09891-0bf5-4779-bbf8-b4c971217e96" providerId="ADAL" clId="{5FAB5861-BFB8-488F-B6BA-A257ACAB6415}" dt="2026-02-04T21:00:33.807" v="240" actId="20577"/>
        <pc:sldMkLst>
          <pc:docMk/>
          <pc:sldMk cId="2394574205" sldId="1037"/>
        </pc:sldMkLst>
        <pc:spChg chg="mod">
          <ac:chgData name="Adam John Standring" userId="f4b09891-0bf5-4779-bbf8-b4c971217e96" providerId="ADAL" clId="{5FAB5861-BFB8-488F-B6BA-A257ACAB6415}" dt="2026-02-04T21:00:33.807" v="240" actId="20577"/>
          <ac:spMkLst>
            <pc:docMk/>
            <pc:sldMk cId="2394574205" sldId="1037"/>
            <ac:spMk id="2" creationId="{B89ACA84-0B91-414D-92A4-86D6CF3ECF05}"/>
          </ac:spMkLst>
        </pc:spChg>
      </pc:sldChg>
      <pc:sldChg chg="modSp mod">
        <pc:chgData name="Adam John Standring" userId="f4b09891-0bf5-4779-bbf8-b4c971217e96" providerId="ADAL" clId="{5FAB5861-BFB8-488F-B6BA-A257ACAB6415}" dt="2026-02-04T20:59:19.131" v="162" actId="20577"/>
        <pc:sldMkLst>
          <pc:docMk/>
          <pc:sldMk cId="83799691" sldId="1054"/>
        </pc:sldMkLst>
        <pc:spChg chg="mod">
          <ac:chgData name="Adam John Standring" userId="f4b09891-0bf5-4779-bbf8-b4c971217e96" providerId="ADAL" clId="{5FAB5861-BFB8-488F-B6BA-A257ACAB6415}" dt="2026-02-04T20:59:19.131" v="162" actId="20577"/>
          <ac:spMkLst>
            <pc:docMk/>
            <pc:sldMk cId="83799691" sldId="1054"/>
            <ac:spMk id="2" creationId="{972545FB-551F-4B15-B5F3-E9E198C65D09}"/>
          </ac:spMkLst>
        </pc:spChg>
      </pc:sldChg>
      <pc:sldChg chg="modSp mod">
        <pc:chgData name="Adam John Standring" userId="f4b09891-0bf5-4779-bbf8-b4c971217e96" providerId="ADAL" clId="{5FAB5861-BFB8-488F-B6BA-A257ACAB6415}" dt="2026-02-04T20:59:48.831" v="182" actId="20577"/>
        <pc:sldMkLst>
          <pc:docMk/>
          <pc:sldMk cId="1053326344" sldId="1058"/>
        </pc:sldMkLst>
        <pc:spChg chg="mod">
          <ac:chgData name="Adam John Standring" userId="f4b09891-0bf5-4779-bbf8-b4c971217e96" providerId="ADAL" clId="{5FAB5861-BFB8-488F-B6BA-A257ACAB6415}" dt="2026-02-04T20:59:48.831" v="182" actId="20577"/>
          <ac:spMkLst>
            <pc:docMk/>
            <pc:sldMk cId="1053326344" sldId="1058"/>
            <ac:spMk id="2" creationId="{B89ACA84-0B91-414D-92A4-86D6CF3ECF05}"/>
          </ac:spMkLst>
        </pc:spChg>
      </pc:sldChg>
      <pc:sldChg chg="modSp mod">
        <pc:chgData name="Adam John Standring" userId="f4b09891-0bf5-4779-bbf8-b4c971217e96" providerId="ADAL" clId="{5FAB5861-BFB8-488F-B6BA-A257ACAB6415}" dt="2026-02-04T21:00:10.129" v="212" actId="20577"/>
        <pc:sldMkLst>
          <pc:docMk/>
          <pc:sldMk cId="1999962276" sldId="1059"/>
        </pc:sldMkLst>
        <pc:spChg chg="mod">
          <ac:chgData name="Adam John Standring" userId="f4b09891-0bf5-4779-bbf8-b4c971217e96" providerId="ADAL" clId="{5FAB5861-BFB8-488F-B6BA-A257ACAB6415}" dt="2026-02-04T21:00:10.129" v="212" actId="20577"/>
          <ac:spMkLst>
            <pc:docMk/>
            <pc:sldMk cId="1999962276" sldId="1059"/>
            <ac:spMk id="2" creationId="{B89ACA84-0B91-414D-92A4-86D6CF3ECF05}"/>
          </ac:spMkLst>
        </pc:spChg>
      </pc:sldChg>
      <pc:sldChg chg="modSp mod">
        <pc:chgData name="Adam John Standring" userId="f4b09891-0bf5-4779-bbf8-b4c971217e96" providerId="ADAL" clId="{5FAB5861-BFB8-488F-B6BA-A257ACAB6415}" dt="2026-02-04T21:01:15.268" v="267" actId="20577"/>
        <pc:sldMkLst>
          <pc:docMk/>
          <pc:sldMk cId="1705808968" sldId="1060"/>
        </pc:sldMkLst>
        <pc:spChg chg="mod">
          <ac:chgData name="Adam John Standring" userId="f4b09891-0bf5-4779-bbf8-b4c971217e96" providerId="ADAL" clId="{5FAB5861-BFB8-488F-B6BA-A257ACAB6415}" dt="2026-02-04T21:01:15.268" v="267" actId="20577"/>
          <ac:spMkLst>
            <pc:docMk/>
            <pc:sldMk cId="1705808968" sldId="1060"/>
            <ac:spMk id="2" creationId="{B89ACA84-0B91-414D-92A4-86D6CF3ECF05}"/>
          </ac:spMkLst>
        </pc:spChg>
      </pc:sldChg>
      <pc:sldChg chg="modSp mod">
        <pc:chgData name="Adam John Standring" userId="f4b09891-0bf5-4779-bbf8-b4c971217e96" providerId="ADAL" clId="{5FAB5861-BFB8-488F-B6BA-A257ACAB6415}" dt="2026-02-04T20:56:12.397" v="95" actId="20577"/>
        <pc:sldMkLst>
          <pc:docMk/>
          <pc:sldMk cId="2663465913" sldId="1065"/>
        </pc:sldMkLst>
        <pc:spChg chg="mod">
          <ac:chgData name="Adam John Standring" userId="f4b09891-0bf5-4779-bbf8-b4c971217e96" providerId="ADAL" clId="{5FAB5861-BFB8-488F-B6BA-A257ACAB6415}" dt="2026-02-04T20:56:12.397" v="95" actId="20577"/>
          <ac:spMkLst>
            <pc:docMk/>
            <pc:sldMk cId="2663465913" sldId="1065"/>
            <ac:spMk id="3" creationId="{235E3877-C51C-4521-9391-AA42EE637265}"/>
          </ac:spMkLst>
        </pc:spChg>
      </pc:sldChg>
      <pc:sldChg chg="modSp mod">
        <pc:chgData name="Adam John Standring" userId="f4b09891-0bf5-4779-bbf8-b4c971217e96" providerId="ADAL" clId="{5FAB5861-BFB8-488F-B6BA-A257ACAB6415}" dt="2026-02-04T20:54:51.092" v="65" actId="20577"/>
        <pc:sldMkLst>
          <pc:docMk/>
          <pc:sldMk cId="1079870382" sldId="1105"/>
        </pc:sldMkLst>
        <pc:spChg chg="mod">
          <ac:chgData name="Adam John Standring" userId="f4b09891-0bf5-4779-bbf8-b4c971217e96" providerId="ADAL" clId="{5FAB5861-BFB8-488F-B6BA-A257ACAB6415}" dt="2026-02-04T20:54:51.092" v="65" actId="20577"/>
          <ac:spMkLst>
            <pc:docMk/>
            <pc:sldMk cId="1079870382" sldId="1105"/>
            <ac:spMk id="7" creationId="{4EB27CC0-8A6A-4826-9277-BE675B11E58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2DFC7-3DCF-47DA-9A9A-623A240F3A3A}" type="doc">
      <dgm:prSet loTypeId="urn:microsoft.com/office/officeart/2005/8/layout/hList7" loCatId="list" qsTypeId="urn:microsoft.com/office/officeart/2005/8/quickstyle/simple1" qsCatId="simple" csTypeId="urn:microsoft.com/office/officeart/2005/8/colors/accent1_2" csCatId="accent1" phldr="1"/>
      <dgm:spPr/>
    </dgm:pt>
    <dgm:pt modelId="{1F1B283E-D3C7-4C18-BE7D-C66F1606333D}">
      <dgm:prSet phldrT="[Texto]" custT="1"/>
      <dgm:spPr>
        <a:solidFill>
          <a:srgbClr val="C00000"/>
        </a:solidFill>
      </dgm:spPr>
      <dgm:t>
        <a:bodyPr/>
        <a:lstStyle/>
        <a:p>
          <a:r>
            <a:rPr lang="pt-PT" sz="2400">
              <a:solidFill>
                <a:schemeClr val="bg1"/>
              </a:solidFill>
              <a:latin typeface="+mj-lt"/>
            </a:rPr>
            <a:t>Technologicaloptimists</a:t>
          </a:r>
          <a:endParaRPr lang="pt-PT" sz="2400" dirty="0">
            <a:solidFill>
              <a:schemeClr val="bg1"/>
            </a:solidFill>
            <a:latin typeface="+mj-lt"/>
          </a:endParaRPr>
        </a:p>
      </dgm:t>
    </dgm:pt>
    <dgm:pt modelId="{5BED295F-CFF6-40D8-8DC2-3B42289C6724}" type="parTrans" cxnId="{03EA72D1-358F-4A9D-B623-639E3674B881}">
      <dgm:prSet/>
      <dgm:spPr/>
      <dgm:t>
        <a:bodyPr/>
        <a:lstStyle/>
        <a:p>
          <a:endParaRPr lang="en-US">
            <a:latin typeface="+mj-lt"/>
          </a:endParaRPr>
        </a:p>
      </dgm:t>
    </dgm:pt>
    <dgm:pt modelId="{075F2C41-3C87-4F7A-B9C0-7B915557E335}" type="sibTrans" cxnId="{03EA72D1-358F-4A9D-B623-639E3674B881}">
      <dgm:prSet/>
      <dgm:spPr/>
      <dgm:t>
        <a:bodyPr/>
        <a:lstStyle/>
        <a:p>
          <a:endParaRPr lang="en-US">
            <a:latin typeface="+mj-lt"/>
          </a:endParaRPr>
        </a:p>
      </dgm:t>
    </dgm:pt>
    <dgm:pt modelId="{ED5F19CF-CE44-4D4B-A75F-2606A2F22393}">
      <dgm:prSet phldrT="[Texto]" custT="1"/>
      <dgm:spPr>
        <a:solidFill>
          <a:srgbClr val="C00000"/>
        </a:solidFill>
      </dgm:spPr>
      <dgm:t>
        <a:bodyPr/>
        <a:lstStyle/>
        <a:p>
          <a:r>
            <a:rPr lang="pt-PT" sz="2400" dirty="0">
              <a:latin typeface="+mj-lt"/>
            </a:rPr>
            <a:t>Technologicalpessimists</a:t>
          </a:r>
        </a:p>
      </dgm:t>
    </dgm:pt>
    <dgm:pt modelId="{690D211F-6DA3-443D-9C28-BB905D6C21F8}" type="parTrans" cxnId="{E64BED68-15F5-45B2-ACF3-59B75BEE695C}">
      <dgm:prSet/>
      <dgm:spPr/>
      <dgm:t>
        <a:bodyPr/>
        <a:lstStyle/>
        <a:p>
          <a:endParaRPr lang="en-US">
            <a:latin typeface="+mj-lt"/>
          </a:endParaRPr>
        </a:p>
      </dgm:t>
    </dgm:pt>
    <dgm:pt modelId="{A122DF27-D246-40B9-B707-248B4F1B6868}" type="sibTrans" cxnId="{E64BED68-15F5-45B2-ACF3-59B75BEE695C}">
      <dgm:prSet/>
      <dgm:spPr/>
      <dgm:t>
        <a:bodyPr/>
        <a:lstStyle/>
        <a:p>
          <a:endParaRPr lang="en-US">
            <a:latin typeface="+mj-lt"/>
          </a:endParaRPr>
        </a:p>
      </dgm:t>
    </dgm:pt>
    <dgm:pt modelId="{B4EF1AF8-F98E-4D74-BC77-879589F8F042}">
      <dgm:prSet phldrT="[Texto]" custT="1"/>
      <dgm:spPr>
        <a:solidFill>
          <a:srgbClr val="C00000"/>
        </a:solidFill>
      </dgm:spPr>
      <dgm:t>
        <a:bodyPr/>
        <a:lstStyle/>
        <a:p>
          <a:r>
            <a:rPr lang="pt-PT" sz="2400" dirty="0">
              <a:latin typeface="+mj-lt"/>
            </a:rPr>
            <a:t>Non-determinists</a:t>
          </a:r>
        </a:p>
      </dgm:t>
    </dgm:pt>
    <dgm:pt modelId="{AE4F2F72-1C28-4FD5-91D9-0D3C1F01E1AE}" type="parTrans" cxnId="{0D336E8F-80D1-4058-91E6-992A55FFB547}">
      <dgm:prSet/>
      <dgm:spPr/>
      <dgm:t>
        <a:bodyPr/>
        <a:lstStyle/>
        <a:p>
          <a:endParaRPr lang="en-US">
            <a:latin typeface="+mj-lt"/>
          </a:endParaRPr>
        </a:p>
      </dgm:t>
    </dgm:pt>
    <dgm:pt modelId="{C8661499-BCF7-4F10-B78D-8234A761084E}" type="sibTrans" cxnId="{0D336E8F-80D1-4058-91E6-992A55FFB547}">
      <dgm:prSet/>
      <dgm:spPr/>
      <dgm:t>
        <a:bodyPr/>
        <a:lstStyle/>
        <a:p>
          <a:endParaRPr lang="en-US">
            <a:latin typeface="+mj-lt"/>
          </a:endParaRPr>
        </a:p>
      </dgm:t>
    </dgm:pt>
    <dgm:pt modelId="{7A9067F3-8332-4358-B549-DFE06F8224C5}" type="pres">
      <dgm:prSet presAssocID="{25B2DFC7-3DCF-47DA-9A9A-623A240F3A3A}" presName="Name0" presStyleCnt="0">
        <dgm:presLayoutVars>
          <dgm:dir/>
          <dgm:resizeHandles val="exact"/>
        </dgm:presLayoutVars>
      </dgm:prSet>
      <dgm:spPr/>
    </dgm:pt>
    <dgm:pt modelId="{5A9A5491-6E0F-4E4F-8457-9E425A34FC22}" type="pres">
      <dgm:prSet presAssocID="{25B2DFC7-3DCF-47DA-9A9A-623A240F3A3A}" presName="fgShape" presStyleLbl="fgShp" presStyleIdx="0" presStyleCnt="1" custFlipVert="1" custScaleY="6890" custLinFactNeighborX="1702" custLinFactNeighborY="49471"/>
      <dgm:spPr>
        <a:noFill/>
        <a:ln>
          <a:noFill/>
        </a:ln>
      </dgm:spPr>
    </dgm:pt>
    <dgm:pt modelId="{457A73AA-46DB-456C-8470-EB6E10BB00D6}" type="pres">
      <dgm:prSet presAssocID="{25B2DFC7-3DCF-47DA-9A9A-623A240F3A3A}" presName="linComp" presStyleCnt="0"/>
      <dgm:spPr/>
    </dgm:pt>
    <dgm:pt modelId="{A3D195BD-7438-4EE9-9B56-2A2E4AF24F8E}" type="pres">
      <dgm:prSet presAssocID="{1F1B283E-D3C7-4C18-BE7D-C66F1606333D}" presName="compNode" presStyleCnt="0"/>
      <dgm:spPr/>
    </dgm:pt>
    <dgm:pt modelId="{36D01E3F-811B-415A-9CD6-D98C0B75449E}" type="pres">
      <dgm:prSet presAssocID="{1F1B283E-D3C7-4C18-BE7D-C66F1606333D}" presName="bkgdShape" presStyleLbl="node1" presStyleIdx="0" presStyleCnt="3"/>
      <dgm:spPr/>
    </dgm:pt>
    <dgm:pt modelId="{4B94BCB1-0698-4F2F-A1AC-E1780B4735B7}" type="pres">
      <dgm:prSet presAssocID="{1F1B283E-D3C7-4C18-BE7D-C66F1606333D}" presName="nodeTx" presStyleLbl="node1" presStyleIdx="0" presStyleCnt="3">
        <dgm:presLayoutVars>
          <dgm:bulletEnabled val="1"/>
        </dgm:presLayoutVars>
      </dgm:prSet>
      <dgm:spPr/>
    </dgm:pt>
    <dgm:pt modelId="{C9BD859F-45FF-4580-B235-587EE25A86D3}" type="pres">
      <dgm:prSet presAssocID="{1F1B283E-D3C7-4C18-BE7D-C66F1606333D}" presName="invisiNode" presStyleLbl="node1" presStyleIdx="0" presStyleCnt="3"/>
      <dgm:spPr/>
    </dgm:pt>
    <dgm:pt modelId="{A5F78D83-2F73-4D93-A784-03742F879348}" type="pres">
      <dgm:prSet presAssocID="{1F1B283E-D3C7-4C18-BE7D-C66F1606333D}"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9D85524F-F655-4DAD-9F06-91686E33A9FA}" type="pres">
      <dgm:prSet presAssocID="{075F2C41-3C87-4F7A-B9C0-7B915557E335}" presName="sibTrans" presStyleLbl="sibTrans2D1" presStyleIdx="0" presStyleCnt="0"/>
      <dgm:spPr/>
    </dgm:pt>
    <dgm:pt modelId="{5492CE32-0639-407C-9175-5F424A05DF50}" type="pres">
      <dgm:prSet presAssocID="{ED5F19CF-CE44-4D4B-A75F-2606A2F22393}" presName="compNode" presStyleCnt="0"/>
      <dgm:spPr/>
    </dgm:pt>
    <dgm:pt modelId="{5AA16937-BD7F-4AD1-B5D1-A37D34D1784E}" type="pres">
      <dgm:prSet presAssocID="{ED5F19CF-CE44-4D4B-A75F-2606A2F22393}" presName="bkgdShape" presStyleLbl="node1" presStyleIdx="1" presStyleCnt="3"/>
      <dgm:spPr/>
    </dgm:pt>
    <dgm:pt modelId="{691ACDF6-55EA-47C3-A052-5CA02D79A6EA}" type="pres">
      <dgm:prSet presAssocID="{ED5F19CF-CE44-4D4B-A75F-2606A2F22393}" presName="nodeTx" presStyleLbl="node1" presStyleIdx="1" presStyleCnt="3">
        <dgm:presLayoutVars>
          <dgm:bulletEnabled val="1"/>
        </dgm:presLayoutVars>
      </dgm:prSet>
      <dgm:spPr/>
    </dgm:pt>
    <dgm:pt modelId="{91F5F6E1-331D-451D-8FD8-995965D90115}" type="pres">
      <dgm:prSet presAssocID="{ED5F19CF-CE44-4D4B-A75F-2606A2F22393}" presName="invisiNode" presStyleLbl="node1" presStyleIdx="1" presStyleCnt="3"/>
      <dgm:spPr/>
    </dgm:pt>
    <dgm:pt modelId="{A3E88B5C-F2C9-4145-B44C-5B4B45510A34}" type="pres">
      <dgm:prSet presAssocID="{ED5F19CF-CE44-4D4B-A75F-2606A2F22393}"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843DBF6-A114-4A43-9D81-BA6940B4F0D2}" type="pres">
      <dgm:prSet presAssocID="{A122DF27-D246-40B9-B707-248B4F1B6868}" presName="sibTrans" presStyleLbl="sibTrans2D1" presStyleIdx="0" presStyleCnt="0"/>
      <dgm:spPr/>
    </dgm:pt>
    <dgm:pt modelId="{097586AA-7BC3-422F-B6E8-A6988C43DF95}" type="pres">
      <dgm:prSet presAssocID="{B4EF1AF8-F98E-4D74-BC77-879589F8F042}" presName="compNode" presStyleCnt="0"/>
      <dgm:spPr/>
    </dgm:pt>
    <dgm:pt modelId="{F2256BEA-69AB-4E6F-AD3B-E1EB9A92DA1C}" type="pres">
      <dgm:prSet presAssocID="{B4EF1AF8-F98E-4D74-BC77-879589F8F042}" presName="bkgdShape" presStyleLbl="node1" presStyleIdx="2" presStyleCnt="3"/>
      <dgm:spPr/>
    </dgm:pt>
    <dgm:pt modelId="{CA40CE62-3524-403A-B220-DDFF649D46DB}" type="pres">
      <dgm:prSet presAssocID="{B4EF1AF8-F98E-4D74-BC77-879589F8F042}" presName="nodeTx" presStyleLbl="node1" presStyleIdx="2" presStyleCnt="3">
        <dgm:presLayoutVars>
          <dgm:bulletEnabled val="1"/>
        </dgm:presLayoutVars>
      </dgm:prSet>
      <dgm:spPr/>
    </dgm:pt>
    <dgm:pt modelId="{665AACF5-52CA-443F-A49B-DC2A42423AB1}" type="pres">
      <dgm:prSet presAssocID="{B4EF1AF8-F98E-4D74-BC77-879589F8F042}" presName="invisiNode" presStyleLbl="node1" presStyleIdx="2" presStyleCnt="3"/>
      <dgm:spPr/>
    </dgm:pt>
    <dgm:pt modelId="{0266A1CB-10FC-4487-AA9C-9F834FF8E5B0}" type="pres">
      <dgm:prSet presAssocID="{B4EF1AF8-F98E-4D74-BC77-879589F8F042}" presName="imagNode"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dgm:spPr>
    </dgm:pt>
  </dgm:ptLst>
  <dgm:cxnLst>
    <dgm:cxn modelId="{31CAB625-774C-4F83-B0F1-39583573819C}" type="presOf" srcId="{1F1B283E-D3C7-4C18-BE7D-C66F1606333D}" destId="{4B94BCB1-0698-4F2F-A1AC-E1780B4735B7}" srcOrd="1" destOrd="0" presId="urn:microsoft.com/office/officeart/2005/8/layout/hList7"/>
    <dgm:cxn modelId="{124F8228-D441-47EB-9663-E4EE773C5B05}" type="presOf" srcId="{075F2C41-3C87-4F7A-B9C0-7B915557E335}" destId="{9D85524F-F655-4DAD-9F06-91686E33A9FA}" srcOrd="0" destOrd="0" presId="urn:microsoft.com/office/officeart/2005/8/layout/hList7"/>
    <dgm:cxn modelId="{E64BED68-15F5-45B2-ACF3-59B75BEE695C}" srcId="{25B2DFC7-3DCF-47DA-9A9A-623A240F3A3A}" destId="{ED5F19CF-CE44-4D4B-A75F-2606A2F22393}" srcOrd="1" destOrd="0" parTransId="{690D211F-6DA3-443D-9C28-BB905D6C21F8}" sibTransId="{A122DF27-D246-40B9-B707-248B4F1B6868}"/>
    <dgm:cxn modelId="{0D336E8F-80D1-4058-91E6-992A55FFB547}" srcId="{25B2DFC7-3DCF-47DA-9A9A-623A240F3A3A}" destId="{B4EF1AF8-F98E-4D74-BC77-879589F8F042}" srcOrd="2" destOrd="0" parTransId="{AE4F2F72-1C28-4FD5-91D9-0D3C1F01E1AE}" sibTransId="{C8661499-BCF7-4F10-B78D-8234A761084E}"/>
    <dgm:cxn modelId="{2E2191B3-3229-4F53-93F6-81958CA2225A}" type="presOf" srcId="{ED5F19CF-CE44-4D4B-A75F-2606A2F22393}" destId="{691ACDF6-55EA-47C3-A052-5CA02D79A6EA}" srcOrd="1" destOrd="0" presId="urn:microsoft.com/office/officeart/2005/8/layout/hList7"/>
    <dgm:cxn modelId="{57F69DC6-0470-46C5-99FA-6D7B6394194A}" type="presOf" srcId="{B4EF1AF8-F98E-4D74-BC77-879589F8F042}" destId="{F2256BEA-69AB-4E6F-AD3B-E1EB9A92DA1C}" srcOrd="0" destOrd="0" presId="urn:microsoft.com/office/officeart/2005/8/layout/hList7"/>
    <dgm:cxn modelId="{03EA72D1-358F-4A9D-B623-639E3674B881}" srcId="{25B2DFC7-3DCF-47DA-9A9A-623A240F3A3A}" destId="{1F1B283E-D3C7-4C18-BE7D-C66F1606333D}" srcOrd="0" destOrd="0" parTransId="{5BED295F-CFF6-40D8-8DC2-3B42289C6724}" sibTransId="{075F2C41-3C87-4F7A-B9C0-7B915557E335}"/>
    <dgm:cxn modelId="{3A07E1EA-E713-416B-A4B2-C228C3C113B9}" type="presOf" srcId="{A122DF27-D246-40B9-B707-248B4F1B6868}" destId="{B843DBF6-A114-4A43-9D81-BA6940B4F0D2}" srcOrd="0" destOrd="0" presId="urn:microsoft.com/office/officeart/2005/8/layout/hList7"/>
    <dgm:cxn modelId="{0B7181F2-4639-4771-B4D1-28E88E5A15F5}" type="presOf" srcId="{1F1B283E-D3C7-4C18-BE7D-C66F1606333D}" destId="{36D01E3F-811B-415A-9CD6-D98C0B75449E}" srcOrd="0" destOrd="0" presId="urn:microsoft.com/office/officeart/2005/8/layout/hList7"/>
    <dgm:cxn modelId="{772048F4-050A-439D-93D2-870C91D30A8F}" type="presOf" srcId="{B4EF1AF8-F98E-4D74-BC77-879589F8F042}" destId="{CA40CE62-3524-403A-B220-DDFF649D46DB}" srcOrd="1" destOrd="0" presId="urn:microsoft.com/office/officeart/2005/8/layout/hList7"/>
    <dgm:cxn modelId="{0DDC4DF4-330D-41D8-804A-1684ABAFBF69}" type="presOf" srcId="{ED5F19CF-CE44-4D4B-A75F-2606A2F22393}" destId="{5AA16937-BD7F-4AD1-B5D1-A37D34D1784E}" srcOrd="0" destOrd="0" presId="urn:microsoft.com/office/officeart/2005/8/layout/hList7"/>
    <dgm:cxn modelId="{6B51C4F9-82CD-4171-B79D-C318FD097C60}" type="presOf" srcId="{25B2DFC7-3DCF-47DA-9A9A-623A240F3A3A}" destId="{7A9067F3-8332-4358-B549-DFE06F8224C5}" srcOrd="0" destOrd="0" presId="urn:microsoft.com/office/officeart/2005/8/layout/hList7"/>
    <dgm:cxn modelId="{07D5FE39-D5F0-4323-A8E2-C0781B14377A}" type="presParOf" srcId="{7A9067F3-8332-4358-B549-DFE06F8224C5}" destId="{5A9A5491-6E0F-4E4F-8457-9E425A34FC22}" srcOrd="0" destOrd="0" presId="urn:microsoft.com/office/officeart/2005/8/layout/hList7"/>
    <dgm:cxn modelId="{6E1D9F0B-B3B1-440B-B279-CF517A64F395}" type="presParOf" srcId="{7A9067F3-8332-4358-B549-DFE06F8224C5}" destId="{457A73AA-46DB-456C-8470-EB6E10BB00D6}" srcOrd="1" destOrd="0" presId="urn:microsoft.com/office/officeart/2005/8/layout/hList7"/>
    <dgm:cxn modelId="{18AED4A6-A80B-4F50-B5F1-DB0FC8AFDED8}" type="presParOf" srcId="{457A73AA-46DB-456C-8470-EB6E10BB00D6}" destId="{A3D195BD-7438-4EE9-9B56-2A2E4AF24F8E}" srcOrd="0" destOrd="0" presId="urn:microsoft.com/office/officeart/2005/8/layout/hList7"/>
    <dgm:cxn modelId="{DE70F6D7-22D8-45D1-8D29-598EBCB0DEDD}" type="presParOf" srcId="{A3D195BD-7438-4EE9-9B56-2A2E4AF24F8E}" destId="{36D01E3F-811B-415A-9CD6-D98C0B75449E}" srcOrd="0" destOrd="0" presId="urn:microsoft.com/office/officeart/2005/8/layout/hList7"/>
    <dgm:cxn modelId="{E74F7035-A335-4CF6-86B6-748FD5F80EF5}" type="presParOf" srcId="{A3D195BD-7438-4EE9-9B56-2A2E4AF24F8E}" destId="{4B94BCB1-0698-4F2F-A1AC-E1780B4735B7}" srcOrd="1" destOrd="0" presId="urn:microsoft.com/office/officeart/2005/8/layout/hList7"/>
    <dgm:cxn modelId="{FB733841-6371-409A-AECE-2C96C3022F96}" type="presParOf" srcId="{A3D195BD-7438-4EE9-9B56-2A2E4AF24F8E}" destId="{C9BD859F-45FF-4580-B235-587EE25A86D3}" srcOrd="2" destOrd="0" presId="urn:microsoft.com/office/officeart/2005/8/layout/hList7"/>
    <dgm:cxn modelId="{14813B9B-512A-4AAD-99B1-C137F6890A2D}" type="presParOf" srcId="{A3D195BD-7438-4EE9-9B56-2A2E4AF24F8E}" destId="{A5F78D83-2F73-4D93-A784-03742F879348}" srcOrd="3" destOrd="0" presId="urn:microsoft.com/office/officeart/2005/8/layout/hList7"/>
    <dgm:cxn modelId="{0F82BBB2-00B2-456F-B8E9-B698722112BE}" type="presParOf" srcId="{457A73AA-46DB-456C-8470-EB6E10BB00D6}" destId="{9D85524F-F655-4DAD-9F06-91686E33A9FA}" srcOrd="1" destOrd="0" presId="urn:microsoft.com/office/officeart/2005/8/layout/hList7"/>
    <dgm:cxn modelId="{C95F57EF-D535-4EEC-B1DB-29AE48FE9ACE}" type="presParOf" srcId="{457A73AA-46DB-456C-8470-EB6E10BB00D6}" destId="{5492CE32-0639-407C-9175-5F424A05DF50}" srcOrd="2" destOrd="0" presId="urn:microsoft.com/office/officeart/2005/8/layout/hList7"/>
    <dgm:cxn modelId="{DA5377F5-AEBA-4339-BEB7-C9C76547E234}" type="presParOf" srcId="{5492CE32-0639-407C-9175-5F424A05DF50}" destId="{5AA16937-BD7F-4AD1-B5D1-A37D34D1784E}" srcOrd="0" destOrd="0" presId="urn:microsoft.com/office/officeart/2005/8/layout/hList7"/>
    <dgm:cxn modelId="{8C1119F9-C5A3-432A-AAFC-B615938D5627}" type="presParOf" srcId="{5492CE32-0639-407C-9175-5F424A05DF50}" destId="{691ACDF6-55EA-47C3-A052-5CA02D79A6EA}" srcOrd="1" destOrd="0" presId="urn:microsoft.com/office/officeart/2005/8/layout/hList7"/>
    <dgm:cxn modelId="{AA989248-55D0-4AEA-B5E9-1C72A7663405}" type="presParOf" srcId="{5492CE32-0639-407C-9175-5F424A05DF50}" destId="{91F5F6E1-331D-451D-8FD8-995965D90115}" srcOrd="2" destOrd="0" presId="urn:microsoft.com/office/officeart/2005/8/layout/hList7"/>
    <dgm:cxn modelId="{B289F58D-2C20-4744-AFCB-BF324A3960E4}" type="presParOf" srcId="{5492CE32-0639-407C-9175-5F424A05DF50}" destId="{A3E88B5C-F2C9-4145-B44C-5B4B45510A34}" srcOrd="3" destOrd="0" presId="urn:microsoft.com/office/officeart/2005/8/layout/hList7"/>
    <dgm:cxn modelId="{D915CDE3-1241-4E0C-B585-264ED31D050B}" type="presParOf" srcId="{457A73AA-46DB-456C-8470-EB6E10BB00D6}" destId="{B843DBF6-A114-4A43-9D81-BA6940B4F0D2}" srcOrd="3" destOrd="0" presId="urn:microsoft.com/office/officeart/2005/8/layout/hList7"/>
    <dgm:cxn modelId="{233C0F38-C583-4065-875B-19C96F55B9DD}" type="presParOf" srcId="{457A73AA-46DB-456C-8470-EB6E10BB00D6}" destId="{097586AA-7BC3-422F-B6E8-A6988C43DF95}" srcOrd="4" destOrd="0" presId="urn:microsoft.com/office/officeart/2005/8/layout/hList7"/>
    <dgm:cxn modelId="{2E743F2D-C1F1-486E-9E91-203BD4D6953A}" type="presParOf" srcId="{097586AA-7BC3-422F-B6E8-A6988C43DF95}" destId="{F2256BEA-69AB-4E6F-AD3B-E1EB9A92DA1C}" srcOrd="0" destOrd="0" presId="urn:microsoft.com/office/officeart/2005/8/layout/hList7"/>
    <dgm:cxn modelId="{3638320B-3B61-4AE5-88CE-2A6D4FFB154B}" type="presParOf" srcId="{097586AA-7BC3-422F-B6E8-A6988C43DF95}" destId="{CA40CE62-3524-403A-B220-DDFF649D46DB}" srcOrd="1" destOrd="0" presId="urn:microsoft.com/office/officeart/2005/8/layout/hList7"/>
    <dgm:cxn modelId="{49B761B6-9C64-4424-A30F-E629791C790A}" type="presParOf" srcId="{097586AA-7BC3-422F-B6E8-A6988C43DF95}" destId="{665AACF5-52CA-443F-A49B-DC2A42423AB1}" srcOrd="2" destOrd="0" presId="urn:microsoft.com/office/officeart/2005/8/layout/hList7"/>
    <dgm:cxn modelId="{D9E9924B-4B4D-4FFC-B66D-2F1F8DB527B9}" type="presParOf" srcId="{097586AA-7BC3-422F-B6E8-A6988C43DF95}" destId="{0266A1CB-10FC-4487-AA9C-9F834FF8E5B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E5B413-4A98-4AB9-ACF1-8D3B3A8568FA}"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67F6B82-E808-428B-9296-D041B8117351}">
      <dgm:prSet phldrT="[Texto]"/>
      <dgm:spPr>
        <a:solidFill>
          <a:srgbClr val="C00000"/>
        </a:solidFill>
      </dgm:spPr>
      <dgm:t>
        <a:bodyPr/>
        <a:lstStyle/>
        <a:p>
          <a:r>
            <a:rPr lang="pt-PT" dirty="0"/>
            <a:t>Technology</a:t>
          </a:r>
          <a:endParaRPr lang="en-US" dirty="0"/>
        </a:p>
      </dgm:t>
    </dgm:pt>
    <dgm:pt modelId="{A792209D-715C-4041-95ED-4CB07C7AD8C1}" type="parTrans" cxnId="{C48C6488-511A-4310-A707-D6DF170962FB}">
      <dgm:prSet/>
      <dgm:spPr/>
      <dgm:t>
        <a:bodyPr/>
        <a:lstStyle/>
        <a:p>
          <a:endParaRPr lang="en-US"/>
        </a:p>
      </dgm:t>
    </dgm:pt>
    <dgm:pt modelId="{0DE31E03-7B7F-4841-9FA7-10FBD990F04B}" type="sibTrans" cxnId="{C48C6488-511A-4310-A707-D6DF170962FB}">
      <dgm:prSet/>
      <dgm:spPr>
        <a:solidFill>
          <a:srgbClr val="C00000"/>
        </a:solidFill>
      </dgm:spPr>
      <dgm:t>
        <a:bodyPr/>
        <a:lstStyle/>
        <a:p>
          <a:endParaRPr lang="en-US"/>
        </a:p>
      </dgm:t>
    </dgm:pt>
    <dgm:pt modelId="{A7B535EE-E7EB-4C10-9DE2-9263641374D0}">
      <dgm:prSet phldrT="[Texto]" custT="1"/>
      <dgm:spPr>
        <a:ln>
          <a:solidFill>
            <a:srgbClr val="C00000"/>
          </a:solidFill>
        </a:ln>
      </dgm:spPr>
      <dgm:t>
        <a:bodyPr/>
        <a:lstStyle/>
        <a:p>
          <a:r>
            <a:rPr lang="pt-BR" sz="1400" dirty="0">
              <a:latin typeface="+mj-lt"/>
            </a:rPr>
            <a:t>Difusion of ITC</a:t>
          </a:r>
          <a:endParaRPr lang="en-US" sz="1400" dirty="0">
            <a:latin typeface="+mj-lt"/>
          </a:endParaRPr>
        </a:p>
      </dgm:t>
    </dgm:pt>
    <dgm:pt modelId="{9DB29792-C4EE-4AB3-9F10-723C9BC58AA0}" type="parTrans" cxnId="{24F2E46E-1A64-4BA2-8C7E-EE7464FFDCAF}">
      <dgm:prSet/>
      <dgm:spPr/>
      <dgm:t>
        <a:bodyPr/>
        <a:lstStyle/>
        <a:p>
          <a:endParaRPr lang="en-US"/>
        </a:p>
      </dgm:t>
    </dgm:pt>
    <dgm:pt modelId="{4AC0B094-D1C4-4A2A-A37C-45D8AE3948C9}" type="sibTrans" cxnId="{24F2E46E-1A64-4BA2-8C7E-EE7464FFDCAF}">
      <dgm:prSet/>
      <dgm:spPr/>
      <dgm:t>
        <a:bodyPr/>
        <a:lstStyle/>
        <a:p>
          <a:endParaRPr lang="en-US"/>
        </a:p>
      </dgm:t>
    </dgm:pt>
    <dgm:pt modelId="{8A8A633E-B980-4E02-B0B1-FD8BCC61E9F3}">
      <dgm:prSet phldrT="[Texto]" custT="1"/>
      <dgm:spPr>
        <a:ln>
          <a:solidFill>
            <a:srgbClr val="C00000"/>
          </a:solidFill>
        </a:ln>
      </dgm:spPr>
      <dgm:t>
        <a:bodyPr/>
        <a:lstStyle/>
        <a:p>
          <a:r>
            <a:rPr lang="pt-BR" sz="1400" dirty="0">
              <a:latin typeface="+mj-lt"/>
            </a:rPr>
            <a:t>Innovation</a:t>
          </a:r>
          <a:endParaRPr lang="en-US" sz="1400" dirty="0">
            <a:latin typeface="+mj-lt"/>
          </a:endParaRPr>
        </a:p>
      </dgm:t>
    </dgm:pt>
    <dgm:pt modelId="{D42305B9-C5C5-4451-AC19-84280C91FDE4}" type="parTrans" cxnId="{9A44C4EB-865D-42B8-B2AE-C6D06B0A9586}">
      <dgm:prSet/>
      <dgm:spPr/>
      <dgm:t>
        <a:bodyPr/>
        <a:lstStyle/>
        <a:p>
          <a:endParaRPr lang="en-US"/>
        </a:p>
      </dgm:t>
    </dgm:pt>
    <dgm:pt modelId="{8357714A-2AE3-47A4-9919-389430EE1059}" type="sibTrans" cxnId="{9A44C4EB-865D-42B8-B2AE-C6D06B0A9586}">
      <dgm:prSet/>
      <dgm:spPr/>
      <dgm:t>
        <a:bodyPr/>
        <a:lstStyle/>
        <a:p>
          <a:endParaRPr lang="en-US"/>
        </a:p>
      </dgm:t>
    </dgm:pt>
    <dgm:pt modelId="{727626DD-D9CF-48F8-BA41-8CEAA3888EF9}">
      <dgm:prSet phldrT="[Texto]"/>
      <dgm:spPr>
        <a:solidFill>
          <a:srgbClr val="C00000"/>
        </a:solidFill>
      </dgm:spPr>
      <dgm:t>
        <a:bodyPr/>
        <a:lstStyle/>
        <a:p>
          <a:r>
            <a:rPr lang="pt-PT" dirty="0"/>
            <a:t>Well-being</a:t>
          </a:r>
          <a:endParaRPr lang="en-US" dirty="0"/>
        </a:p>
      </dgm:t>
    </dgm:pt>
    <dgm:pt modelId="{DC58B6AE-A3B9-414A-9931-35BA216F5310}" type="parTrans" cxnId="{8D06BDF5-166A-4578-84B0-A08013BB7359}">
      <dgm:prSet/>
      <dgm:spPr/>
      <dgm:t>
        <a:bodyPr/>
        <a:lstStyle/>
        <a:p>
          <a:endParaRPr lang="en-US"/>
        </a:p>
      </dgm:t>
    </dgm:pt>
    <dgm:pt modelId="{691864F6-CF08-4F10-9DD6-E4F349419EE7}" type="sibTrans" cxnId="{8D06BDF5-166A-4578-84B0-A08013BB7359}">
      <dgm:prSet/>
      <dgm:spPr>
        <a:solidFill>
          <a:srgbClr val="C00000"/>
        </a:solidFill>
      </dgm:spPr>
      <dgm:t>
        <a:bodyPr/>
        <a:lstStyle/>
        <a:p>
          <a:endParaRPr lang="en-US"/>
        </a:p>
      </dgm:t>
    </dgm:pt>
    <dgm:pt modelId="{C11F0889-6545-4F24-AAC7-918168771A11}">
      <dgm:prSet phldrT="[Texto]" custT="1"/>
      <dgm:spPr>
        <a:ln>
          <a:solidFill>
            <a:srgbClr val="C00000"/>
          </a:solidFill>
        </a:ln>
      </dgm:spPr>
      <dgm:t>
        <a:bodyPr/>
        <a:lstStyle/>
        <a:p>
          <a:r>
            <a:rPr lang="pt-BR" sz="1400" dirty="0">
              <a:latin typeface="+mj-lt"/>
            </a:rPr>
            <a:t>Inequalities</a:t>
          </a:r>
          <a:endParaRPr lang="en-US" sz="1400" dirty="0">
            <a:latin typeface="+mj-lt"/>
          </a:endParaRPr>
        </a:p>
      </dgm:t>
    </dgm:pt>
    <dgm:pt modelId="{4B2005A0-329C-4A2D-B688-5630619CFFEB}" type="parTrans" cxnId="{5B2CECB8-A5D0-4D17-B6A0-C3F19A088D11}">
      <dgm:prSet/>
      <dgm:spPr/>
      <dgm:t>
        <a:bodyPr/>
        <a:lstStyle/>
        <a:p>
          <a:endParaRPr lang="en-US"/>
        </a:p>
      </dgm:t>
    </dgm:pt>
    <dgm:pt modelId="{02ECB52F-5BD7-4DC1-906F-409AD632621C}" type="sibTrans" cxnId="{5B2CECB8-A5D0-4D17-B6A0-C3F19A088D11}">
      <dgm:prSet/>
      <dgm:spPr/>
      <dgm:t>
        <a:bodyPr/>
        <a:lstStyle/>
        <a:p>
          <a:endParaRPr lang="en-US"/>
        </a:p>
      </dgm:t>
    </dgm:pt>
    <dgm:pt modelId="{2A859B36-4C8A-45E2-A434-BFC973C574A0}">
      <dgm:prSet phldrT="[Texto]"/>
      <dgm:spPr>
        <a:solidFill>
          <a:srgbClr val="C00000"/>
        </a:solidFill>
      </dgm:spPr>
      <dgm:t>
        <a:bodyPr/>
        <a:lstStyle/>
        <a:p>
          <a:r>
            <a:rPr lang="pt-PT" dirty="0"/>
            <a:t>Values</a:t>
          </a:r>
          <a:endParaRPr lang="en-US" dirty="0"/>
        </a:p>
      </dgm:t>
    </dgm:pt>
    <dgm:pt modelId="{56724187-6830-402E-ABBA-343188F3D0F3}" type="parTrans" cxnId="{6D619753-0FF5-46E1-B75F-CDFA877D2E4D}">
      <dgm:prSet/>
      <dgm:spPr/>
      <dgm:t>
        <a:bodyPr/>
        <a:lstStyle/>
        <a:p>
          <a:endParaRPr lang="en-US"/>
        </a:p>
      </dgm:t>
    </dgm:pt>
    <dgm:pt modelId="{A8A329C7-0AAF-44A6-AFFD-E146B59F026E}" type="sibTrans" cxnId="{6D619753-0FF5-46E1-B75F-CDFA877D2E4D}">
      <dgm:prSet/>
      <dgm:spPr/>
      <dgm:t>
        <a:bodyPr/>
        <a:lstStyle/>
        <a:p>
          <a:endParaRPr lang="en-US"/>
        </a:p>
      </dgm:t>
    </dgm:pt>
    <dgm:pt modelId="{47F09DCE-09CF-46D7-A921-FC533AF99A84}">
      <dgm:prSet phldrT="[Texto]" custT="1"/>
      <dgm:spPr>
        <a:ln>
          <a:solidFill>
            <a:srgbClr val="C00000"/>
          </a:solidFill>
        </a:ln>
      </dgm:spPr>
      <dgm:t>
        <a:bodyPr/>
        <a:lstStyle/>
        <a:p>
          <a:r>
            <a:rPr lang="en-US" sz="1400" dirty="0">
              <a:latin typeface="+mj-lt"/>
            </a:rPr>
            <a:t>Virtual reality</a:t>
          </a:r>
        </a:p>
      </dgm:t>
    </dgm:pt>
    <dgm:pt modelId="{B5DE42F9-A360-4B59-A381-14B6A8216D5B}" type="parTrans" cxnId="{7C91AD37-DC27-4B37-94C3-1FE62AB0936C}">
      <dgm:prSet/>
      <dgm:spPr/>
      <dgm:t>
        <a:bodyPr/>
        <a:lstStyle/>
        <a:p>
          <a:endParaRPr lang="en-US"/>
        </a:p>
      </dgm:t>
    </dgm:pt>
    <dgm:pt modelId="{2238DEA8-B03F-486A-B462-8BB35ADA18AF}" type="sibTrans" cxnId="{7C91AD37-DC27-4B37-94C3-1FE62AB0936C}">
      <dgm:prSet/>
      <dgm:spPr/>
      <dgm:t>
        <a:bodyPr/>
        <a:lstStyle/>
        <a:p>
          <a:endParaRPr lang="en-US"/>
        </a:p>
      </dgm:t>
    </dgm:pt>
    <dgm:pt modelId="{B53A868A-8D66-43D3-AA99-ADF80BCD33C5}">
      <dgm:prSet/>
      <dgm:spPr>
        <a:solidFill>
          <a:srgbClr val="C00000"/>
        </a:solidFill>
      </dgm:spPr>
      <dgm:t>
        <a:bodyPr/>
        <a:lstStyle/>
        <a:p>
          <a:r>
            <a:rPr lang="pt-PT" dirty="0"/>
            <a:t>Economy</a:t>
          </a:r>
          <a:endParaRPr lang="en-US" dirty="0"/>
        </a:p>
      </dgm:t>
    </dgm:pt>
    <dgm:pt modelId="{A6C92C38-7207-4C32-8F33-6C7E7896D86A}" type="parTrans" cxnId="{0FCEEF63-0EE3-4C8B-A4DF-9D7E0CAF2E2E}">
      <dgm:prSet/>
      <dgm:spPr/>
      <dgm:t>
        <a:bodyPr/>
        <a:lstStyle/>
        <a:p>
          <a:endParaRPr lang="en-US"/>
        </a:p>
      </dgm:t>
    </dgm:pt>
    <dgm:pt modelId="{8D943779-8A82-408D-B795-465127605EB0}" type="sibTrans" cxnId="{0FCEEF63-0EE3-4C8B-A4DF-9D7E0CAF2E2E}">
      <dgm:prSet/>
      <dgm:spPr>
        <a:solidFill>
          <a:srgbClr val="C00000"/>
        </a:solidFill>
      </dgm:spPr>
      <dgm:t>
        <a:bodyPr/>
        <a:lstStyle/>
        <a:p>
          <a:endParaRPr lang="en-US"/>
        </a:p>
      </dgm:t>
    </dgm:pt>
    <dgm:pt modelId="{15BDB512-442E-42BB-ACFD-3612706071D3}">
      <dgm:prSet phldrT="[Texto]" custT="1"/>
      <dgm:spPr>
        <a:ln>
          <a:solidFill>
            <a:srgbClr val="C00000"/>
          </a:solidFill>
        </a:ln>
      </dgm:spPr>
      <dgm:t>
        <a:bodyPr/>
        <a:lstStyle/>
        <a:p>
          <a:r>
            <a:rPr lang="pt-BR" sz="1400" dirty="0">
              <a:latin typeface="+mj-lt"/>
            </a:rPr>
            <a:t>R&amp;D</a:t>
          </a:r>
          <a:endParaRPr lang="en-US" sz="1400" dirty="0">
            <a:latin typeface="+mj-lt"/>
          </a:endParaRPr>
        </a:p>
      </dgm:t>
    </dgm:pt>
    <dgm:pt modelId="{7DF798F6-A6DB-4E8C-B988-93F372C655F8}" type="parTrans" cxnId="{2D4DE408-B4ED-4C13-B3FE-47AD45FA7170}">
      <dgm:prSet/>
      <dgm:spPr/>
      <dgm:t>
        <a:bodyPr/>
        <a:lstStyle/>
        <a:p>
          <a:endParaRPr lang="en-US"/>
        </a:p>
      </dgm:t>
    </dgm:pt>
    <dgm:pt modelId="{14F305FC-E38F-4F76-8647-5A07D786DF41}" type="sibTrans" cxnId="{2D4DE408-B4ED-4C13-B3FE-47AD45FA7170}">
      <dgm:prSet/>
      <dgm:spPr/>
      <dgm:t>
        <a:bodyPr/>
        <a:lstStyle/>
        <a:p>
          <a:endParaRPr lang="en-US"/>
        </a:p>
      </dgm:t>
    </dgm:pt>
    <dgm:pt modelId="{334BCFA8-84F4-4521-940E-2A24172B9B45}">
      <dgm:prSet custT="1"/>
      <dgm:spPr>
        <a:ln>
          <a:solidFill>
            <a:srgbClr val="C00000"/>
          </a:solidFill>
        </a:ln>
      </dgm:spPr>
      <dgm:t>
        <a:bodyPr/>
        <a:lstStyle/>
        <a:p>
          <a:r>
            <a:rPr lang="en-US" sz="1400" dirty="0">
              <a:latin typeface="+mj-lt"/>
            </a:rPr>
            <a:t>Professional structure</a:t>
          </a:r>
        </a:p>
      </dgm:t>
    </dgm:pt>
    <dgm:pt modelId="{04B1FE71-2E9B-469B-8E9E-672DE8DF2631}" type="parTrans" cxnId="{CE99742F-1E43-46ED-8342-175F55B5269C}">
      <dgm:prSet/>
      <dgm:spPr/>
      <dgm:t>
        <a:bodyPr/>
        <a:lstStyle/>
        <a:p>
          <a:endParaRPr lang="en-US"/>
        </a:p>
      </dgm:t>
    </dgm:pt>
    <dgm:pt modelId="{8B7C0B52-B8F6-47AB-A53B-BE5B0F1860B4}" type="sibTrans" cxnId="{CE99742F-1E43-46ED-8342-175F55B5269C}">
      <dgm:prSet/>
      <dgm:spPr/>
      <dgm:t>
        <a:bodyPr/>
        <a:lstStyle/>
        <a:p>
          <a:endParaRPr lang="en-US"/>
        </a:p>
      </dgm:t>
    </dgm:pt>
    <dgm:pt modelId="{192449EF-BB18-4598-8588-81EF1688FE7D}">
      <dgm:prSet custT="1"/>
      <dgm:spPr>
        <a:ln>
          <a:solidFill>
            <a:srgbClr val="C00000"/>
          </a:solidFill>
        </a:ln>
      </dgm:spPr>
      <dgm:t>
        <a:bodyPr/>
        <a:lstStyle/>
        <a:p>
          <a:r>
            <a:rPr lang="pt-PT" sz="1400" dirty="0">
              <a:latin typeface="+mj-lt"/>
            </a:rPr>
            <a:t>Economic sectors</a:t>
          </a:r>
          <a:endParaRPr lang="en-US" sz="1400" dirty="0">
            <a:latin typeface="+mj-lt"/>
          </a:endParaRPr>
        </a:p>
      </dgm:t>
    </dgm:pt>
    <dgm:pt modelId="{3C3D0B4B-092D-4635-83DF-B180D10FE6EA}" type="parTrans" cxnId="{118932B3-2951-4D7F-A270-8F687C7181C9}">
      <dgm:prSet/>
      <dgm:spPr/>
      <dgm:t>
        <a:bodyPr/>
        <a:lstStyle/>
        <a:p>
          <a:endParaRPr lang="pt-PT"/>
        </a:p>
      </dgm:t>
    </dgm:pt>
    <dgm:pt modelId="{541BEDA9-36EA-43B0-9911-E8A0F05FB021}" type="sibTrans" cxnId="{118932B3-2951-4D7F-A270-8F687C7181C9}">
      <dgm:prSet/>
      <dgm:spPr/>
      <dgm:t>
        <a:bodyPr/>
        <a:lstStyle/>
        <a:p>
          <a:endParaRPr lang="pt-PT"/>
        </a:p>
      </dgm:t>
    </dgm:pt>
    <dgm:pt modelId="{52F707AF-E00D-4502-BB29-308974FC7B3C}">
      <dgm:prSet custT="1"/>
      <dgm:spPr>
        <a:ln>
          <a:solidFill>
            <a:srgbClr val="C00000"/>
          </a:solidFill>
        </a:ln>
      </dgm:spPr>
      <dgm:t>
        <a:bodyPr/>
        <a:lstStyle/>
        <a:p>
          <a:r>
            <a:rPr lang="pt-PT" sz="1400" dirty="0">
              <a:latin typeface="+mj-lt"/>
            </a:rPr>
            <a:t>Global information</a:t>
          </a:r>
          <a:endParaRPr lang="en-US" sz="1400" dirty="0">
            <a:latin typeface="+mj-lt"/>
          </a:endParaRPr>
        </a:p>
      </dgm:t>
    </dgm:pt>
    <dgm:pt modelId="{83610A06-8A3A-470B-BF5A-0994785F04D9}" type="parTrans" cxnId="{12DDAA4E-3F1D-4235-A475-8DF7CE3450B3}">
      <dgm:prSet/>
      <dgm:spPr/>
      <dgm:t>
        <a:bodyPr/>
        <a:lstStyle/>
        <a:p>
          <a:endParaRPr lang="pt-PT"/>
        </a:p>
      </dgm:t>
    </dgm:pt>
    <dgm:pt modelId="{14038A02-24E6-478B-AD7F-C0588CE66107}" type="sibTrans" cxnId="{12DDAA4E-3F1D-4235-A475-8DF7CE3450B3}">
      <dgm:prSet/>
      <dgm:spPr/>
      <dgm:t>
        <a:bodyPr/>
        <a:lstStyle/>
        <a:p>
          <a:endParaRPr lang="pt-PT"/>
        </a:p>
      </dgm:t>
    </dgm:pt>
    <dgm:pt modelId="{3F2CEE49-59DD-4B5C-A9D3-F6CB851C0F9D}">
      <dgm:prSet phldrT="[Texto]" custT="1"/>
      <dgm:spPr>
        <a:ln>
          <a:solidFill>
            <a:srgbClr val="C00000"/>
          </a:solidFill>
        </a:ln>
      </dgm:spPr>
      <dgm:t>
        <a:bodyPr/>
        <a:lstStyle/>
        <a:p>
          <a:r>
            <a:rPr lang="en-US" sz="1400" dirty="0">
              <a:latin typeface="+mj-lt"/>
            </a:rPr>
            <a:t>Education</a:t>
          </a:r>
        </a:p>
      </dgm:t>
    </dgm:pt>
    <dgm:pt modelId="{C35C9646-7952-4666-9132-809E692859AD}" type="parTrans" cxnId="{A7654CBD-91F8-4882-848F-30AACCF7D059}">
      <dgm:prSet/>
      <dgm:spPr/>
      <dgm:t>
        <a:bodyPr/>
        <a:lstStyle/>
        <a:p>
          <a:endParaRPr lang="pt-PT"/>
        </a:p>
      </dgm:t>
    </dgm:pt>
    <dgm:pt modelId="{7C4178C6-20F2-4CEE-8778-EAE42A48FC88}" type="sibTrans" cxnId="{A7654CBD-91F8-4882-848F-30AACCF7D059}">
      <dgm:prSet/>
      <dgm:spPr/>
      <dgm:t>
        <a:bodyPr/>
        <a:lstStyle/>
        <a:p>
          <a:endParaRPr lang="pt-PT"/>
        </a:p>
      </dgm:t>
    </dgm:pt>
    <dgm:pt modelId="{65EABEEE-AA61-4499-8F9E-7A5D13941410}">
      <dgm:prSet phldrT="[Texto]" custT="1"/>
      <dgm:spPr>
        <a:ln>
          <a:solidFill>
            <a:srgbClr val="C00000"/>
          </a:solidFill>
        </a:ln>
      </dgm:spPr>
      <dgm:t>
        <a:bodyPr/>
        <a:lstStyle/>
        <a:p>
          <a:r>
            <a:rPr lang="en-US" sz="1400" dirty="0">
              <a:latin typeface="+mj-lt"/>
            </a:rPr>
            <a:t>Communities</a:t>
          </a:r>
        </a:p>
      </dgm:t>
    </dgm:pt>
    <dgm:pt modelId="{48EB051D-643A-45E6-9266-0B69C60EEDFB}" type="parTrans" cxnId="{666CBDD4-586C-4D31-B490-FA9908F85430}">
      <dgm:prSet/>
      <dgm:spPr/>
      <dgm:t>
        <a:bodyPr/>
        <a:lstStyle/>
        <a:p>
          <a:endParaRPr lang="pt-PT"/>
        </a:p>
      </dgm:t>
    </dgm:pt>
    <dgm:pt modelId="{571EC21E-DD25-468C-B4AC-C2F6D8869C48}" type="sibTrans" cxnId="{666CBDD4-586C-4D31-B490-FA9908F85430}">
      <dgm:prSet/>
      <dgm:spPr/>
      <dgm:t>
        <a:bodyPr/>
        <a:lstStyle/>
        <a:p>
          <a:endParaRPr lang="pt-PT"/>
        </a:p>
      </dgm:t>
    </dgm:pt>
    <dgm:pt modelId="{22193DB5-1A5B-4955-9D85-42193A8E638B}">
      <dgm:prSet phldrT="[Texto]" custT="1"/>
      <dgm:spPr>
        <a:ln>
          <a:solidFill>
            <a:srgbClr val="C00000"/>
          </a:solidFill>
        </a:ln>
      </dgm:spPr>
      <dgm:t>
        <a:bodyPr/>
        <a:lstStyle/>
        <a:p>
          <a:r>
            <a:rPr lang="en-US" sz="1400" dirty="0">
              <a:latin typeface="+mj-lt"/>
            </a:rPr>
            <a:t>Inter-culturalism</a:t>
          </a:r>
        </a:p>
      </dgm:t>
    </dgm:pt>
    <dgm:pt modelId="{0EFCAB6D-3B8B-43E7-B7AD-39622DD2C74F}" type="parTrans" cxnId="{A200B1A9-A2F3-4056-8B71-C28C405F7441}">
      <dgm:prSet/>
      <dgm:spPr/>
      <dgm:t>
        <a:bodyPr/>
        <a:lstStyle/>
        <a:p>
          <a:endParaRPr lang="pt-PT"/>
        </a:p>
      </dgm:t>
    </dgm:pt>
    <dgm:pt modelId="{631758CD-F77E-41C6-8B16-91838BF534A5}" type="sibTrans" cxnId="{A200B1A9-A2F3-4056-8B71-C28C405F7441}">
      <dgm:prSet/>
      <dgm:spPr/>
      <dgm:t>
        <a:bodyPr/>
        <a:lstStyle/>
        <a:p>
          <a:endParaRPr lang="pt-PT"/>
        </a:p>
      </dgm:t>
    </dgm:pt>
    <dgm:pt modelId="{88BECF12-B104-46FE-9AA2-B93DC46B2ACC}" type="pres">
      <dgm:prSet presAssocID="{F6E5B413-4A98-4AB9-ACF1-8D3B3A8568FA}" presName="Name0" presStyleCnt="0">
        <dgm:presLayoutVars>
          <dgm:dir/>
          <dgm:animLvl val="lvl"/>
          <dgm:resizeHandles val="exact"/>
        </dgm:presLayoutVars>
      </dgm:prSet>
      <dgm:spPr/>
    </dgm:pt>
    <dgm:pt modelId="{081ED6AD-6F4B-40C4-836C-D19D09AA8948}" type="pres">
      <dgm:prSet presAssocID="{F6E5B413-4A98-4AB9-ACF1-8D3B3A8568FA}" presName="tSp" presStyleCnt="0"/>
      <dgm:spPr/>
    </dgm:pt>
    <dgm:pt modelId="{B0C2D2F1-0969-4FCD-8ED2-2DCF59CC4432}" type="pres">
      <dgm:prSet presAssocID="{F6E5B413-4A98-4AB9-ACF1-8D3B3A8568FA}" presName="bSp" presStyleCnt="0"/>
      <dgm:spPr/>
    </dgm:pt>
    <dgm:pt modelId="{A84042A3-6FE0-48F0-B666-EEE743C12767}" type="pres">
      <dgm:prSet presAssocID="{F6E5B413-4A98-4AB9-ACF1-8D3B3A8568FA}" presName="process" presStyleCnt="0"/>
      <dgm:spPr/>
    </dgm:pt>
    <dgm:pt modelId="{5A989CFF-6880-4760-A6FC-04A7C380E52D}" type="pres">
      <dgm:prSet presAssocID="{A67F6B82-E808-428B-9296-D041B8117351}" presName="composite1" presStyleCnt="0"/>
      <dgm:spPr/>
    </dgm:pt>
    <dgm:pt modelId="{F27E33F4-B9D8-463B-9EB8-67714DFE77D7}" type="pres">
      <dgm:prSet presAssocID="{A67F6B82-E808-428B-9296-D041B8117351}" presName="dummyNode1" presStyleLbl="node1" presStyleIdx="0" presStyleCnt="4"/>
      <dgm:spPr/>
    </dgm:pt>
    <dgm:pt modelId="{65FBBA7B-1542-43FC-BCD1-F8A97EC413F9}" type="pres">
      <dgm:prSet presAssocID="{A67F6B82-E808-428B-9296-D041B8117351}" presName="childNode1" presStyleLbl="bgAcc1" presStyleIdx="0" presStyleCnt="4">
        <dgm:presLayoutVars>
          <dgm:bulletEnabled val="1"/>
        </dgm:presLayoutVars>
      </dgm:prSet>
      <dgm:spPr/>
    </dgm:pt>
    <dgm:pt modelId="{F6A774A2-5CCD-4967-98B3-F78BE22ECA54}" type="pres">
      <dgm:prSet presAssocID="{A67F6B82-E808-428B-9296-D041B8117351}" presName="childNode1tx" presStyleLbl="bgAcc1" presStyleIdx="0" presStyleCnt="4">
        <dgm:presLayoutVars>
          <dgm:bulletEnabled val="1"/>
        </dgm:presLayoutVars>
      </dgm:prSet>
      <dgm:spPr/>
    </dgm:pt>
    <dgm:pt modelId="{C4C42431-306B-424B-B212-D277C8AC472D}" type="pres">
      <dgm:prSet presAssocID="{A67F6B82-E808-428B-9296-D041B8117351}" presName="parentNode1" presStyleLbl="node1" presStyleIdx="0" presStyleCnt="4" custLinFactNeighborY="20639">
        <dgm:presLayoutVars>
          <dgm:chMax val="1"/>
          <dgm:bulletEnabled val="1"/>
        </dgm:presLayoutVars>
      </dgm:prSet>
      <dgm:spPr/>
    </dgm:pt>
    <dgm:pt modelId="{EF423B6B-9FF4-4821-9789-7FF2026CE9E4}" type="pres">
      <dgm:prSet presAssocID="{A67F6B82-E808-428B-9296-D041B8117351}" presName="connSite1" presStyleCnt="0"/>
      <dgm:spPr/>
    </dgm:pt>
    <dgm:pt modelId="{0F7C32BF-25A1-437A-B166-AD327F7576BB}" type="pres">
      <dgm:prSet presAssocID="{0DE31E03-7B7F-4841-9FA7-10FBD990F04B}" presName="Name9" presStyleLbl="sibTrans2D1" presStyleIdx="0" presStyleCnt="3"/>
      <dgm:spPr/>
    </dgm:pt>
    <dgm:pt modelId="{DD3205F6-4BC9-4BC3-80D3-391214C0CDE5}" type="pres">
      <dgm:prSet presAssocID="{B53A868A-8D66-43D3-AA99-ADF80BCD33C5}" presName="composite2" presStyleCnt="0"/>
      <dgm:spPr/>
    </dgm:pt>
    <dgm:pt modelId="{09F0A6BA-C576-408E-BAC3-85979E7F768B}" type="pres">
      <dgm:prSet presAssocID="{B53A868A-8D66-43D3-AA99-ADF80BCD33C5}" presName="dummyNode2" presStyleLbl="node1" presStyleIdx="0" presStyleCnt="4"/>
      <dgm:spPr/>
    </dgm:pt>
    <dgm:pt modelId="{B0DFCE66-D53F-440E-BEB4-5142EE9198CB}" type="pres">
      <dgm:prSet presAssocID="{B53A868A-8D66-43D3-AA99-ADF80BCD33C5}" presName="childNode2" presStyleLbl="bgAcc1" presStyleIdx="1" presStyleCnt="4" custScaleX="112996">
        <dgm:presLayoutVars>
          <dgm:bulletEnabled val="1"/>
        </dgm:presLayoutVars>
      </dgm:prSet>
      <dgm:spPr/>
    </dgm:pt>
    <dgm:pt modelId="{184C9A08-C573-414E-B0CA-C3B1EF9276C7}" type="pres">
      <dgm:prSet presAssocID="{B53A868A-8D66-43D3-AA99-ADF80BCD33C5}" presName="childNode2tx" presStyleLbl="bgAcc1" presStyleIdx="1" presStyleCnt="4">
        <dgm:presLayoutVars>
          <dgm:bulletEnabled val="1"/>
        </dgm:presLayoutVars>
      </dgm:prSet>
      <dgm:spPr/>
    </dgm:pt>
    <dgm:pt modelId="{78E203B4-745D-42A0-8F46-308D141AF2B5}" type="pres">
      <dgm:prSet presAssocID="{B53A868A-8D66-43D3-AA99-ADF80BCD33C5}" presName="parentNode2" presStyleLbl="node1" presStyleIdx="1" presStyleCnt="4">
        <dgm:presLayoutVars>
          <dgm:chMax val="0"/>
          <dgm:bulletEnabled val="1"/>
        </dgm:presLayoutVars>
      </dgm:prSet>
      <dgm:spPr/>
    </dgm:pt>
    <dgm:pt modelId="{0E00E7BB-4447-43BA-BE30-768ACB8A061C}" type="pres">
      <dgm:prSet presAssocID="{B53A868A-8D66-43D3-AA99-ADF80BCD33C5}" presName="connSite2" presStyleCnt="0"/>
      <dgm:spPr/>
    </dgm:pt>
    <dgm:pt modelId="{A618D83D-2F4E-45BE-B3B7-BDFE6B8D542C}" type="pres">
      <dgm:prSet presAssocID="{8D943779-8A82-408D-B795-465127605EB0}" presName="Name18" presStyleLbl="sibTrans2D1" presStyleIdx="1" presStyleCnt="3"/>
      <dgm:spPr/>
    </dgm:pt>
    <dgm:pt modelId="{F42944F3-60A0-4E73-AF4D-BEEA85069276}" type="pres">
      <dgm:prSet presAssocID="{727626DD-D9CF-48F8-BA41-8CEAA3888EF9}" presName="composite1" presStyleCnt="0"/>
      <dgm:spPr/>
    </dgm:pt>
    <dgm:pt modelId="{72423F07-F77D-45DF-A0C0-2D9F39715F62}" type="pres">
      <dgm:prSet presAssocID="{727626DD-D9CF-48F8-BA41-8CEAA3888EF9}" presName="dummyNode1" presStyleLbl="node1" presStyleIdx="1" presStyleCnt="4"/>
      <dgm:spPr/>
    </dgm:pt>
    <dgm:pt modelId="{31C8D799-7DE6-45D3-9F22-5BFC8D029221}" type="pres">
      <dgm:prSet presAssocID="{727626DD-D9CF-48F8-BA41-8CEAA3888EF9}" presName="childNode1" presStyleLbl="bgAcc1" presStyleIdx="2" presStyleCnt="4">
        <dgm:presLayoutVars>
          <dgm:bulletEnabled val="1"/>
        </dgm:presLayoutVars>
      </dgm:prSet>
      <dgm:spPr/>
    </dgm:pt>
    <dgm:pt modelId="{E07FF882-EE2B-4285-9644-2DE13005117D}" type="pres">
      <dgm:prSet presAssocID="{727626DD-D9CF-48F8-BA41-8CEAA3888EF9}" presName="childNode1tx" presStyleLbl="bgAcc1" presStyleIdx="2" presStyleCnt="4">
        <dgm:presLayoutVars>
          <dgm:bulletEnabled val="1"/>
        </dgm:presLayoutVars>
      </dgm:prSet>
      <dgm:spPr/>
    </dgm:pt>
    <dgm:pt modelId="{56237068-A687-40F4-87F9-7AF231FB5144}" type="pres">
      <dgm:prSet presAssocID="{727626DD-D9CF-48F8-BA41-8CEAA3888EF9}" presName="parentNode1" presStyleLbl="node1" presStyleIdx="2" presStyleCnt="4" custLinFactNeighborY="20639">
        <dgm:presLayoutVars>
          <dgm:chMax val="1"/>
          <dgm:bulletEnabled val="1"/>
        </dgm:presLayoutVars>
      </dgm:prSet>
      <dgm:spPr/>
    </dgm:pt>
    <dgm:pt modelId="{BA9447AF-D40B-4CE5-B24E-9F83F8137F68}" type="pres">
      <dgm:prSet presAssocID="{727626DD-D9CF-48F8-BA41-8CEAA3888EF9}" presName="connSite1" presStyleCnt="0"/>
      <dgm:spPr/>
    </dgm:pt>
    <dgm:pt modelId="{BBFCDD59-EBF2-48A4-B44F-EEB6F7116464}" type="pres">
      <dgm:prSet presAssocID="{691864F6-CF08-4F10-9DD6-E4F349419EE7}" presName="Name9" presStyleLbl="sibTrans2D1" presStyleIdx="2" presStyleCnt="3"/>
      <dgm:spPr/>
    </dgm:pt>
    <dgm:pt modelId="{1F370AB5-A6E6-4C2B-8993-298409649674}" type="pres">
      <dgm:prSet presAssocID="{2A859B36-4C8A-45E2-A434-BFC973C574A0}" presName="composite2" presStyleCnt="0"/>
      <dgm:spPr/>
    </dgm:pt>
    <dgm:pt modelId="{B838A42C-611E-4D97-BE22-CE58DE7B857F}" type="pres">
      <dgm:prSet presAssocID="{2A859B36-4C8A-45E2-A434-BFC973C574A0}" presName="dummyNode2" presStyleLbl="node1" presStyleIdx="2" presStyleCnt="4"/>
      <dgm:spPr/>
    </dgm:pt>
    <dgm:pt modelId="{C813DA3A-A9E9-482B-8ACB-225B406CD8A3}" type="pres">
      <dgm:prSet presAssocID="{2A859B36-4C8A-45E2-A434-BFC973C574A0}" presName="childNode2" presStyleLbl="bgAcc1" presStyleIdx="3" presStyleCnt="4">
        <dgm:presLayoutVars>
          <dgm:bulletEnabled val="1"/>
        </dgm:presLayoutVars>
      </dgm:prSet>
      <dgm:spPr/>
    </dgm:pt>
    <dgm:pt modelId="{8BF90B59-67E9-400B-8A28-FFD165F9A46B}" type="pres">
      <dgm:prSet presAssocID="{2A859B36-4C8A-45E2-A434-BFC973C574A0}" presName="childNode2tx" presStyleLbl="bgAcc1" presStyleIdx="3" presStyleCnt="4">
        <dgm:presLayoutVars>
          <dgm:bulletEnabled val="1"/>
        </dgm:presLayoutVars>
      </dgm:prSet>
      <dgm:spPr/>
    </dgm:pt>
    <dgm:pt modelId="{32FDC34C-87C2-4EFB-A8DA-8DD38B1B3EF4}" type="pres">
      <dgm:prSet presAssocID="{2A859B36-4C8A-45E2-A434-BFC973C574A0}" presName="parentNode2" presStyleLbl="node1" presStyleIdx="3" presStyleCnt="4">
        <dgm:presLayoutVars>
          <dgm:chMax val="0"/>
          <dgm:bulletEnabled val="1"/>
        </dgm:presLayoutVars>
      </dgm:prSet>
      <dgm:spPr/>
    </dgm:pt>
    <dgm:pt modelId="{39BC0D83-CED6-437E-B19B-4FCF15E70A73}" type="pres">
      <dgm:prSet presAssocID="{2A859B36-4C8A-45E2-A434-BFC973C574A0}" presName="connSite2" presStyleCnt="0"/>
      <dgm:spPr/>
    </dgm:pt>
  </dgm:ptLst>
  <dgm:cxnLst>
    <dgm:cxn modelId="{52480505-C6FA-4B39-8DD9-4E84D16C7AA1}" type="presOf" srcId="{65EABEEE-AA61-4499-8F9E-7A5D13941410}" destId="{C813DA3A-A9E9-482B-8ACB-225B406CD8A3}" srcOrd="0" destOrd="1" presId="urn:microsoft.com/office/officeart/2005/8/layout/hProcess4"/>
    <dgm:cxn modelId="{56345F05-9555-400C-BB09-630F33E21441}" type="presOf" srcId="{52F707AF-E00D-4502-BB29-308974FC7B3C}" destId="{B0DFCE66-D53F-440E-BEB4-5142EE9198CB}" srcOrd="0" destOrd="2" presId="urn:microsoft.com/office/officeart/2005/8/layout/hProcess4"/>
    <dgm:cxn modelId="{2D4DE408-B4ED-4C13-B3FE-47AD45FA7170}" srcId="{A67F6B82-E808-428B-9296-D041B8117351}" destId="{15BDB512-442E-42BB-ACFD-3612706071D3}" srcOrd="1" destOrd="0" parTransId="{7DF798F6-A6DB-4E8C-B988-93F372C655F8}" sibTransId="{14F305FC-E38F-4F76-8647-5A07D786DF41}"/>
    <dgm:cxn modelId="{9D735C09-0839-46CE-B738-4D4308594961}" type="presOf" srcId="{8A8A633E-B980-4E02-B0B1-FD8BCC61E9F3}" destId="{F6A774A2-5CCD-4967-98B3-F78BE22ECA54}" srcOrd="1" destOrd="2" presId="urn:microsoft.com/office/officeart/2005/8/layout/hProcess4"/>
    <dgm:cxn modelId="{C93BDB0C-6636-4E43-B689-70E56704D805}" type="presOf" srcId="{F6E5B413-4A98-4AB9-ACF1-8D3B3A8568FA}" destId="{88BECF12-B104-46FE-9AA2-B93DC46B2ACC}" srcOrd="0" destOrd="0" presId="urn:microsoft.com/office/officeart/2005/8/layout/hProcess4"/>
    <dgm:cxn modelId="{53911A16-FC5A-4CF7-8B8E-F2F9569F9E81}" type="presOf" srcId="{192449EF-BB18-4598-8588-81EF1688FE7D}" destId="{184C9A08-C573-414E-B0CA-C3B1EF9276C7}" srcOrd="1" destOrd="1" presId="urn:microsoft.com/office/officeart/2005/8/layout/hProcess4"/>
    <dgm:cxn modelId="{9778071E-A5AF-4878-89B8-4973D2F2F2F5}" type="presOf" srcId="{A67F6B82-E808-428B-9296-D041B8117351}" destId="{C4C42431-306B-424B-B212-D277C8AC472D}" srcOrd="0" destOrd="0" presId="urn:microsoft.com/office/officeart/2005/8/layout/hProcess4"/>
    <dgm:cxn modelId="{DEC86821-BE54-4820-B417-8DBD449DD967}" type="presOf" srcId="{B53A868A-8D66-43D3-AA99-ADF80BCD33C5}" destId="{78E203B4-745D-42A0-8F46-308D141AF2B5}" srcOrd="0" destOrd="0" presId="urn:microsoft.com/office/officeart/2005/8/layout/hProcess4"/>
    <dgm:cxn modelId="{6B10D728-787A-4D5C-8D03-9C9221BDBA9A}" type="presOf" srcId="{C11F0889-6545-4F24-AAC7-918168771A11}" destId="{31C8D799-7DE6-45D3-9F22-5BFC8D029221}" srcOrd="0" destOrd="0" presId="urn:microsoft.com/office/officeart/2005/8/layout/hProcess4"/>
    <dgm:cxn modelId="{CE99742F-1E43-46ED-8342-175F55B5269C}" srcId="{B53A868A-8D66-43D3-AA99-ADF80BCD33C5}" destId="{334BCFA8-84F4-4521-940E-2A24172B9B45}" srcOrd="0" destOrd="0" parTransId="{04B1FE71-2E9B-469B-8E9E-672DE8DF2631}" sibTransId="{8B7C0B52-B8F6-47AB-A53B-BE5B0F1860B4}"/>
    <dgm:cxn modelId="{7C91AD37-DC27-4B37-94C3-1FE62AB0936C}" srcId="{2A859B36-4C8A-45E2-A434-BFC973C574A0}" destId="{47F09DCE-09CF-46D7-A921-FC533AF99A84}" srcOrd="0" destOrd="0" parTransId="{B5DE42F9-A360-4B59-A381-14B6A8216D5B}" sibTransId="{2238DEA8-B03F-486A-B462-8BB35ADA18AF}"/>
    <dgm:cxn modelId="{3F4F3B3E-4FBB-4F78-9A59-638E81F49C33}" type="presOf" srcId="{22193DB5-1A5B-4955-9D85-42193A8E638B}" destId="{8BF90B59-67E9-400B-8A28-FFD165F9A46B}" srcOrd="1" destOrd="2" presId="urn:microsoft.com/office/officeart/2005/8/layout/hProcess4"/>
    <dgm:cxn modelId="{7739B861-40A0-490F-AAD3-26256D33219D}" type="presOf" srcId="{A7B535EE-E7EB-4C10-9DE2-9263641374D0}" destId="{65FBBA7B-1542-43FC-BCD1-F8A97EC413F9}" srcOrd="0" destOrd="0" presId="urn:microsoft.com/office/officeart/2005/8/layout/hProcess4"/>
    <dgm:cxn modelId="{0FCEEF63-0EE3-4C8B-A4DF-9D7E0CAF2E2E}" srcId="{F6E5B413-4A98-4AB9-ACF1-8D3B3A8568FA}" destId="{B53A868A-8D66-43D3-AA99-ADF80BCD33C5}" srcOrd="1" destOrd="0" parTransId="{A6C92C38-7207-4C32-8F33-6C7E7896D86A}" sibTransId="{8D943779-8A82-408D-B795-465127605EB0}"/>
    <dgm:cxn modelId="{0C912445-558D-49F4-BEA8-D5C9366A0E82}" type="presOf" srcId="{334BCFA8-84F4-4521-940E-2A24172B9B45}" destId="{184C9A08-C573-414E-B0CA-C3B1EF9276C7}" srcOrd="1" destOrd="0" presId="urn:microsoft.com/office/officeart/2005/8/layout/hProcess4"/>
    <dgm:cxn modelId="{C898A14E-89A7-4904-9050-B53E897051C5}" type="presOf" srcId="{47F09DCE-09CF-46D7-A921-FC533AF99A84}" destId="{8BF90B59-67E9-400B-8A28-FFD165F9A46B}" srcOrd="1" destOrd="0" presId="urn:microsoft.com/office/officeart/2005/8/layout/hProcess4"/>
    <dgm:cxn modelId="{12DDAA4E-3F1D-4235-A475-8DF7CE3450B3}" srcId="{B53A868A-8D66-43D3-AA99-ADF80BCD33C5}" destId="{52F707AF-E00D-4502-BB29-308974FC7B3C}" srcOrd="2" destOrd="0" parTransId="{83610A06-8A3A-470B-BF5A-0994785F04D9}" sibTransId="{14038A02-24E6-478B-AD7F-C0588CE66107}"/>
    <dgm:cxn modelId="{24F2E46E-1A64-4BA2-8C7E-EE7464FFDCAF}" srcId="{A67F6B82-E808-428B-9296-D041B8117351}" destId="{A7B535EE-E7EB-4C10-9DE2-9263641374D0}" srcOrd="0" destOrd="0" parTransId="{9DB29792-C4EE-4AB3-9F10-723C9BC58AA0}" sibTransId="{4AC0B094-D1C4-4A2A-A37C-45D8AE3948C9}"/>
    <dgm:cxn modelId="{6D619753-0FF5-46E1-B75F-CDFA877D2E4D}" srcId="{F6E5B413-4A98-4AB9-ACF1-8D3B3A8568FA}" destId="{2A859B36-4C8A-45E2-A434-BFC973C574A0}" srcOrd="3" destOrd="0" parTransId="{56724187-6830-402E-ABBA-343188F3D0F3}" sibTransId="{A8A329C7-0AAF-44A6-AFFD-E146B59F026E}"/>
    <dgm:cxn modelId="{DAB7A258-F93A-40DE-BA09-EE7145499BB9}" type="presOf" srcId="{52F707AF-E00D-4502-BB29-308974FC7B3C}" destId="{184C9A08-C573-414E-B0CA-C3B1EF9276C7}" srcOrd="1" destOrd="2" presId="urn:microsoft.com/office/officeart/2005/8/layout/hProcess4"/>
    <dgm:cxn modelId="{CBD7397B-C98E-48C9-A7E5-314CE5C34F33}" type="presOf" srcId="{0DE31E03-7B7F-4841-9FA7-10FBD990F04B}" destId="{0F7C32BF-25A1-437A-B166-AD327F7576BB}" srcOrd="0" destOrd="0" presId="urn:microsoft.com/office/officeart/2005/8/layout/hProcess4"/>
    <dgm:cxn modelId="{DA1CA17E-D0CB-4458-8877-8FE82D950ABA}" type="presOf" srcId="{8D943779-8A82-408D-B795-465127605EB0}" destId="{A618D83D-2F4E-45BE-B3B7-BDFE6B8D542C}" srcOrd="0" destOrd="0" presId="urn:microsoft.com/office/officeart/2005/8/layout/hProcess4"/>
    <dgm:cxn modelId="{C48C6488-511A-4310-A707-D6DF170962FB}" srcId="{F6E5B413-4A98-4AB9-ACF1-8D3B3A8568FA}" destId="{A67F6B82-E808-428B-9296-D041B8117351}" srcOrd="0" destOrd="0" parTransId="{A792209D-715C-4041-95ED-4CB07C7AD8C1}" sibTransId="{0DE31E03-7B7F-4841-9FA7-10FBD990F04B}"/>
    <dgm:cxn modelId="{5CAACB88-A9B7-4D4B-9B37-59F0BB679D55}" type="presOf" srcId="{727626DD-D9CF-48F8-BA41-8CEAA3888EF9}" destId="{56237068-A687-40F4-87F9-7AF231FB5144}" srcOrd="0" destOrd="0" presId="urn:microsoft.com/office/officeart/2005/8/layout/hProcess4"/>
    <dgm:cxn modelId="{798B4695-2E16-4724-B5B0-F2856E05EDC5}" type="presOf" srcId="{691864F6-CF08-4F10-9DD6-E4F349419EE7}" destId="{BBFCDD59-EBF2-48A4-B44F-EEB6F7116464}" srcOrd="0" destOrd="0" presId="urn:microsoft.com/office/officeart/2005/8/layout/hProcess4"/>
    <dgm:cxn modelId="{FA70B29B-2425-4A34-A1E6-DDACE8AB6BA5}" type="presOf" srcId="{22193DB5-1A5B-4955-9D85-42193A8E638B}" destId="{C813DA3A-A9E9-482B-8ACB-225B406CD8A3}" srcOrd="0" destOrd="2" presId="urn:microsoft.com/office/officeart/2005/8/layout/hProcess4"/>
    <dgm:cxn modelId="{E89D179C-AA91-4C13-A4BB-8D233356196E}" type="presOf" srcId="{15BDB512-442E-42BB-ACFD-3612706071D3}" destId="{65FBBA7B-1542-43FC-BCD1-F8A97EC413F9}" srcOrd="0" destOrd="1" presId="urn:microsoft.com/office/officeart/2005/8/layout/hProcess4"/>
    <dgm:cxn modelId="{A200B1A9-A2F3-4056-8B71-C28C405F7441}" srcId="{2A859B36-4C8A-45E2-A434-BFC973C574A0}" destId="{22193DB5-1A5B-4955-9D85-42193A8E638B}" srcOrd="2" destOrd="0" parTransId="{0EFCAB6D-3B8B-43E7-B7AD-39622DD2C74F}" sibTransId="{631758CD-F77E-41C6-8B16-91838BF534A5}"/>
    <dgm:cxn modelId="{118932B3-2951-4D7F-A270-8F687C7181C9}" srcId="{B53A868A-8D66-43D3-AA99-ADF80BCD33C5}" destId="{192449EF-BB18-4598-8588-81EF1688FE7D}" srcOrd="1" destOrd="0" parTransId="{3C3D0B4B-092D-4635-83DF-B180D10FE6EA}" sibTransId="{541BEDA9-36EA-43B0-9911-E8A0F05FB021}"/>
    <dgm:cxn modelId="{5B2CECB8-A5D0-4D17-B6A0-C3F19A088D11}" srcId="{727626DD-D9CF-48F8-BA41-8CEAA3888EF9}" destId="{C11F0889-6545-4F24-AAC7-918168771A11}" srcOrd="0" destOrd="0" parTransId="{4B2005A0-329C-4A2D-B688-5630619CFFEB}" sibTransId="{02ECB52F-5BD7-4DC1-906F-409AD632621C}"/>
    <dgm:cxn modelId="{A7654CBD-91F8-4882-848F-30AACCF7D059}" srcId="{727626DD-D9CF-48F8-BA41-8CEAA3888EF9}" destId="{3F2CEE49-59DD-4B5C-A9D3-F6CB851C0F9D}" srcOrd="1" destOrd="0" parTransId="{C35C9646-7952-4666-9132-809E692859AD}" sibTransId="{7C4178C6-20F2-4CEE-8778-EAE42A48FC88}"/>
    <dgm:cxn modelId="{484027C3-CD94-4FC5-B33E-C9B275ABFD5E}" type="presOf" srcId="{3F2CEE49-59DD-4B5C-A9D3-F6CB851C0F9D}" destId="{31C8D799-7DE6-45D3-9F22-5BFC8D029221}" srcOrd="0" destOrd="1" presId="urn:microsoft.com/office/officeart/2005/8/layout/hProcess4"/>
    <dgm:cxn modelId="{AD5084CE-88F6-4BCC-B4DA-1ED6AABBC2ED}" type="presOf" srcId="{C11F0889-6545-4F24-AAC7-918168771A11}" destId="{E07FF882-EE2B-4285-9644-2DE13005117D}" srcOrd="1" destOrd="0" presId="urn:microsoft.com/office/officeart/2005/8/layout/hProcess4"/>
    <dgm:cxn modelId="{666CBDD4-586C-4D31-B490-FA9908F85430}" srcId="{2A859B36-4C8A-45E2-A434-BFC973C574A0}" destId="{65EABEEE-AA61-4499-8F9E-7A5D13941410}" srcOrd="1" destOrd="0" parTransId="{48EB051D-643A-45E6-9266-0B69C60EEDFB}" sibTransId="{571EC21E-DD25-468C-B4AC-C2F6D8869C48}"/>
    <dgm:cxn modelId="{191757D9-95EE-465E-A385-EED85542FA3A}" type="presOf" srcId="{A7B535EE-E7EB-4C10-9DE2-9263641374D0}" destId="{F6A774A2-5CCD-4967-98B3-F78BE22ECA54}" srcOrd="1" destOrd="0" presId="urn:microsoft.com/office/officeart/2005/8/layout/hProcess4"/>
    <dgm:cxn modelId="{19BE84DC-D780-4D5B-8406-6BD79E6C1613}" type="presOf" srcId="{3F2CEE49-59DD-4B5C-A9D3-F6CB851C0F9D}" destId="{E07FF882-EE2B-4285-9644-2DE13005117D}" srcOrd="1" destOrd="1" presId="urn:microsoft.com/office/officeart/2005/8/layout/hProcess4"/>
    <dgm:cxn modelId="{470BFDDD-3DFE-4F4A-BE94-414CD3DA4431}" type="presOf" srcId="{2A859B36-4C8A-45E2-A434-BFC973C574A0}" destId="{32FDC34C-87C2-4EFB-A8DA-8DD38B1B3EF4}" srcOrd="0" destOrd="0" presId="urn:microsoft.com/office/officeart/2005/8/layout/hProcess4"/>
    <dgm:cxn modelId="{2B4131DE-FDFF-448E-924E-9644C0417DC1}" type="presOf" srcId="{65EABEEE-AA61-4499-8F9E-7A5D13941410}" destId="{8BF90B59-67E9-400B-8A28-FFD165F9A46B}" srcOrd="1" destOrd="1" presId="urn:microsoft.com/office/officeart/2005/8/layout/hProcess4"/>
    <dgm:cxn modelId="{5EA090E2-A73A-45FE-937E-05644F717F84}" type="presOf" srcId="{8A8A633E-B980-4E02-B0B1-FD8BCC61E9F3}" destId="{65FBBA7B-1542-43FC-BCD1-F8A97EC413F9}" srcOrd="0" destOrd="2" presId="urn:microsoft.com/office/officeart/2005/8/layout/hProcess4"/>
    <dgm:cxn modelId="{4D8E0DEB-685D-4697-956C-8746042F3CF0}" type="presOf" srcId="{47F09DCE-09CF-46D7-A921-FC533AF99A84}" destId="{C813DA3A-A9E9-482B-8ACB-225B406CD8A3}" srcOrd="0" destOrd="0" presId="urn:microsoft.com/office/officeart/2005/8/layout/hProcess4"/>
    <dgm:cxn modelId="{9A44C4EB-865D-42B8-B2AE-C6D06B0A9586}" srcId="{A67F6B82-E808-428B-9296-D041B8117351}" destId="{8A8A633E-B980-4E02-B0B1-FD8BCC61E9F3}" srcOrd="2" destOrd="0" parTransId="{D42305B9-C5C5-4451-AC19-84280C91FDE4}" sibTransId="{8357714A-2AE3-47A4-9919-389430EE1059}"/>
    <dgm:cxn modelId="{4029A9EF-DF93-481B-80BC-F95F2C39EA2C}" type="presOf" srcId="{334BCFA8-84F4-4521-940E-2A24172B9B45}" destId="{B0DFCE66-D53F-440E-BEB4-5142EE9198CB}" srcOrd="0" destOrd="0" presId="urn:microsoft.com/office/officeart/2005/8/layout/hProcess4"/>
    <dgm:cxn modelId="{8D06BDF5-166A-4578-84B0-A08013BB7359}" srcId="{F6E5B413-4A98-4AB9-ACF1-8D3B3A8568FA}" destId="{727626DD-D9CF-48F8-BA41-8CEAA3888EF9}" srcOrd="2" destOrd="0" parTransId="{DC58B6AE-A3B9-414A-9931-35BA216F5310}" sibTransId="{691864F6-CF08-4F10-9DD6-E4F349419EE7}"/>
    <dgm:cxn modelId="{1B41F9F5-84D8-4D0B-8648-25533B4D5689}" type="presOf" srcId="{192449EF-BB18-4598-8588-81EF1688FE7D}" destId="{B0DFCE66-D53F-440E-BEB4-5142EE9198CB}" srcOrd="0" destOrd="1" presId="urn:microsoft.com/office/officeart/2005/8/layout/hProcess4"/>
    <dgm:cxn modelId="{162D71F6-BF75-4CB6-8182-DB714FC2D568}" type="presOf" srcId="{15BDB512-442E-42BB-ACFD-3612706071D3}" destId="{F6A774A2-5CCD-4967-98B3-F78BE22ECA54}" srcOrd="1" destOrd="1" presId="urn:microsoft.com/office/officeart/2005/8/layout/hProcess4"/>
    <dgm:cxn modelId="{BEC9B18C-2E67-41BC-942F-342E655BADB3}" type="presParOf" srcId="{88BECF12-B104-46FE-9AA2-B93DC46B2ACC}" destId="{081ED6AD-6F4B-40C4-836C-D19D09AA8948}" srcOrd="0" destOrd="0" presId="urn:microsoft.com/office/officeart/2005/8/layout/hProcess4"/>
    <dgm:cxn modelId="{60FF0D98-87D7-49B4-A664-4457F38A3060}" type="presParOf" srcId="{88BECF12-B104-46FE-9AA2-B93DC46B2ACC}" destId="{B0C2D2F1-0969-4FCD-8ED2-2DCF59CC4432}" srcOrd="1" destOrd="0" presId="urn:microsoft.com/office/officeart/2005/8/layout/hProcess4"/>
    <dgm:cxn modelId="{196C389A-5DDF-46E3-B578-F402771125FA}" type="presParOf" srcId="{88BECF12-B104-46FE-9AA2-B93DC46B2ACC}" destId="{A84042A3-6FE0-48F0-B666-EEE743C12767}" srcOrd="2" destOrd="0" presId="urn:microsoft.com/office/officeart/2005/8/layout/hProcess4"/>
    <dgm:cxn modelId="{C3F29F31-88CF-47A7-BE34-2715B13D1074}" type="presParOf" srcId="{A84042A3-6FE0-48F0-B666-EEE743C12767}" destId="{5A989CFF-6880-4760-A6FC-04A7C380E52D}" srcOrd="0" destOrd="0" presId="urn:microsoft.com/office/officeart/2005/8/layout/hProcess4"/>
    <dgm:cxn modelId="{22981A81-6D99-4943-840F-A9DE113D088D}" type="presParOf" srcId="{5A989CFF-6880-4760-A6FC-04A7C380E52D}" destId="{F27E33F4-B9D8-463B-9EB8-67714DFE77D7}" srcOrd="0" destOrd="0" presId="urn:microsoft.com/office/officeart/2005/8/layout/hProcess4"/>
    <dgm:cxn modelId="{47DBB793-CD03-484E-963E-7191580F4366}" type="presParOf" srcId="{5A989CFF-6880-4760-A6FC-04A7C380E52D}" destId="{65FBBA7B-1542-43FC-BCD1-F8A97EC413F9}" srcOrd="1" destOrd="0" presId="urn:microsoft.com/office/officeart/2005/8/layout/hProcess4"/>
    <dgm:cxn modelId="{FC40C69B-7889-4441-A9C6-0CA9F819D961}" type="presParOf" srcId="{5A989CFF-6880-4760-A6FC-04A7C380E52D}" destId="{F6A774A2-5CCD-4967-98B3-F78BE22ECA54}" srcOrd="2" destOrd="0" presId="urn:microsoft.com/office/officeart/2005/8/layout/hProcess4"/>
    <dgm:cxn modelId="{E09AACCD-DA0B-4462-99E7-E182753BF186}" type="presParOf" srcId="{5A989CFF-6880-4760-A6FC-04A7C380E52D}" destId="{C4C42431-306B-424B-B212-D277C8AC472D}" srcOrd="3" destOrd="0" presId="urn:microsoft.com/office/officeart/2005/8/layout/hProcess4"/>
    <dgm:cxn modelId="{F25ABFB0-AC05-4098-B110-856C37F9EFDE}" type="presParOf" srcId="{5A989CFF-6880-4760-A6FC-04A7C380E52D}" destId="{EF423B6B-9FF4-4821-9789-7FF2026CE9E4}" srcOrd="4" destOrd="0" presId="urn:microsoft.com/office/officeart/2005/8/layout/hProcess4"/>
    <dgm:cxn modelId="{D8FEFC73-95D1-4179-8CC8-DB3D6ADCFCD2}" type="presParOf" srcId="{A84042A3-6FE0-48F0-B666-EEE743C12767}" destId="{0F7C32BF-25A1-437A-B166-AD327F7576BB}" srcOrd="1" destOrd="0" presId="urn:microsoft.com/office/officeart/2005/8/layout/hProcess4"/>
    <dgm:cxn modelId="{75AF17CF-68EA-46C0-BA01-0B719815A3D7}" type="presParOf" srcId="{A84042A3-6FE0-48F0-B666-EEE743C12767}" destId="{DD3205F6-4BC9-4BC3-80D3-391214C0CDE5}" srcOrd="2" destOrd="0" presId="urn:microsoft.com/office/officeart/2005/8/layout/hProcess4"/>
    <dgm:cxn modelId="{8075961A-F938-464B-90D5-D5A9CD59E1A0}" type="presParOf" srcId="{DD3205F6-4BC9-4BC3-80D3-391214C0CDE5}" destId="{09F0A6BA-C576-408E-BAC3-85979E7F768B}" srcOrd="0" destOrd="0" presId="urn:microsoft.com/office/officeart/2005/8/layout/hProcess4"/>
    <dgm:cxn modelId="{51279DBF-E9C3-4DE1-8C47-02A8291175D9}" type="presParOf" srcId="{DD3205F6-4BC9-4BC3-80D3-391214C0CDE5}" destId="{B0DFCE66-D53F-440E-BEB4-5142EE9198CB}" srcOrd="1" destOrd="0" presId="urn:microsoft.com/office/officeart/2005/8/layout/hProcess4"/>
    <dgm:cxn modelId="{629583A2-309C-4653-8CE5-0ED70D93BBE0}" type="presParOf" srcId="{DD3205F6-4BC9-4BC3-80D3-391214C0CDE5}" destId="{184C9A08-C573-414E-B0CA-C3B1EF9276C7}" srcOrd="2" destOrd="0" presId="urn:microsoft.com/office/officeart/2005/8/layout/hProcess4"/>
    <dgm:cxn modelId="{819DC608-1D58-48E5-80F1-996EE289E48E}" type="presParOf" srcId="{DD3205F6-4BC9-4BC3-80D3-391214C0CDE5}" destId="{78E203B4-745D-42A0-8F46-308D141AF2B5}" srcOrd="3" destOrd="0" presId="urn:microsoft.com/office/officeart/2005/8/layout/hProcess4"/>
    <dgm:cxn modelId="{72286146-EB5C-4B7A-8CA1-AD3EDB63F19B}" type="presParOf" srcId="{DD3205F6-4BC9-4BC3-80D3-391214C0CDE5}" destId="{0E00E7BB-4447-43BA-BE30-768ACB8A061C}" srcOrd="4" destOrd="0" presId="urn:microsoft.com/office/officeart/2005/8/layout/hProcess4"/>
    <dgm:cxn modelId="{AF3774E9-777E-4967-A118-502AAE12ABC7}" type="presParOf" srcId="{A84042A3-6FE0-48F0-B666-EEE743C12767}" destId="{A618D83D-2F4E-45BE-B3B7-BDFE6B8D542C}" srcOrd="3" destOrd="0" presId="urn:microsoft.com/office/officeart/2005/8/layout/hProcess4"/>
    <dgm:cxn modelId="{D6266EF8-99AB-4BAC-9CE8-1020148E33B5}" type="presParOf" srcId="{A84042A3-6FE0-48F0-B666-EEE743C12767}" destId="{F42944F3-60A0-4E73-AF4D-BEEA85069276}" srcOrd="4" destOrd="0" presId="urn:microsoft.com/office/officeart/2005/8/layout/hProcess4"/>
    <dgm:cxn modelId="{CE2B0824-52F9-45EB-AE3E-18FFD806F145}" type="presParOf" srcId="{F42944F3-60A0-4E73-AF4D-BEEA85069276}" destId="{72423F07-F77D-45DF-A0C0-2D9F39715F62}" srcOrd="0" destOrd="0" presId="urn:microsoft.com/office/officeart/2005/8/layout/hProcess4"/>
    <dgm:cxn modelId="{E7F4CAC9-AB35-4E6C-8641-EE42726571BA}" type="presParOf" srcId="{F42944F3-60A0-4E73-AF4D-BEEA85069276}" destId="{31C8D799-7DE6-45D3-9F22-5BFC8D029221}" srcOrd="1" destOrd="0" presId="urn:microsoft.com/office/officeart/2005/8/layout/hProcess4"/>
    <dgm:cxn modelId="{4EEEA512-7F27-435A-9DE4-29595D76C816}" type="presParOf" srcId="{F42944F3-60A0-4E73-AF4D-BEEA85069276}" destId="{E07FF882-EE2B-4285-9644-2DE13005117D}" srcOrd="2" destOrd="0" presId="urn:microsoft.com/office/officeart/2005/8/layout/hProcess4"/>
    <dgm:cxn modelId="{8E65AEA6-8626-4A75-8B70-A941D4FB010E}" type="presParOf" srcId="{F42944F3-60A0-4E73-AF4D-BEEA85069276}" destId="{56237068-A687-40F4-87F9-7AF231FB5144}" srcOrd="3" destOrd="0" presId="urn:microsoft.com/office/officeart/2005/8/layout/hProcess4"/>
    <dgm:cxn modelId="{24562F42-A5B7-4854-8A44-067B651C3991}" type="presParOf" srcId="{F42944F3-60A0-4E73-AF4D-BEEA85069276}" destId="{BA9447AF-D40B-4CE5-B24E-9F83F8137F68}" srcOrd="4" destOrd="0" presId="urn:microsoft.com/office/officeart/2005/8/layout/hProcess4"/>
    <dgm:cxn modelId="{78E7DDA3-5EF8-4FFC-9586-9AD68B64D32C}" type="presParOf" srcId="{A84042A3-6FE0-48F0-B666-EEE743C12767}" destId="{BBFCDD59-EBF2-48A4-B44F-EEB6F7116464}" srcOrd="5" destOrd="0" presId="urn:microsoft.com/office/officeart/2005/8/layout/hProcess4"/>
    <dgm:cxn modelId="{8FBC9235-13C0-4E39-BBFC-C62BBB192B2F}" type="presParOf" srcId="{A84042A3-6FE0-48F0-B666-EEE743C12767}" destId="{1F370AB5-A6E6-4C2B-8993-298409649674}" srcOrd="6" destOrd="0" presId="urn:microsoft.com/office/officeart/2005/8/layout/hProcess4"/>
    <dgm:cxn modelId="{3EB11F9B-CFA2-4AED-88AE-2E328EE8FEA7}" type="presParOf" srcId="{1F370AB5-A6E6-4C2B-8993-298409649674}" destId="{B838A42C-611E-4D97-BE22-CE58DE7B857F}" srcOrd="0" destOrd="0" presId="urn:microsoft.com/office/officeart/2005/8/layout/hProcess4"/>
    <dgm:cxn modelId="{F5F7B1D2-F525-4568-9706-C3DE886D8834}" type="presParOf" srcId="{1F370AB5-A6E6-4C2B-8993-298409649674}" destId="{C813DA3A-A9E9-482B-8ACB-225B406CD8A3}" srcOrd="1" destOrd="0" presId="urn:microsoft.com/office/officeart/2005/8/layout/hProcess4"/>
    <dgm:cxn modelId="{54F3BFC2-24A0-4110-AFE0-1A9C597460BA}" type="presParOf" srcId="{1F370AB5-A6E6-4C2B-8993-298409649674}" destId="{8BF90B59-67E9-400B-8A28-FFD165F9A46B}" srcOrd="2" destOrd="0" presId="urn:microsoft.com/office/officeart/2005/8/layout/hProcess4"/>
    <dgm:cxn modelId="{13675111-B8A7-4F05-B933-7400B2944806}" type="presParOf" srcId="{1F370AB5-A6E6-4C2B-8993-298409649674}" destId="{32FDC34C-87C2-4EFB-A8DA-8DD38B1B3EF4}" srcOrd="3" destOrd="0" presId="urn:microsoft.com/office/officeart/2005/8/layout/hProcess4"/>
    <dgm:cxn modelId="{13691438-8B02-437B-8A91-848E0B24D72A}" type="presParOf" srcId="{1F370AB5-A6E6-4C2B-8993-298409649674}" destId="{39BC0D83-CED6-437E-B19B-4FCF15E70A73}"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0E4729F-1712-4E98-9021-8679E60F3390}" type="doc">
      <dgm:prSet loTypeId="urn:microsoft.com/office/officeart/2005/8/layout/hierarchy4" loCatId="list" qsTypeId="urn:microsoft.com/office/officeart/2005/8/quickstyle/simple1" qsCatId="simple" csTypeId="urn:microsoft.com/office/officeart/2005/8/colors/accent1_3" csCatId="accent1" phldr="1"/>
      <dgm:spPr/>
      <dgm:t>
        <a:bodyPr/>
        <a:lstStyle/>
        <a:p>
          <a:endParaRPr lang="en-US"/>
        </a:p>
      </dgm:t>
    </dgm:pt>
    <dgm:pt modelId="{09F38070-3B86-47F2-95DF-C491A2ACCE2B}">
      <dgm:prSet phldrT="[Texto]" custT="1"/>
      <dgm:spPr>
        <a:solidFill>
          <a:srgbClr val="C00000"/>
        </a:solidFill>
      </dgm:spPr>
      <dgm:t>
        <a:bodyPr/>
        <a:lstStyle/>
        <a:p>
          <a:r>
            <a:rPr lang="pt-PT" sz="2400" dirty="0">
              <a:latin typeface="+mj-lt"/>
            </a:rPr>
            <a:t>Information Society</a:t>
          </a:r>
          <a:endParaRPr lang="en-US" sz="2400" dirty="0">
            <a:latin typeface="+mj-lt"/>
          </a:endParaRPr>
        </a:p>
      </dgm:t>
    </dgm:pt>
    <dgm:pt modelId="{98D4A178-D187-4131-AE75-5E46C61C055C}" type="parTrans" cxnId="{D965BFAC-0F6A-434D-AECA-E2CC21C5FECF}">
      <dgm:prSet/>
      <dgm:spPr/>
      <dgm:t>
        <a:bodyPr/>
        <a:lstStyle/>
        <a:p>
          <a:endParaRPr lang="en-US">
            <a:latin typeface="+mj-lt"/>
          </a:endParaRPr>
        </a:p>
      </dgm:t>
    </dgm:pt>
    <dgm:pt modelId="{631D4356-C6CC-4DF5-B9D8-0F1920705344}" type="sibTrans" cxnId="{D965BFAC-0F6A-434D-AECA-E2CC21C5FECF}">
      <dgm:prSet/>
      <dgm:spPr/>
      <dgm:t>
        <a:bodyPr/>
        <a:lstStyle/>
        <a:p>
          <a:endParaRPr lang="en-US">
            <a:latin typeface="+mj-lt"/>
          </a:endParaRPr>
        </a:p>
      </dgm:t>
    </dgm:pt>
    <dgm:pt modelId="{FEE30402-7A73-42DB-B362-D796D85C26C2}">
      <dgm:prSet phldrT="[Texto]" custT="1"/>
      <dgm:spPr>
        <a:solidFill>
          <a:srgbClr val="C00000"/>
        </a:solidFill>
      </dgm:spPr>
      <dgm:t>
        <a:bodyPr/>
        <a:lstStyle/>
        <a:p>
          <a:r>
            <a:rPr lang="en-US" sz="2000" dirty="0">
              <a:latin typeface="+mj-lt"/>
            </a:rPr>
            <a:t>Main tenets</a:t>
          </a:r>
        </a:p>
      </dgm:t>
    </dgm:pt>
    <dgm:pt modelId="{EC425981-3C0C-4F63-B51D-5B23F38E501C}" type="parTrans" cxnId="{BCD6AE3C-5718-4790-84E4-99B2C170DB94}">
      <dgm:prSet/>
      <dgm:spPr/>
      <dgm:t>
        <a:bodyPr/>
        <a:lstStyle/>
        <a:p>
          <a:endParaRPr lang="en-US">
            <a:latin typeface="+mj-lt"/>
          </a:endParaRPr>
        </a:p>
      </dgm:t>
    </dgm:pt>
    <dgm:pt modelId="{58814C99-819C-49A7-9A5D-AB512A3B11B5}" type="sibTrans" cxnId="{BCD6AE3C-5718-4790-84E4-99B2C170DB94}">
      <dgm:prSet/>
      <dgm:spPr/>
      <dgm:t>
        <a:bodyPr/>
        <a:lstStyle/>
        <a:p>
          <a:endParaRPr lang="en-US">
            <a:latin typeface="+mj-lt"/>
          </a:endParaRPr>
        </a:p>
      </dgm:t>
    </dgm:pt>
    <dgm:pt modelId="{31002C3A-2DED-418F-866F-14BB9BFE366F}">
      <dgm:prSet phldrT="[Texto]" custT="1"/>
      <dgm:spPr>
        <a:solidFill>
          <a:srgbClr val="C00000">
            <a:alpha val="50196"/>
          </a:srgbClr>
        </a:solidFill>
      </dgm:spPr>
      <dgm:t>
        <a:bodyPr/>
        <a:lstStyle/>
        <a:p>
          <a:r>
            <a:rPr lang="en-US" sz="1600" dirty="0">
              <a:latin typeface="+mj-lt"/>
            </a:rPr>
            <a:t>Interconnection</a:t>
          </a:r>
        </a:p>
      </dgm:t>
    </dgm:pt>
    <dgm:pt modelId="{D6DE4999-C188-4151-9049-06C002A6A987}" type="parTrans" cxnId="{6D400B47-45EE-4285-B0B0-EE47C6F6ABA7}">
      <dgm:prSet/>
      <dgm:spPr/>
      <dgm:t>
        <a:bodyPr/>
        <a:lstStyle/>
        <a:p>
          <a:endParaRPr lang="en-US">
            <a:latin typeface="+mj-lt"/>
          </a:endParaRPr>
        </a:p>
      </dgm:t>
    </dgm:pt>
    <dgm:pt modelId="{145A694C-510E-4490-BDC0-636C6713BFA5}" type="sibTrans" cxnId="{6D400B47-45EE-4285-B0B0-EE47C6F6ABA7}">
      <dgm:prSet/>
      <dgm:spPr/>
      <dgm:t>
        <a:bodyPr/>
        <a:lstStyle/>
        <a:p>
          <a:endParaRPr lang="en-US">
            <a:latin typeface="+mj-lt"/>
          </a:endParaRPr>
        </a:p>
      </dgm:t>
    </dgm:pt>
    <dgm:pt modelId="{0985E991-C83A-425B-8E77-C9949E559D03}">
      <dgm:prSet phldrT="[Texto]" custT="1"/>
      <dgm:spPr>
        <a:solidFill>
          <a:srgbClr val="C00000"/>
        </a:solidFill>
      </dgm:spPr>
      <dgm:t>
        <a:bodyPr/>
        <a:lstStyle/>
        <a:p>
          <a:r>
            <a:rPr lang="pt-PT" sz="2000" dirty="0">
              <a:latin typeface="+mj-lt"/>
            </a:rPr>
            <a:t>Sources of productivity and power</a:t>
          </a:r>
          <a:endParaRPr lang="en-US" sz="2000" dirty="0">
            <a:latin typeface="+mj-lt"/>
          </a:endParaRPr>
        </a:p>
      </dgm:t>
    </dgm:pt>
    <dgm:pt modelId="{D5431EB4-8E74-4E49-A47E-5028E5403694}" type="parTrans" cxnId="{4F7EC929-41D2-40A4-A9EC-36EE4838E299}">
      <dgm:prSet/>
      <dgm:spPr/>
      <dgm:t>
        <a:bodyPr/>
        <a:lstStyle/>
        <a:p>
          <a:endParaRPr lang="en-US">
            <a:latin typeface="+mj-lt"/>
          </a:endParaRPr>
        </a:p>
      </dgm:t>
    </dgm:pt>
    <dgm:pt modelId="{C557D640-5565-402B-95AF-DA4939732E55}" type="sibTrans" cxnId="{4F7EC929-41D2-40A4-A9EC-36EE4838E299}">
      <dgm:prSet/>
      <dgm:spPr/>
      <dgm:t>
        <a:bodyPr/>
        <a:lstStyle/>
        <a:p>
          <a:endParaRPr lang="en-US">
            <a:latin typeface="+mj-lt"/>
          </a:endParaRPr>
        </a:p>
      </dgm:t>
    </dgm:pt>
    <dgm:pt modelId="{8C8B05B0-B258-4971-9B0E-A0382FCFF10B}">
      <dgm:prSet phldrT="[Texto]" custT="1"/>
      <dgm:spPr>
        <a:solidFill>
          <a:srgbClr val="C00000">
            <a:alpha val="50196"/>
          </a:srgbClr>
        </a:solidFill>
      </dgm:spPr>
      <dgm:t>
        <a:bodyPr/>
        <a:lstStyle/>
        <a:p>
          <a:r>
            <a:rPr lang="pt-PT" sz="1600" dirty="0">
              <a:latin typeface="+mj-lt"/>
            </a:rPr>
            <a:t>Production of information</a:t>
          </a:r>
          <a:endParaRPr lang="en-US" sz="1600" dirty="0">
            <a:latin typeface="+mj-lt"/>
          </a:endParaRPr>
        </a:p>
      </dgm:t>
    </dgm:pt>
    <dgm:pt modelId="{3A9BF334-D280-4566-9D49-96598FA55BD9}" type="parTrans" cxnId="{579B0B12-DBED-47A0-BFCB-6684E7E90E6B}">
      <dgm:prSet/>
      <dgm:spPr/>
      <dgm:t>
        <a:bodyPr/>
        <a:lstStyle/>
        <a:p>
          <a:endParaRPr lang="en-US">
            <a:latin typeface="+mj-lt"/>
          </a:endParaRPr>
        </a:p>
      </dgm:t>
    </dgm:pt>
    <dgm:pt modelId="{5E99149E-7CE4-4FCE-9032-644D23B54C3F}" type="sibTrans" cxnId="{579B0B12-DBED-47A0-BFCB-6684E7E90E6B}">
      <dgm:prSet/>
      <dgm:spPr/>
      <dgm:t>
        <a:bodyPr/>
        <a:lstStyle/>
        <a:p>
          <a:endParaRPr lang="en-US">
            <a:latin typeface="+mj-lt"/>
          </a:endParaRPr>
        </a:p>
      </dgm:t>
    </dgm:pt>
    <dgm:pt modelId="{ED12799E-067B-47D4-8A9B-95050D895D05}">
      <dgm:prSet phldrT="[Texto]" custT="1"/>
      <dgm:spPr>
        <a:solidFill>
          <a:srgbClr val="C00000">
            <a:alpha val="50196"/>
          </a:srgbClr>
        </a:solidFill>
      </dgm:spPr>
      <dgm:t>
        <a:bodyPr/>
        <a:lstStyle/>
        <a:p>
          <a:r>
            <a:rPr lang="en-US" sz="1600" dirty="0">
              <a:latin typeface="+mj-lt"/>
            </a:rPr>
            <a:t>Networks</a:t>
          </a:r>
        </a:p>
      </dgm:t>
    </dgm:pt>
    <dgm:pt modelId="{03F5440A-16DA-4DA3-9EE4-19885D324728}" type="parTrans" cxnId="{09A3F0E9-B8B9-4EF3-827D-4E67499F0401}">
      <dgm:prSet/>
      <dgm:spPr/>
      <dgm:t>
        <a:bodyPr/>
        <a:lstStyle/>
        <a:p>
          <a:endParaRPr lang="en-US">
            <a:latin typeface="+mj-lt"/>
          </a:endParaRPr>
        </a:p>
      </dgm:t>
    </dgm:pt>
    <dgm:pt modelId="{F54AF094-98A6-47F5-B6C3-CAFEED266A2E}" type="sibTrans" cxnId="{09A3F0E9-B8B9-4EF3-827D-4E67499F0401}">
      <dgm:prSet/>
      <dgm:spPr/>
      <dgm:t>
        <a:bodyPr/>
        <a:lstStyle/>
        <a:p>
          <a:endParaRPr lang="en-US">
            <a:latin typeface="+mj-lt"/>
          </a:endParaRPr>
        </a:p>
      </dgm:t>
    </dgm:pt>
    <dgm:pt modelId="{2E8B4A0B-6F6F-4416-9656-AD8886770521}">
      <dgm:prSet phldrT="[Texto]" custT="1"/>
      <dgm:spPr>
        <a:solidFill>
          <a:srgbClr val="C00000">
            <a:alpha val="50196"/>
          </a:srgbClr>
        </a:solidFill>
      </dgm:spPr>
      <dgm:t>
        <a:bodyPr/>
        <a:lstStyle/>
        <a:p>
          <a:r>
            <a:rPr lang="pt-PT" sz="1600" dirty="0">
              <a:latin typeface="+mj-lt"/>
            </a:rPr>
            <a:t>Processing of information</a:t>
          </a:r>
          <a:endParaRPr lang="en-US" sz="1600" dirty="0">
            <a:latin typeface="+mj-lt"/>
          </a:endParaRPr>
        </a:p>
      </dgm:t>
    </dgm:pt>
    <dgm:pt modelId="{C67FAA08-8A19-42AD-B9F3-817730E1F835}" type="parTrans" cxnId="{C718ED49-D051-4A4A-BDE1-90989AE5EB88}">
      <dgm:prSet/>
      <dgm:spPr/>
      <dgm:t>
        <a:bodyPr/>
        <a:lstStyle/>
        <a:p>
          <a:endParaRPr lang="en-US">
            <a:latin typeface="+mj-lt"/>
          </a:endParaRPr>
        </a:p>
      </dgm:t>
    </dgm:pt>
    <dgm:pt modelId="{85B7E5E2-F74B-4E56-B0E1-FD9684449FF0}" type="sibTrans" cxnId="{C718ED49-D051-4A4A-BDE1-90989AE5EB88}">
      <dgm:prSet/>
      <dgm:spPr/>
      <dgm:t>
        <a:bodyPr/>
        <a:lstStyle/>
        <a:p>
          <a:endParaRPr lang="en-US">
            <a:latin typeface="+mj-lt"/>
          </a:endParaRPr>
        </a:p>
      </dgm:t>
    </dgm:pt>
    <dgm:pt modelId="{95B59BFC-69B8-4895-AA56-2DF8AA01E236}">
      <dgm:prSet phldrT="[Texto]" custT="1"/>
      <dgm:spPr>
        <a:solidFill>
          <a:srgbClr val="C00000">
            <a:alpha val="50196"/>
          </a:srgbClr>
        </a:solidFill>
      </dgm:spPr>
      <dgm:t>
        <a:bodyPr/>
        <a:lstStyle/>
        <a:p>
          <a:r>
            <a:rPr lang="pt-PT" sz="1600" dirty="0">
              <a:latin typeface="+mj-lt"/>
            </a:rPr>
            <a:t>Transmission of information</a:t>
          </a:r>
          <a:endParaRPr lang="en-US" sz="1600" dirty="0">
            <a:latin typeface="+mj-lt"/>
          </a:endParaRPr>
        </a:p>
      </dgm:t>
    </dgm:pt>
    <dgm:pt modelId="{29850F3B-6638-4A71-A58E-40C1D4CF2885}" type="parTrans" cxnId="{5F991759-73A3-42DC-969E-8009D54A22A1}">
      <dgm:prSet/>
      <dgm:spPr/>
      <dgm:t>
        <a:bodyPr/>
        <a:lstStyle/>
        <a:p>
          <a:endParaRPr lang="en-US">
            <a:latin typeface="+mj-lt"/>
          </a:endParaRPr>
        </a:p>
      </dgm:t>
    </dgm:pt>
    <dgm:pt modelId="{339A5A8A-376A-47E0-813E-05A0C88CD0B6}" type="sibTrans" cxnId="{5F991759-73A3-42DC-969E-8009D54A22A1}">
      <dgm:prSet/>
      <dgm:spPr/>
      <dgm:t>
        <a:bodyPr/>
        <a:lstStyle/>
        <a:p>
          <a:endParaRPr lang="en-US">
            <a:latin typeface="+mj-lt"/>
          </a:endParaRPr>
        </a:p>
      </dgm:t>
    </dgm:pt>
    <dgm:pt modelId="{621E0159-D6F0-4D7A-9F44-4C803F86C311}" type="pres">
      <dgm:prSet presAssocID="{10E4729F-1712-4E98-9021-8679E60F3390}" presName="Name0" presStyleCnt="0">
        <dgm:presLayoutVars>
          <dgm:chPref val="1"/>
          <dgm:dir/>
          <dgm:animOne val="branch"/>
          <dgm:animLvl val="lvl"/>
          <dgm:resizeHandles/>
        </dgm:presLayoutVars>
      </dgm:prSet>
      <dgm:spPr/>
    </dgm:pt>
    <dgm:pt modelId="{6B43EA9B-B71E-487F-8E6F-741B8BC798F5}" type="pres">
      <dgm:prSet presAssocID="{09F38070-3B86-47F2-95DF-C491A2ACCE2B}" presName="vertOne" presStyleCnt="0"/>
      <dgm:spPr/>
    </dgm:pt>
    <dgm:pt modelId="{660FB369-8736-4EDF-9F15-0CA48488E145}" type="pres">
      <dgm:prSet presAssocID="{09F38070-3B86-47F2-95DF-C491A2ACCE2B}" presName="txOne" presStyleLbl="node0" presStyleIdx="0" presStyleCnt="1">
        <dgm:presLayoutVars>
          <dgm:chPref val="3"/>
        </dgm:presLayoutVars>
      </dgm:prSet>
      <dgm:spPr/>
    </dgm:pt>
    <dgm:pt modelId="{1816FF4D-8439-43BC-B582-2D465F0999E7}" type="pres">
      <dgm:prSet presAssocID="{09F38070-3B86-47F2-95DF-C491A2ACCE2B}" presName="parTransOne" presStyleCnt="0"/>
      <dgm:spPr/>
    </dgm:pt>
    <dgm:pt modelId="{76985AC5-2072-4DA2-A889-5C197C992872}" type="pres">
      <dgm:prSet presAssocID="{09F38070-3B86-47F2-95DF-C491A2ACCE2B}" presName="horzOne" presStyleCnt="0"/>
      <dgm:spPr/>
    </dgm:pt>
    <dgm:pt modelId="{75F275F8-9AC2-49A6-A28E-44FB2E8EE1C0}" type="pres">
      <dgm:prSet presAssocID="{FEE30402-7A73-42DB-B362-D796D85C26C2}" presName="vertTwo" presStyleCnt="0"/>
      <dgm:spPr/>
    </dgm:pt>
    <dgm:pt modelId="{8CA2E780-D4E3-4B8C-AFCA-77E9C326D864}" type="pres">
      <dgm:prSet presAssocID="{FEE30402-7A73-42DB-B362-D796D85C26C2}" presName="txTwo" presStyleLbl="node2" presStyleIdx="0" presStyleCnt="2">
        <dgm:presLayoutVars>
          <dgm:chPref val="3"/>
        </dgm:presLayoutVars>
      </dgm:prSet>
      <dgm:spPr/>
    </dgm:pt>
    <dgm:pt modelId="{0FE6F75A-FAA0-41C6-8ED6-0007EC2B3D15}" type="pres">
      <dgm:prSet presAssocID="{FEE30402-7A73-42DB-B362-D796D85C26C2}" presName="parTransTwo" presStyleCnt="0"/>
      <dgm:spPr/>
    </dgm:pt>
    <dgm:pt modelId="{076EF0D3-F801-4056-A283-13A4DD1C4E4C}" type="pres">
      <dgm:prSet presAssocID="{FEE30402-7A73-42DB-B362-D796D85C26C2}" presName="horzTwo" presStyleCnt="0"/>
      <dgm:spPr/>
    </dgm:pt>
    <dgm:pt modelId="{5DC60A5C-8E72-4348-8AE2-A60C6D448BFC}" type="pres">
      <dgm:prSet presAssocID="{31002C3A-2DED-418F-866F-14BB9BFE366F}" presName="vertThree" presStyleCnt="0"/>
      <dgm:spPr/>
    </dgm:pt>
    <dgm:pt modelId="{5A9D4AD5-6F47-41E6-B0E7-F0F63D8EAF6B}" type="pres">
      <dgm:prSet presAssocID="{31002C3A-2DED-418F-866F-14BB9BFE366F}" presName="txThree" presStyleLbl="node3" presStyleIdx="0" presStyleCnt="5">
        <dgm:presLayoutVars>
          <dgm:chPref val="3"/>
        </dgm:presLayoutVars>
      </dgm:prSet>
      <dgm:spPr/>
    </dgm:pt>
    <dgm:pt modelId="{847AB240-9711-46C2-81DF-14F9254CD4D6}" type="pres">
      <dgm:prSet presAssocID="{31002C3A-2DED-418F-866F-14BB9BFE366F}" presName="horzThree" presStyleCnt="0"/>
      <dgm:spPr/>
    </dgm:pt>
    <dgm:pt modelId="{4F7AE055-C4A8-4411-98BE-7C4944D7F311}" type="pres">
      <dgm:prSet presAssocID="{145A694C-510E-4490-BDC0-636C6713BFA5}" presName="sibSpaceThree" presStyleCnt="0"/>
      <dgm:spPr/>
    </dgm:pt>
    <dgm:pt modelId="{373BFF37-A3D1-4092-A6EC-A2737A8875B1}" type="pres">
      <dgm:prSet presAssocID="{ED12799E-067B-47D4-8A9B-95050D895D05}" presName="vertThree" presStyleCnt="0"/>
      <dgm:spPr/>
    </dgm:pt>
    <dgm:pt modelId="{6B3C222E-EFC6-4E31-8180-5D79BD4C0878}" type="pres">
      <dgm:prSet presAssocID="{ED12799E-067B-47D4-8A9B-95050D895D05}" presName="txThree" presStyleLbl="node3" presStyleIdx="1" presStyleCnt="5">
        <dgm:presLayoutVars>
          <dgm:chPref val="3"/>
        </dgm:presLayoutVars>
      </dgm:prSet>
      <dgm:spPr/>
    </dgm:pt>
    <dgm:pt modelId="{EDAEE915-24A7-40B8-981E-FF0FA03EBCC5}" type="pres">
      <dgm:prSet presAssocID="{ED12799E-067B-47D4-8A9B-95050D895D05}" presName="horzThree" presStyleCnt="0"/>
      <dgm:spPr/>
    </dgm:pt>
    <dgm:pt modelId="{35FE37C0-EC6B-4D6D-B859-80AA45657DB5}" type="pres">
      <dgm:prSet presAssocID="{58814C99-819C-49A7-9A5D-AB512A3B11B5}" presName="sibSpaceTwo" presStyleCnt="0"/>
      <dgm:spPr/>
    </dgm:pt>
    <dgm:pt modelId="{54C6BED8-9885-46F8-AF51-A8BA0052C170}" type="pres">
      <dgm:prSet presAssocID="{0985E991-C83A-425B-8E77-C9949E559D03}" presName="vertTwo" presStyleCnt="0"/>
      <dgm:spPr/>
    </dgm:pt>
    <dgm:pt modelId="{B7704819-B269-4609-8A9B-3120CEE9D5BB}" type="pres">
      <dgm:prSet presAssocID="{0985E991-C83A-425B-8E77-C9949E559D03}" presName="txTwo" presStyleLbl="node2" presStyleIdx="1" presStyleCnt="2">
        <dgm:presLayoutVars>
          <dgm:chPref val="3"/>
        </dgm:presLayoutVars>
      </dgm:prSet>
      <dgm:spPr/>
    </dgm:pt>
    <dgm:pt modelId="{351DCFF1-11C9-4692-88B7-34AC62AFD5E0}" type="pres">
      <dgm:prSet presAssocID="{0985E991-C83A-425B-8E77-C9949E559D03}" presName="parTransTwo" presStyleCnt="0"/>
      <dgm:spPr/>
    </dgm:pt>
    <dgm:pt modelId="{01217AF6-BE58-4319-AD40-FE5D363B0DF1}" type="pres">
      <dgm:prSet presAssocID="{0985E991-C83A-425B-8E77-C9949E559D03}" presName="horzTwo" presStyleCnt="0"/>
      <dgm:spPr/>
    </dgm:pt>
    <dgm:pt modelId="{EC5D221A-0FE2-457C-9171-B748C8775C7F}" type="pres">
      <dgm:prSet presAssocID="{8C8B05B0-B258-4971-9B0E-A0382FCFF10B}" presName="vertThree" presStyleCnt="0"/>
      <dgm:spPr/>
    </dgm:pt>
    <dgm:pt modelId="{3F228684-645A-4934-833B-BA0CA4AE273D}" type="pres">
      <dgm:prSet presAssocID="{8C8B05B0-B258-4971-9B0E-A0382FCFF10B}" presName="txThree" presStyleLbl="node3" presStyleIdx="2" presStyleCnt="5">
        <dgm:presLayoutVars>
          <dgm:chPref val="3"/>
        </dgm:presLayoutVars>
      </dgm:prSet>
      <dgm:spPr/>
    </dgm:pt>
    <dgm:pt modelId="{0E41DDF5-C7CF-460C-905B-A81F25338E46}" type="pres">
      <dgm:prSet presAssocID="{8C8B05B0-B258-4971-9B0E-A0382FCFF10B}" presName="horzThree" presStyleCnt="0"/>
      <dgm:spPr/>
    </dgm:pt>
    <dgm:pt modelId="{B0838748-A239-4E0C-BDEF-94E7023866F8}" type="pres">
      <dgm:prSet presAssocID="{5E99149E-7CE4-4FCE-9032-644D23B54C3F}" presName="sibSpaceThree" presStyleCnt="0"/>
      <dgm:spPr/>
    </dgm:pt>
    <dgm:pt modelId="{2630935C-1789-433B-BDAC-5DEF9460C313}" type="pres">
      <dgm:prSet presAssocID="{2E8B4A0B-6F6F-4416-9656-AD8886770521}" presName="vertThree" presStyleCnt="0"/>
      <dgm:spPr/>
    </dgm:pt>
    <dgm:pt modelId="{AF1A6E17-E891-4ED2-A4EA-84E98C41B9F0}" type="pres">
      <dgm:prSet presAssocID="{2E8B4A0B-6F6F-4416-9656-AD8886770521}" presName="txThree" presStyleLbl="node3" presStyleIdx="3" presStyleCnt="5">
        <dgm:presLayoutVars>
          <dgm:chPref val="3"/>
        </dgm:presLayoutVars>
      </dgm:prSet>
      <dgm:spPr/>
    </dgm:pt>
    <dgm:pt modelId="{4ED89629-250F-4F54-A3CC-51ABD4773996}" type="pres">
      <dgm:prSet presAssocID="{2E8B4A0B-6F6F-4416-9656-AD8886770521}" presName="horzThree" presStyleCnt="0"/>
      <dgm:spPr/>
    </dgm:pt>
    <dgm:pt modelId="{19A92569-B03E-46E9-BC5B-B262F2DAF4DF}" type="pres">
      <dgm:prSet presAssocID="{85B7E5E2-F74B-4E56-B0E1-FD9684449FF0}" presName="sibSpaceThree" presStyleCnt="0"/>
      <dgm:spPr/>
    </dgm:pt>
    <dgm:pt modelId="{2DB0CC58-B65A-44C8-A539-2B5FE209C251}" type="pres">
      <dgm:prSet presAssocID="{95B59BFC-69B8-4895-AA56-2DF8AA01E236}" presName="vertThree" presStyleCnt="0"/>
      <dgm:spPr/>
    </dgm:pt>
    <dgm:pt modelId="{E67AFB5D-6007-47FF-86CC-0AEB2966623F}" type="pres">
      <dgm:prSet presAssocID="{95B59BFC-69B8-4895-AA56-2DF8AA01E236}" presName="txThree" presStyleLbl="node3" presStyleIdx="4" presStyleCnt="5">
        <dgm:presLayoutVars>
          <dgm:chPref val="3"/>
        </dgm:presLayoutVars>
      </dgm:prSet>
      <dgm:spPr/>
    </dgm:pt>
    <dgm:pt modelId="{8529FABB-D1F5-424A-80EE-A400C87FEFEA}" type="pres">
      <dgm:prSet presAssocID="{95B59BFC-69B8-4895-AA56-2DF8AA01E236}" presName="horzThree" presStyleCnt="0"/>
      <dgm:spPr/>
    </dgm:pt>
  </dgm:ptLst>
  <dgm:cxnLst>
    <dgm:cxn modelId="{579B0B12-DBED-47A0-BFCB-6684E7E90E6B}" srcId="{0985E991-C83A-425B-8E77-C9949E559D03}" destId="{8C8B05B0-B258-4971-9B0E-A0382FCFF10B}" srcOrd="0" destOrd="0" parTransId="{3A9BF334-D280-4566-9D49-96598FA55BD9}" sibTransId="{5E99149E-7CE4-4FCE-9032-644D23B54C3F}"/>
    <dgm:cxn modelId="{830A8722-1AA0-485A-86AE-58BE2655A688}" type="presOf" srcId="{10E4729F-1712-4E98-9021-8679E60F3390}" destId="{621E0159-D6F0-4D7A-9F44-4C803F86C311}" srcOrd="0" destOrd="0" presId="urn:microsoft.com/office/officeart/2005/8/layout/hierarchy4"/>
    <dgm:cxn modelId="{4F7EC929-41D2-40A4-A9EC-36EE4838E299}" srcId="{09F38070-3B86-47F2-95DF-C491A2ACCE2B}" destId="{0985E991-C83A-425B-8E77-C9949E559D03}" srcOrd="1" destOrd="0" parTransId="{D5431EB4-8E74-4E49-A47E-5028E5403694}" sibTransId="{C557D640-5565-402B-95AF-DA4939732E55}"/>
    <dgm:cxn modelId="{BCD6AE3C-5718-4790-84E4-99B2C170DB94}" srcId="{09F38070-3B86-47F2-95DF-C491A2ACCE2B}" destId="{FEE30402-7A73-42DB-B362-D796D85C26C2}" srcOrd="0" destOrd="0" parTransId="{EC425981-3C0C-4F63-B51D-5B23F38E501C}" sibTransId="{58814C99-819C-49A7-9A5D-AB512A3B11B5}"/>
    <dgm:cxn modelId="{AF65375C-3F1A-45E1-B48F-0DBAD1EEFA9F}" type="presOf" srcId="{ED12799E-067B-47D4-8A9B-95050D895D05}" destId="{6B3C222E-EFC6-4E31-8180-5D79BD4C0878}" srcOrd="0" destOrd="0" presId="urn:microsoft.com/office/officeart/2005/8/layout/hierarchy4"/>
    <dgm:cxn modelId="{2A256B60-7181-475A-B7C8-7BC261FA61CE}" type="presOf" srcId="{95B59BFC-69B8-4895-AA56-2DF8AA01E236}" destId="{E67AFB5D-6007-47FF-86CC-0AEB2966623F}" srcOrd="0" destOrd="0" presId="urn:microsoft.com/office/officeart/2005/8/layout/hierarchy4"/>
    <dgm:cxn modelId="{6D400B47-45EE-4285-B0B0-EE47C6F6ABA7}" srcId="{FEE30402-7A73-42DB-B362-D796D85C26C2}" destId="{31002C3A-2DED-418F-866F-14BB9BFE366F}" srcOrd="0" destOrd="0" parTransId="{D6DE4999-C188-4151-9049-06C002A6A987}" sibTransId="{145A694C-510E-4490-BDC0-636C6713BFA5}"/>
    <dgm:cxn modelId="{C718ED49-D051-4A4A-BDE1-90989AE5EB88}" srcId="{0985E991-C83A-425B-8E77-C9949E559D03}" destId="{2E8B4A0B-6F6F-4416-9656-AD8886770521}" srcOrd="1" destOrd="0" parTransId="{C67FAA08-8A19-42AD-B9F3-817730E1F835}" sibTransId="{85B7E5E2-F74B-4E56-B0E1-FD9684449FF0}"/>
    <dgm:cxn modelId="{30A76952-E3DE-4029-9A73-26F3D64E73FE}" type="presOf" srcId="{8C8B05B0-B258-4971-9B0E-A0382FCFF10B}" destId="{3F228684-645A-4934-833B-BA0CA4AE273D}" srcOrd="0" destOrd="0" presId="urn:microsoft.com/office/officeart/2005/8/layout/hierarchy4"/>
    <dgm:cxn modelId="{5F991759-73A3-42DC-969E-8009D54A22A1}" srcId="{0985E991-C83A-425B-8E77-C9949E559D03}" destId="{95B59BFC-69B8-4895-AA56-2DF8AA01E236}" srcOrd="2" destOrd="0" parTransId="{29850F3B-6638-4A71-A58E-40C1D4CF2885}" sibTransId="{339A5A8A-376A-47E0-813E-05A0C88CD0B6}"/>
    <dgm:cxn modelId="{A3D27D7A-567F-4FDF-B00B-A78D8C0A356D}" type="presOf" srcId="{FEE30402-7A73-42DB-B362-D796D85C26C2}" destId="{8CA2E780-D4E3-4B8C-AFCA-77E9C326D864}" srcOrd="0" destOrd="0" presId="urn:microsoft.com/office/officeart/2005/8/layout/hierarchy4"/>
    <dgm:cxn modelId="{7F0D457B-826E-41B1-8E65-0315E7DEF798}" type="presOf" srcId="{31002C3A-2DED-418F-866F-14BB9BFE366F}" destId="{5A9D4AD5-6F47-41E6-B0E7-F0F63D8EAF6B}" srcOrd="0" destOrd="0" presId="urn:microsoft.com/office/officeart/2005/8/layout/hierarchy4"/>
    <dgm:cxn modelId="{E7DC0396-4F2C-46B5-9543-21E7517BCD01}" type="presOf" srcId="{2E8B4A0B-6F6F-4416-9656-AD8886770521}" destId="{AF1A6E17-E891-4ED2-A4EA-84E98C41B9F0}" srcOrd="0" destOrd="0" presId="urn:microsoft.com/office/officeart/2005/8/layout/hierarchy4"/>
    <dgm:cxn modelId="{11B9339E-177A-4CEF-8C33-B4FE414FD05D}" type="presOf" srcId="{09F38070-3B86-47F2-95DF-C491A2ACCE2B}" destId="{660FB369-8736-4EDF-9F15-0CA48488E145}" srcOrd="0" destOrd="0" presId="urn:microsoft.com/office/officeart/2005/8/layout/hierarchy4"/>
    <dgm:cxn modelId="{D965BFAC-0F6A-434D-AECA-E2CC21C5FECF}" srcId="{10E4729F-1712-4E98-9021-8679E60F3390}" destId="{09F38070-3B86-47F2-95DF-C491A2ACCE2B}" srcOrd="0" destOrd="0" parTransId="{98D4A178-D187-4131-AE75-5E46C61C055C}" sibTransId="{631D4356-C6CC-4DF5-B9D8-0F1920705344}"/>
    <dgm:cxn modelId="{79E28AE9-12E0-45A7-8B04-1C8A7407B837}" type="presOf" srcId="{0985E991-C83A-425B-8E77-C9949E559D03}" destId="{B7704819-B269-4609-8A9B-3120CEE9D5BB}" srcOrd="0" destOrd="0" presId="urn:microsoft.com/office/officeart/2005/8/layout/hierarchy4"/>
    <dgm:cxn modelId="{09A3F0E9-B8B9-4EF3-827D-4E67499F0401}" srcId="{FEE30402-7A73-42DB-B362-D796D85C26C2}" destId="{ED12799E-067B-47D4-8A9B-95050D895D05}" srcOrd="1" destOrd="0" parTransId="{03F5440A-16DA-4DA3-9EE4-19885D324728}" sibTransId="{F54AF094-98A6-47F5-B6C3-CAFEED266A2E}"/>
    <dgm:cxn modelId="{5F8A0024-8B28-4151-82B2-A3685A6DA036}" type="presParOf" srcId="{621E0159-D6F0-4D7A-9F44-4C803F86C311}" destId="{6B43EA9B-B71E-487F-8E6F-741B8BC798F5}" srcOrd="0" destOrd="0" presId="urn:microsoft.com/office/officeart/2005/8/layout/hierarchy4"/>
    <dgm:cxn modelId="{DEA1A101-4482-4231-802E-AD163E550E1E}" type="presParOf" srcId="{6B43EA9B-B71E-487F-8E6F-741B8BC798F5}" destId="{660FB369-8736-4EDF-9F15-0CA48488E145}" srcOrd="0" destOrd="0" presId="urn:microsoft.com/office/officeart/2005/8/layout/hierarchy4"/>
    <dgm:cxn modelId="{6E92B566-5BF5-422F-A527-F0ADA0252A80}" type="presParOf" srcId="{6B43EA9B-B71E-487F-8E6F-741B8BC798F5}" destId="{1816FF4D-8439-43BC-B582-2D465F0999E7}" srcOrd="1" destOrd="0" presId="urn:microsoft.com/office/officeart/2005/8/layout/hierarchy4"/>
    <dgm:cxn modelId="{6ADFADE1-3D24-4F2C-825C-A92DF6C469B2}" type="presParOf" srcId="{6B43EA9B-B71E-487F-8E6F-741B8BC798F5}" destId="{76985AC5-2072-4DA2-A889-5C197C992872}" srcOrd="2" destOrd="0" presId="urn:microsoft.com/office/officeart/2005/8/layout/hierarchy4"/>
    <dgm:cxn modelId="{621B3930-9F34-4017-B7BD-0800AC5BD358}" type="presParOf" srcId="{76985AC5-2072-4DA2-A889-5C197C992872}" destId="{75F275F8-9AC2-49A6-A28E-44FB2E8EE1C0}" srcOrd="0" destOrd="0" presId="urn:microsoft.com/office/officeart/2005/8/layout/hierarchy4"/>
    <dgm:cxn modelId="{DB5F75B5-D050-4E4E-B43C-79742B24FD2B}" type="presParOf" srcId="{75F275F8-9AC2-49A6-A28E-44FB2E8EE1C0}" destId="{8CA2E780-D4E3-4B8C-AFCA-77E9C326D864}" srcOrd="0" destOrd="0" presId="urn:microsoft.com/office/officeart/2005/8/layout/hierarchy4"/>
    <dgm:cxn modelId="{E474181D-EFD2-4314-BA93-29D6BC892C55}" type="presParOf" srcId="{75F275F8-9AC2-49A6-A28E-44FB2E8EE1C0}" destId="{0FE6F75A-FAA0-41C6-8ED6-0007EC2B3D15}" srcOrd="1" destOrd="0" presId="urn:microsoft.com/office/officeart/2005/8/layout/hierarchy4"/>
    <dgm:cxn modelId="{207B1EBA-92FC-4F0F-B990-B664CB522D1B}" type="presParOf" srcId="{75F275F8-9AC2-49A6-A28E-44FB2E8EE1C0}" destId="{076EF0D3-F801-4056-A283-13A4DD1C4E4C}" srcOrd="2" destOrd="0" presId="urn:microsoft.com/office/officeart/2005/8/layout/hierarchy4"/>
    <dgm:cxn modelId="{45FDD663-40B8-4397-8200-2BC15678A396}" type="presParOf" srcId="{076EF0D3-F801-4056-A283-13A4DD1C4E4C}" destId="{5DC60A5C-8E72-4348-8AE2-A60C6D448BFC}" srcOrd="0" destOrd="0" presId="urn:microsoft.com/office/officeart/2005/8/layout/hierarchy4"/>
    <dgm:cxn modelId="{A60B4289-9283-408E-AA11-4969F16584C3}" type="presParOf" srcId="{5DC60A5C-8E72-4348-8AE2-A60C6D448BFC}" destId="{5A9D4AD5-6F47-41E6-B0E7-F0F63D8EAF6B}" srcOrd="0" destOrd="0" presId="urn:microsoft.com/office/officeart/2005/8/layout/hierarchy4"/>
    <dgm:cxn modelId="{0540D646-C238-458F-B74F-5B0FCB3DDF3B}" type="presParOf" srcId="{5DC60A5C-8E72-4348-8AE2-A60C6D448BFC}" destId="{847AB240-9711-46C2-81DF-14F9254CD4D6}" srcOrd="1" destOrd="0" presId="urn:microsoft.com/office/officeart/2005/8/layout/hierarchy4"/>
    <dgm:cxn modelId="{8C045CEA-78D2-4E9B-93EF-5FB76FFE05B4}" type="presParOf" srcId="{076EF0D3-F801-4056-A283-13A4DD1C4E4C}" destId="{4F7AE055-C4A8-4411-98BE-7C4944D7F311}" srcOrd="1" destOrd="0" presId="urn:microsoft.com/office/officeart/2005/8/layout/hierarchy4"/>
    <dgm:cxn modelId="{90D67B60-160F-4696-B3B4-F77D29BCD8E0}" type="presParOf" srcId="{076EF0D3-F801-4056-A283-13A4DD1C4E4C}" destId="{373BFF37-A3D1-4092-A6EC-A2737A8875B1}" srcOrd="2" destOrd="0" presId="urn:microsoft.com/office/officeart/2005/8/layout/hierarchy4"/>
    <dgm:cxn modelId="{8C5EF09F-5763-4203-8F46-48F9E9904CAE}" type="presParOf" srcId="{373BFF37-A3D1-4092-A6EC-A2737A8875B1}" destId="{6B3C222E-EFC6-4E31-8180-5D79BD4C0878}" srcOrd="0" destOrd="0" presId="urn:microsoft.com/office/officeart/2005/8/layout/hierarchy4"/>
    <dgm:cxn modelId="{AA6C3298-09D3-49F4-94E2-9EB34ECCC60C}" type="presParOf" srcId="{373BFF37-A3D1-4092-A6EC-A2737A8875B1}" destId="{EDAEE915-24A7-40B8-981E-FF0FA03EBCC5}" srcOrd="1" destOrd="0" presId="urn:microsoft.com/office/officeart/2005/8/layout/hierarchy4"/>
    <dgm:cxn modelId="{AF019EFB-F814-44BB-8CD8-B76D659E1AC5}" type="presParOf" srcId="{76985AC5-2072-4DA2-A889-5C197C992872}" destId="{35FE37C0-EC6B-4D6D-B859-80AA45657DB5}" srcOrd="1" destOrd="0" presId="urn:microsoft.com/office/officeart/2005/8/layout/hierarchy4"/>
    <dgm:cxn modelId="{466D2F9F-4F0F-4687-9B38-150F0C255BC9}" type="presParOf" srcId="{76985AC5-2072-4DA2-A889-5C197C992872}" destId="{54C6BED8-9885-46F8-AF51-A8BA0052C170}" srcOrd="2" destOrd="0" presId="urn:microsoft.com/office/officeart/2005/8/layout/hierarchy4"/>
    <dgm:cxn modelId="{0BF7AF5A-34F2-4CC3-9E67-8C5957C6045F}" type="presParOf" srcId="{54C6BED8-9885-46F8-AF51-A8BA0052C170}" destId="{B7704819-B269-4609-8A9B-3120CEE9D5BB}" srcOrd="0" destOrd="0" presId="urn:microsoft.com/office/officeart/2005/8/layout/hierarchy4"/>
    <dgm:cxn modelId="{2E7744D1-AD32-49C5-8E1B-B20BC7D1C8EE}" type="presParOf" srcId="{54C6BED8-9885-46F8-AF51-A8BA0052C170}" destId="{351DCFF1-11C9-4692-88B7-34AC62AFD5E0}" srcOrd="1" destOrd="0" presId="urn:microsoft.com/office/officeart/2005/8/layout/hierarchy4"/>
    <dgm:cxn modelId="{D3904AD4-CB81-4C7F-A154-5606FB0B37C7}" type="presParOf" srcId="{54C6BED8-9885-46F8-AF51-A8BA0052C170}" destId="{01217AF6-BE58-4319-AD40-FE5D363B0DF1}" srcOrd="2" destOrd="0" presId="urn:microsoft.com/office/officeart/2005/8/layout/hierarchy4"/>
    <dgm:cxn modelId="{D78D1A31-0027-40B5-9E02-C18985C094DD}" type="presParOf" srcId="{01217AF6-BE58-4319-AD40-FE5D363B0DF1}" destId="{EC5D221A-0FE2-457C-9171-B748C8775C7F}" srcOrd="0" destOrd="0" presId="urn:microsoft.com/office/officeart/2005/8/layout/hierarchy4"/>
    <dgm:cxn modelId="{D6D69038-4166-48E5-BCB8-DFC563F8E36E}" type="presParOf" srcId="{EC5D221A-0FE2-457C-9171-B748C8775C7F}" destId="{3F228684-645A-4934-833B-BA0CA4AE273D}" srcOrd="0" destOrd="0" presId="urn:microsoft.com/office/officeart/2005/8/layout/hierarchy4"/>
    <dgm:cxn modelId="{7F1B203A-FEDD-47EF-B5C2-A564AC92392C}" type="presParOf" srcId="{EC5D221A-0FE2-457C-9171-B748C8775C7F}" destId="{0E41DDF5-C7CF-460C-905B-A81F25338E46}" srcOrd="1" destOrd="0" presId="urn:microsoft.com/office/officeart/2005/8/layout/hierarchy4"/>
    <dgm:cxn modelId="{B266686B-CD03-4B2F-854E-104558EB790B}" type="presParOf" srcId="{01217AF6-BE58-4319-AD40-FE5D363B0DF1}" destId="{B0838748-A239-4E0C-BDEF-94E7023866F8}" srcOrd="1" destOrd="0" presId="urn:microsoft.com/office/officeart/2005/8/layout/hierarchy4"/>
    <dgm:cxn modelId="{BE207756-77BE-427A-86AC-80D94D504F03}" type="presParOf" srcId="{01217AF6-BE58-4319-AD40-FE5D363B0DF1}" destId="{2630935C-1789-433B-BDAC-5DEF9460C313}" srcOrd="2" destOrd="0" presId="urn:microsoft.com/office/officeart/2005/8/layout/hierarchy4"/>
    <dgm:cxn modelId="{15402CB0-0D26-4ECF-BDB5-EFFC15592C1A}" type="presParOf" srcId="{2630935C-1789-433B-BDAC-5DEF9460C313}" destId="{AF1A6E17-E891-4ED2-A4EA-84E98C41B9F0}" srcOrd="0" destOrd="0" presId="urn:microsoft.com/office/officeart/2005/8/layout/hierarchy4"/>
    <dgm:cxn modelId="{ACCFCCC7-F8EA-4508-9F3D-03641EE140D6}" type="presParOf" srcId="{2630935C-1789-433B-BDAC-5DEF9460C313}" destId="{4ED89629-250F-4F54-A3CC-51ABD4773996}" srcOrd="1" destOrd="0" presId="urn:microsoft.com/office/officeart/2005/8/layout/hierarchy4"/>
    <dgm:cxn modelId="{49B05E88-A6E1-4F4C-993A-664FE938A26C}" type="presParOf" srcId="{01217AF6-BE58-4319-AD40-FE5D363B0DF1}" destId="{19A92569-B03E-46E9-BC5B-B262F2DAF4DF}" srcOrd="3" destOrd="0" presId="urn:microsoft.com/office/officeart/2005/8/layout/hierarchy4"/>
    <dgm:cxn modelId="{00EB2F52-BC57-4CC7-B568-4945F51D5207}" type="presParOf" srcId="{01217AF6-BE58-4319-AD40-FE5D363B0DF1}" destId="{2DB0CC58-B65A-44C8-A539-2B5FE209C251}" srcOrd="4" destOrd="0" presId="urn:microsoft.com/office/officeart/2005/8/layout/hierarchy4"/>
    <dgm:cxn modelId="{A660476C-B812-492A-89F1-F5FAD732A0DD}" type="presParOf" srcId="{2DB0CC58-B65A-44C8-A539-2B5FE209C251}" destId="{E67AFB5D-6007-47FF-86CC-0AEB2966623F}" srcOrd="0" destOrd="0" presId="urn:microsoft.com/office/officeart/2005/8/layout/hierarchy4"/>
    <dgm:cxn modelId="{974CC457-77A4-4DA4-B03B-CEC20CE0891E}" type="presParOf" srcId="{2DB0CC58-B65A-44C8-A539-2B5FE209C251}" destId="{8529FABB-D1F5-424A-80EE-A400C87FEFE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D01E3F-811B-415A-9CD6-D98C0B75449E}">
      <dsp:nvSpPr>
        <dsp:cNvPr id="0" name=""/>
        <dsp:cNvSpPr/>
      </dsp:nvSpPr>
      <dsp:spPr>
        <a:xfrm>
          <a:off x="1468" y="0"/>
          <a:ext cx="2285124" cy="442404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t-PT" sz="2400" kern="1200">
              <a:solidFill>
                <a:schemeClr val="bg1"/>
              </a:solidFill>
              <a:latin typeface="+mj-lt"/>
            </a:rPr>
            <a:t>Technologicaloptimists</a:t>
          </a:r>
          <a:endParaRPr lang="pt-PT" sz="2400" kern="1200" dirty="0">
            <a:solidFill>
              <a:schemeClr val="bg1"/>
            </a:solidFill>
            <a:latin typeface="+mj-lt"/>
          </a:endParaRPr>
        </a:p>
      </dsp:txBody>
      <dsp:txXfrm>
        <a:off x="1468" y="1769616"/>
        <a:ext cx="2285124" cy="1769616"/>
      </dsp:txXfrm>
    </dsp:sp>
    <dsp:sp modelId="{A5F78D83-2F73-4D93-A784-03742F879348}">
      <dsp:nvSpPr>
        <dsp:cNvPr id="0" name=""/>
        <dsp:cNvSpPr/>
      </dsp:nvSpPr>
      <dsp:spPr>
        <a:xfrm>
          <a:off x="407428" y="265442"/>
          <a:ext cx="1473205" cy="147320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16937-BD7F-4AD1-B5D1-A37D34D1784E}">
      <dsp:nvSpPr>
        <dsp:cNvPr id="0" name=""/>
        <dsp:cNvSpPr/>
      </dsp:nvSpPr>
      <dsp:spPr>
        <a:xfrm>
          <a:off x="2355147" y="0"/>
          <a:ext cx="2285124" cy="442404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t-PT" sz="2400" kern="1200" dirty="0">
              <a:latin typeface="+mj-lt"/>
            </a:rPr>
            <a:t>Technologicalpessimists</a:t>
          </a:r>
        </a:p>
      </dsp:txBody>
      <dsp:txXfrm>
        <a:off x="2355147" y="1769616"/>
        <a:ext cx="2285124" cy="1769616"/>
      </dsp:txXfrm>
    </dsp:sp>
    <dsp:sp modelId="{A3E88B5C-F2C9-4145-B44C-5B4B45510A34}">
      <dsp:nvSpPr>
        <dsp:cNvPr id="0" name=""/>
        <dsp:cNvSpPr/>
      </dsp:nvSpPr>
      <dsp:spPr>
        <a:xfrm>
          <a:off x="2761107" y="265442"/>
          <a:ext cx="1473205" cy="147320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256BEA-69AB-4E6F-AD3B-E1EB9A92DA1C}">
      <dsp:nvSpPr>
        <dsp:cNvPr id="0" name=""/>
        <dsp:cNvSpPr/>
      </dsp:nvSpPr>
      <dsp:spPr>
        <a:xfrm>
          <a:off x="4708826" y="0"/>
          <a:ext cx="2285124" cy="4424040"/>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pt-PT" sz="2400" kern="1200" dirty="0">
              <a:latin typeface="+mj-lt"/>
            </a:rPr>
            <a:t>Non-determinists</a:t>
          </a:r>
        </a:p>
      </dsp:txBody>
      <dsp:txXfrm>
        <a:off x="4708826" y="1769616"/>
        <a:ext cx="2285124" cy="1769616"/>
      </dsp:txXfrm>
    </dsp:sp>
    <dsp:sp modelId="{0266A1CB-10FC-4487-AA9C-9F834FF8E5B0}">
      <dsp:nvSpPr>
        <dsp:cNvPr id="0" name=""/>
        <dsp:cNvSpPr/>
      </dsp:nvSpPr>
      <dsp:spPr>
        <a:xfrm>
          <a:off x="5114786" y="265442"/>
          <a:ext cx="1473205" cy="147320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9A5491-6E0F-4E4F-8457-9E425A34FC22}">
      <dsp:nvSpPr>
        <dsp:cNvPr id="0" name=""/>
        <dsp:cNvSpPr/>
      </dsp:nvSpPr>
      <dsp:spPr>
        <a:xfrm flipV="1">
          <a:off x="389353" y="4176466"/>
          <a:ext cx="6435786" cy="45722"/>
        </a:xfrm>
        <a:prstGeom prst="leftRightArrow">
          <a:avLst/>
        </a:prstGeom>
        <a:no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FBBA7B-1542-43FC-BCD1-F8A97EC413F9}">
      <dsp:nvSpPr>
        <dsp:cNvPr id="0" name=""/>
        <dsp:cNvSpPr/>
      </dsp:nvSpPr>
      <dsp:spPr>
        <a:xfrm>
          <a:off x="4398" y="850811"/>
          <a:ext cx="1749661" cy="1443104"/>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pt-BR" sz="1400" kern="1200" dirty="0">
              <a:latin typeface="+mj-lt"/>
            </a:rPr>
            <a:t>Difusion of ITC</a:t>
          </a:r>
          <a:endParaRPr lang="en-US" sz="1400" kern="1200" dirty="0">
            <a:latin typeface="+mj-lt"/>
          </a:endParaRPr>
        </a:p>
        <a:p>
          <a:pPr marL="114300" lvl="1" indent="-114300" algn="l" defTabSz="622300">
            <a:lnSpc>
              <a:spcPct val="90000"/>
            </a:lnSpc>
            <a:spcBef>
              <a:spcPct val="0"/>
            </a:spcBef>
            <a:spcAft>
              <a:spcPct val="15000"/>
            </a:spcAft>
            <a:buChar char="•"/>
          </a:pPr>
          <a:r>
            <a:rPr lang="pt-BR" sz="1400" kern="1200" dirty="0">
              <a:latin typeface="+mj-lt"/>
            </a:rPr>
            <a:t>R&amp;D</a:t>
          </a:r>
          <a:endParaRPr lang="en-US" sz="1400" kern="1200" dirty="0">
            <a:latin typeface="+mj-lt"/>
          </a:endParaRPr>
        </a:p>
        <a:p>
          <a:pPr marL="114300" lvl="1" indent="-114300" algn="l" defTabSz="622300">
            <a:lnSpc>
              <a:spcPct val="90000"/>
            </a:lnSpc>
            <a:spcBef>
              <a:spcPct val="0"/>
            </a:spcBef>
            <a:spcAft>
              <a:spcPct val="15000"/>
            </a:spcAft>
            <a:buChar char="•"/>
          </a:pPr>
          <a:r>
            <a:rPr lang="pt-BR" sz="1400" kern="1200" dirty="0">
              <a:latin typeface="+mj-lt"/>
            </a:rPr>
            <a:t>Innovation</a:t>
          </a:r>
          <a:endParaRPr lang="en-US" sz="1400" kern="1200" dirty="0">
            <a:latin typeface="+mj-lt"/>
          </a:endParaRPr>
        </a:p>
      </dsp:txBody>
      <dsp:txXfrm>
        <a:off x="37608" y="884021"/>
        <a:ext cx="1683241" cy="1067447"/>
      </dsp:txXfrm>
    </dsp:sp>
    <dsp:sp modelId="{0F7C32BF-25A1-437A-B166-AD327F7576BB}">
      <dsp:nvSpPr>
        <dsp:cNvPr id="0" name=""/>
        <dsp:cNvSpPr/>
      </dsp:nvSpPr>
      <dsp:spPr>
        <a:xfrm>
          <a:off x="897819" y="1005476"/>
          <a:ext cx="2290927" cy="2290927"/>
        </a:xfrm>
        <a:prstGeom prst="leftCircularArrow">
          <a:avLst>
            <a:gd name="adj1" fmla="val 3945"/>
            <a:gd name="adj2" fmla="val 494682"/>
            <a:gd name="adj3" fmla="val 2029132"/>
            <a:gd name="adj4" fmla="val 8783429"/>
            <a:gd name="adj5" fmla="val 4602"/>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C4C42431-306B-424B-B212-D277C8AC472D}">
      <dsp:nvSpPr>
        <dsp:cNvPr id="0" name=""/>
        <dsp:cNvSpPr/>
      </dsp:nvSpPr>
      <dsp:spPr>
        <a:xfrm>
          <a:off x="393211" y="2112326"/>
          <a:ext cx="1555254" cy="61847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t-PT" sz="2200" kern="1200" dirty="0"/>
            <a:t>Technology</a:t>
          </a:r>
          <a:endParaRPr lang="en-US" sz="2200" kern="1200" dirty="0"/>
        </a:p>
      </dsp:txBody>
      <dsp:txXfrm>
        <a:off x="411325" y="2130440"/>
        <a:ext cx="1519026" cy="582245"/>
      </dsp:txXfrm>
    </dsp:sp>
    <dsp:sp modelId="{B0DFCE66-D53F-440E-BEB4-5142EE9198CB}">
      <dsp:nvSpPr>
        <dsp:cNvPr id="0" name=""/>
        <dsp:cNvSpPr/>
      </dsp:nvSpPr>
      <dsp:spPr>
        <a:xfrm>
          <a:off x="2378785" y="850811"/>
          <a:ext cx="1977047" cy="1443104"/>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Professional structure</a:t>
          </a:r>
        </a:p>
        <a:p>
          <a:pPr marL="114300" lvl="1" indent="-114300" algn="l" defTabSz="622300">
            <a:lnSpc>
              <a:spcPct val="90000"/>
            </a:lnSpc>
            <a:spcBef>
              <a:spcPct val="0"/>
            </a:spcBef>
            <a:spcAft>
              <a:spcPct val="15000"/>
            </a:spcAft>
            <a:buChar char="•"/>
          </a:pPr>
          <a:r>
            <a:rPr lang="pt-PT" sz="1400" kern="1200" dirty="0">
              <a:latin typeface="+mj-lt"/>
            </a:rPr>
            <a:t>Economic sectors</a:t>
          </a:r>
          <a:endParaRPr lang="en-US" sz="1400" kern="1200" dirty="0">
            <a:latin typeface="+mj-lt"/>
          </a:endParaRPr>
        </a:p>
        <a:p>
          <a:pPr marL="114300" lvl="1" indent="-114300" algn="l" defTabSz="622300">
            <a:lnSpc>
              <a:spcPct val="90000"/>
            </a:lnSpc>
            <a:spcBef>
              <a:spcPct val="0"/>
            </a:spcBef>
            <a:spcAft>
              <a:spcPct val="15000"/>
            </a:spcAft>
            <a:buChar char="•"/>
          </a:pPr>
          <a:r>
            <a:rPr lang="pt-PT" sz="1400" kern="1200" dirty="0">
              <a:latin typeface="+mj-lt"/>
            </a:rPr>
            <a:t>Global information</a:t>
          </a:r>
          <a:endParaRPr lang="en-US" sz="1400" kern="1200" dirty="0">
            <a:latin typeface="+mj-lt"/>
          </a:endParaRPr>
        </a:p>
      </dsp:txBody>
      <dsp:txXfrm>
        <a:off x="2411995" y="1193258"/>
        <a:ext cx="1910627" cy="1067447"/>
      </dsp:txXfrm>
    </dsp:sp>
    <dsp:sp modelId="{A618D83D-2F4E-45BE-B3B7-BDFE6B8D542C}">
      <dsp:nvSpPr>
        <dsp:cNvPr id="0" name=""/>
        <dsp:cNvSpPr/>
      </dsp:nvSpPr>
      <dsp:spPr>
        <a:xfrm>
          <a:off x="3418665" y="-108770"/>
          <a:ext cx="2378599" cy="2378599"/>
        </a:xfrm>
        <a:prstGeom prst="circularArrow">
          <a:avLst>
            <a:gd name="adj1" fmla="val 3799"/>
            <a:gd name="adj2" fmla="val 474781"/>
            <a:gd name="adj3" fmla="val 19349708"/>
            <a:gd name="adj4" fmla="val 12575511"/>
            <a:gd name="adj5" fmla="val 4432"/>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78E203B4-745D-42A0-8F46-308D141AF2B5}">
      <dsp:nvSpPr>
        <dsp:cNvPr id="0" name=""/>
        <dsp:cNvSpPr/>
      </dsp:nvSpPr>
      <dsp:spPr>
        <a:xfrm>
          <a:off x="2881292" y="541574"/>
          <a:ext cx="1555254" cy="61847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t-PT" sz="2200" kern="1200" dirty="0"/>
            <a:t>Economy</a:t>
          </a:r>
          <a:endParaRPr lang="en-US" sz="2200" kern="1200" dirty="0"/>
        </a:p>
      </dsp:txBody>
      <dsp:txXfrm>
        <a:off x="2899406" y="559688"/>
        <a:ext cx="1519026" cy="582245"/>
      </dsp:txXfrm>
    </dsp:sp>
    <dsp:sp modelId="{31C8D799-7DE6-45D3-9F22-5BFC8D029221}">
      <dsp:nvSpPr>
        <dsp:cNvPr id="0" name=""/>
        <dsp:cNvSpPr/>
      </dsp:nvSpPr>
      <dsp:spPr>
        <a:xfrm>
          <a:off x="4866866" y="850811"/>
          <a:ext cx="1749661" cy="1443104"/>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pt-BR" sz="1400" kern="1200" dirty="0">
              <a:latin typeface="+mj-lt"/>
            </a:rPr>
            <a:t>Inequalities</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a:latin typeface="+mj-lt"/>
            </a:rPr>
            <a:t>Education</a:t>
          </a:r>
        </a:p>
      </dsp:txBody>
      <dsp:txXfrm>
        <a:off x="4900076" y="884021"/>
        <a:ext cx="1683241" cy="1067447"/>
      </dsp:txXfrm>
    </dsp:sp>
    <dsp:sp modelId="{BBFCDD59-EBF2-48A4-B44F-EEB6F7116464}">
      <dsp:nvSpPr>
        <dsp:cNvPr id="0" name=""/>
        <dsp:cNvSpPr/>
      </dsp:nvSpPr>
      <dsp:spPr>
        <a:xfrm>
          <a:off x="5768642" y="1102961"/>
          <a:ext cx="2160523" cy="2160523"/>
        </a:xfrm>
        <a:prstGeom prst="leftCircularArrow">
          <a:avLst>
            <a:gd name="adj1" fmla="val 4183"/>
            <a:gd name="adj2" fmla="val 527578"/>
            <a:gd name="adj3" fmla="val 2046000"/>
            <a:gd name="adj4" fmla="val 8767400"/>
            <a:gd name="adj5" fmla="val 488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sp>
    <dsp:sp modelId="{56237068-A687-40F4-87F9-7AF231FB5144}">
      <dsp:nvSpPr>
        <dsp:cNvPr id="0" name=""/>
        <dsp:cNvSpPr/>
      </dsp:nvSpPr>
      <dsp:spPr>
        <a:xfrm>
          <a:off x="5255679" y="2112326"/>
          <a:ext cx="1555254" cy="61847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t-PT" sz="2200" kern="1200" dirty="0"/>
            <a:t>Well-being</a:t>
          </a:r>
          <a:endParaRPr lang="en-US" sz="2200" kern="1200" dirty="0"/>
        </a:p>
      </dsp:txBody>
      <dsp:txXfrm>
        <a:off x="5273793" y="2130440"/>
        <a:ext cx="1519026" cy="582245"/>
      </dsp:txXfrm>
    </dsp:sp>
    <dsp:sp modelId="{C813DA3A-A9E9-482B-8ACB-225B406CD8A3}">
      <dsp:nvSpPr>
        <dsp:cNvPr id="0" name=""/>
        <dsp:cNvSpPr/>
      </dsp:nvSpPr>
      <dsp:spPr>
        <a:xfrm>
          <a:off x="7241253" y="850811"/>
          <a:ext cx="1749661" cy="1443104"/>
        </a:xfrm>
        <a:prstGeom prst="roundRect">
          <a:avLst>
            <a:gd name="adj" fmla="val 10000"/>
          </a:avLst>
        </a:prstGeom>
        <a:solidFill>
          <a:schemeClr val="lt1">
            <a:alpha val="90000"/>
            <a:hueOff val="0"/>
            <a:satOff val="0"/>
            <a:lumOff val="0"/>
            <a:alphaOff val="0"/>
          </a:schemeClr>
        </a:solidFill>
        <a:ln w="254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mj-lt"/>
            </a:rPr>
            <a:t>Virtual reality</a:t>
          </a:r>
        </a:p>
        <a:p>
          <a:pPr marL="114300" lvl="1" indent="-114300" algn="l" defTabSz="622300">
            <a:lnSpc>
              <a:spcPct val="90000"/>
            </a:lnSpc>
            <a:spcBef>
              <a:spcPct val="0"/>
            </a:spcBef>
            <a:spcAft>
              <a:spcPct val="15000"/>
            </a:spcAft>
            <a:buChar char="•"/>
          </a:pPr>
          <a:r>
            <a:rPr lang="en-US" sz="1400" kern="1200" dirty="0">
              <a:latin typeface="+mj-lt"/>
            </a:rPr>
            <a:t>Communities</a:t>
          </a:r>
        </a:p>
        <a:p>
          <a:pPr marL="114300" lvl="1" indent="-114300" algn="l" defTabSz="622300">
            <a:lnSpc>
              <a:spcPct val="90000"/>
            </a:lnSpc>
            <a:spcBef>
              <a:spcPct val="0"/>
            </a:spcBef>
            <a:spcAft>
              <a:spcPct val="15000"/>
            </a:spcAft>
            <a:buChar char="•"/>
          </a:pPr>
          <a:r>
            <a:rPr lang="en-US" sz="1400" kern="1200" dirty="0">
              <a:latin typeface="+mj-lt"/>
            </a:rPr>
            <a:t>Inter-culturalism</a:t>
          </a:r>
        </a:p>
      </dsp:txBody>
      <dsp:txXfrm>
        <a:off x="7274463" y="1193258"/>
        <a:ext cx="1683241" cy="1067447"/>
      </dsp:txXfrm>
    </dsp:sp>
    <dsp:sp modelId="{32FDC34C-87C2-4EFB-A8DA-8DD38B1B3EF4}">
      <dsp:nvSpPr>
        <dsp:cNvPr id="0" name=""/>
        <dsp:cNvSpPr/>
      </dsp:nvSpPr>
      <dsp:spPr>
        <a:xfrm>
          <a:off x="7630067" y="541574"/>
          <a:ext cx="1555254" cy="61847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pt-PT" sz="2200" kern="1200" dirty="0"/>
            <a:t>Values</a:t>
          </a:r>
          <a:endParaRPr lang="en-US" sz="2200" kern="1200" dirty="0"/>
        </a:p>
      </dsp:txBody>
      <dsp:txXfrm>
        <a:off x="7648181" y="559688"/>
        <a:ext cx="1519026" cy="5822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0FB369-8736-4EDF-9F15-0CA48488E145}">
      <dsp:nvSpPr>
        <dsp:cNvPr id="0" name=""/>
        <dsp:cNvSpPr/>
      </dsp:nvSpPr>
      <dsp:spPr>
        <a:xfrm>
          <a:off x="845" y="2154"/>
          <a:ext cx="7368976" cy="124494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pt-PT" sz="2400" kern="1200" dirty="0">
              <a:latin typeface="+mj-lt"/>
            </a:rPr>
            <a:t>Information Society</a:t>
          </a:r>
          <a:endParaRPr lang="en-US" sz="2400" kern="1200" dirty="0">
            <a:latin typeface="+mj-lt"/>
          </a:endParaRPr>
        </a:p>
      </dsp:txBody>
      <dsp:txXfrm>
        <a:off x="37308" y="38617"/>
        <a:ext cx="7296050" cy="1172017"/>
      </dsp:txXfrm>
    </dsp:sp>
    <dsp:sp modelId="{8CA2E780-D4E3-4B8C-AFCA-77E9C326D864}">
      <dsp:nvSpPr>
        <dsp:cNvPr id="0" name=""/>
        <dsp:cNvSpPr/>
      </dsp:nvSpPr>
      <dsp:spPr>
        <a:xfrm>
          <a:off x="845" y="1375682"/>
          <a:ext cx="2888186" cy="124494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j-lt"/>
            </a:rPr>
            <a:t>Main tenets</a:t>
          </a:r>
        </a:p>
      </dsp:txBody>
      <dsp:txXfrm>
        <a:off x="37308" y="1412145"/>
        <a:ext cx="2815260" cy="1172017"/>
      </dsp:txXfrm>
    </dsp:sp>
    <dsp:sp modelId="{5A9D4AD5-6F47-41E6-B0E7-F0F63D8EAF6B}">
      <dsp:nvSpPr>
        <dsp:cNvPr id="0" name=""/>
        <dsp:cNvSpPr/>
      </dsp:nvSpPr>
      <dsp:spPr>
        <a:xfrm>
          <a:off x="845" y="2749209"/>
          <a:ext cx="1414390" cy="1244943"/>
        </a:xfrm>
        <a:prstGeom prst="roundRect">
          <a:avLst>
            <a:gd name="adj" fmla="val 10000"/>
          </a:avLst>
        </a:prstGeom>
        <a:solidFill>
          <a:srgbClr val="C00000">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Interconnection</a:t>
          </a:r>
        </a:p>
      </dsp:txBody>
      <dsp:txXfrm>
        <a:off x="37308" y="2785672"/>
        <a:ext cx="1341464" cy="1172017"/>
      </dsp:txXfrm>
    </dsp:sp>
    <dsp:sp modelId="{6B3C222E-EFC6-4E31-8180-5D79BD4C0878}">
      <dsp:nvSpPr>
        <dsp:cNvPr id="0" name=""/>
        <dsp:cNvSpPr/>
      </dsp:nvSpPr>
      <dsp:spPr>
        <a:xfrm>
          <a:off x="1474641" y="2749209"/>
          <a:ext cx="1414390" cy="1244943"/>
        </a:xfrm>
        <a:prstGeom prst="roundRect">
          <a:avLst>
            <a:gd name="adj" fmla="val 10000"/>
          </a:avLst>
        </a:prstGeom>
        <a:solidFill>
          <a:srgbClr val="C00000">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mj-lt"/>
            </a:rPr>
            <a:t>Networks</a:t>
          </a:r>
        </a:p>
      </dsp:txBody>
      <dsp:txXfrm>
        <a:off x="1511104" y="2785672"/>
        <a:ext cx="1341464" cy="1172017"/>
      </dsp:txXfrm>
    </dsp:sp>
    <dsp:sp modelId="{B7704819-B269-4609-8A9B-3120CEE9D5BB}">
      <dsp:nvSpPr>
        <dsp:cNvPr id="0" name=""/>
        <dsp:cNvSpPr/>
      </dsp:nvSpPr>
      <dsp:spPr>
        <a:xfrm>
          <a:off x="3007840" y="1375682"/>
          <a:ext cx="4361981" cy="1244943"/>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t-PT" sz="2000" kern="1200" dirty="0">
              <a:latin typeface="+mj-lt"/>
            </a:rPr>
            <a:t>Sources of productivity and power</a:t>
          </a:r>
          <a:endParaRPr lang="en-US" sz="2000" kern="1200" dirty="0">
            <a:latin typeface="+mj-lt"/>
          </a:endParaRPr>
        </a:p>
      </dsp:txBody>
      <dsp:txXfrm>
        <a:off x="3044303" y="1412145"/>
        <a:ext cx="4289055" cy="1172017"/>
      </dsp:txXfrm>
    </dsp:sp>
    <dsp:sp modelId="{3F228684-645A-4934-833B-BA0CA4AE273D}">
      <dsp:nvSpPr>
        <dsp:cNvPr id="0" name=""/>
        <dsp:cNvSpPr/>
      </dsp:nvSpPr>
      <dsp:spPr>
        <a:xfrm>
          <a:off x="3007840" y="2749209"/>
          <a:ext cx="1414390" cy="1244943"/>
        </a:xfrm>
        <a:prstGeom prst="roundRect">
          <a:avLst>
            <a:gd name="adj" fmla="val 10000"/>
          </a:avLst>
        </a:prstGeom>
        <a:solidFill>
          <a:srgbClr val="C00000">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kern="1200" dirty="0">
              <a:latin typeface="+mj-lt"/>
            </a:rPr>
            <a:t>Production of information</a:t>
          </a:r>
          <a:endParaRPr lang="en-US" sz="1600" kern="1200" dirty="0">
            <a:latin typeface="+mj-lt"/>
          </a:endParaRPr>
        </a:p>
      </dsp:txBody>
      <dsp:txXfrm>
        <a:off x="3044303" y="2785672"/>
        <a:ext cx="1341464" cy="1172017"/>
      </dsp:txXfrm>
    </dsp:sp>
    <dsp:sp modelId="{AF1A6E17-E891-4ED2-A4EA-84E98C41B9F0}">
      <dsp:nvSpPr>
        <dsp:cNvPr id="0" name=""/>
        <dsp:cNvSpPr/>
      </dsp:nvSpPr>
      <dsp:spPr>
        <a:xfrm>
          <a:off x="4481636" y="2749209"/>
          <a:ext cx="1414390" cy="1244943"/>
        </a:xfrm>
        <a:prstGeom prst="roundRect">
          <a:avLst>
            <a:gd name="adj" fmla="val 10000"/>
          </a:avLst>
        </a:prstGeom>
        <a:solidFill>
          <a:srgbClr val="C00000">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kern="1200" dirty="0">
              <a:latin typeface="+mj-lt"/>
            </a:rPr>
            <a:t>Processing of information</a:t>
          </a:r>
          <a:endParaRPr lang="en-US" sz="1600" kern="1200" dirty="0">
            <a:latin typeface="+mj-lt"/>
          </a:endParaRPr>
        </a:p>
      </dsp:txBody>
      <dsp:txXfrm>
        <a:off x="4518099" y="2785672"/>
        <a:ext cx="1341464" cy="1172017"/>
      </dsp:txXfrm>
    </dsp:sp>
    <dsp:sp modelId="{E67AFB5D-6007-47FF-86CC-0AEB2966623F}">
      <dsp:nvSpPr>
        <dsp:cNvPr id="0" name=""/>
        <dsp:cNvSpPr/>
      </dsp:nvSpPr>
      <dsp:spPr>
        <a:xfrm>
          <a:off x="5955431" y="2749209"/>
          <a:ext cx="1414390" cy="1244943"/>
        </a:xfrm>
        <a:prstGeom prst="roundRect">
          <a:avLst>
            <a:gd name="adj" fmla="val 10000"/>
          </a:avLst>
        </a:prstGeom>
        <a:solidFill>
          <a:srgbClr val="C00000">
            <a:alpha val="50196"/>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PT" sz="1600" kern="1200" dirty="0">
              <a:latin typeface="+mj-lt"/>
            </a:rPr>
            <a:t>Transmission of information</a:t>
          </a:r>
          <a:endParaRPr lang="en-US" sz="1600" kern="1200" dirty="0">
            <a:latin typeface="+mj-lt"/>
          </a:endParaRPr>
        </a:p>
      </dsp:txBody>
      <dsp:txXfrm>
        <a:off x="5991894" y="2785672"/>
        <a:ext cx="1341464" cy="1172017"/>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78177" cy="471213"/>
          </a:xfrm>
          <a:prstGeom prst="rect">
            <a:avLst/>
          </a:prstGeom>
        </p:spPr>
        <p:txBody>
          <a:bodyPr vert="horz" lIns="91458" tIns="45729" rIns="91458" bIns="45729" rtlCol="0"/>
          <a:lstStyle>
            <a:lvl1pPr algn="l">
              <a:defRPr sz="1200"/>
            </a:lvl1pPr>
          </a:lstStyle>
          <a:p>
            <a:endParaRPr lang="pt-PT"/>
          </a:p>
        </p:txBody>
      </p:sp>
      <p:sp>
        <p:nvSpPr>
          <p:cNvPr id="3" name="Date Placeholder 2"/>
          <p:cNvSpPr>
            <a:spLocks noGrp="1"/>
          </p:cNvSpPr>
          <p:nvPr>
            <p:ph type="dt" sz="quarter" idx="1"/>
          </p:nvPr>
        </p:nvSpPr>
        <p:spPr>
          <a:xfrm>
            <a:off x="4022657" y="0"/>
            <a:ext cx="3078177" cy="471213"/>
          </a:xfrm>
          <a:prstGeom prst="rect">
            <a:avLst/>
          </a:prstGeom>
        </p:spPr>
        <p:txBody>
          <a:bodyPr vert="horz" lIns="91458" tIns="45729" rIns="91458" bIns="45729" rtlCol="0"/>
          <a:lstStyle>
            <a:lvl1pPr algn="r">
              <a:defRPr sz="1200"/>
            </a:lvl1pPr>
          </a:lstStyle>
          <a:p>
            <a:fld id="{2318C002-E5D8-4EDF-8748-AF3BA62D5A2F}" type="datetimeFigureOut">
              <a:rPr lang="pt-PT" smtClean="0"/>
              <a:t>04/02/2026</a:t>
            </a:fld>
            <a:endParaRPr lang="pt-PT"/>
          </a:p>
        </p:txBody>
      </p:sp>
      <p:sp>
        <p:nvSpPr>
          <p:cNvPr id="4" name="Footer Placeholder 3"/>
          <p:cNvSpPr>
            <a:spLocks noGrp="1"/>
          </p:cNvSpPr>
          <p:nvPr>
            <p:ph type="ftr" sz="quarter" idx="2"/>
          </p:nvPr>
        </p:nvSpPr>
        <p:spPr>
          <a:xfrm>
            <a:off x="2" y="8917263"/>
            <a:ext cx="3078177" cy="471213"/>
          </a:xfrm>
          <a:prstGeom prst="rect">
            <a:avLst/>
          </a:prstGeom>
        </p:spPr>
        <p:txBody>
          <a:bodyPr vert="horz" lIns="91458" tIns="45729" rIns="91458" bIns="45729" rtlCol="0" anchor="b"/>
          <a:lstStyle>
            <a:lvl1pPr algn="l">
              <a:defRPr sz="1200"/>
            </a:lvl1pPr>
          </a:lstStyle>
          <a:p>
            <a:endParaRPr lang="pt-PT"/>
          </a:p>
        </p:txBody>
      </p:sp>
      <p:sp>
        <p:nvSpPr>
          <p:cNvPr id="5" name="Slide Number Placeholder 4"/>
          <p:cNvSpPr>
            <a:spLocks noGrp="1"/>
          </p:cNvSpPr>
          <p:nvPr>
            <p:ph type="sldNum" sz="quarter" idx="3"/>
          </p:nvPr>
        </p:nvSpPr>
        <p:spPr>
          <a:xfrm>
            <a:off x="4022657" y="8917263"/>
            <a:ext cx="3078177" cy="471213"/>
          </a:xfrm>
          <a:prstGeom prst="rect">
            <a:avLst/>
          </a:prstGeom>
        </p:spPr>
        <p:txBody>
          <a:bodyPr vert="horz" lIns="91458" tIns="45729" rIns="91458" bIns="45729" rtlCol="0" anchor="b"/>
          <a:lstStyle>
            <a:lvl1pPr algn="r">
              <a:defRPr sz="1200"/>
            </a:lvl1pPr>
          </a:lstStyle>
          <a:p>
            <a:fld id="{9D94219B-DBE5-4FCB-ACB0-441DD140B957}" type="slidenum">
              <a:rPr lang="pt-PT" smtClean="0"/>
              <a:t>‹#›</a:t>
            </a:fld>
            <a:endParaRPr lang="pt-PT"/>
          </a:p>
        </p:txBody>
      </p:sp>
    </p:spTree>
    <p:extLst>
      <p:ext uri="{BB962C8B-B14F-4D97-AF65-F5344CB8AC3E}">
        <p14:creationId xmlns:p14="http://schemas.microsoft.com/office/powerpoint/2010/main" val="246788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6351" tIns="48176" rIns="96351" bIns="48176" rtlCol="0"/>
          <a:lstStyle>
            <a:lvl1pPr algn="l">
              <a:defRPr sz="1300"/>
            </a:lvl1pPr>
          </a:lstStyle>
          <a:p>
            <a:endParaRPr lang="pt-PT"/>
          </a:p>
        </p:txBody>
      </p:sp>
      <p:sp>
        <p:nvSpPr>
          <p:cNvPr id="3" name="Date Placeholder 2"/>
          <p:cNvSpPr>
            <a:spLocks noGrp="1"/>
          </p:cNvSpPr>
          <p:nvPr>
            <p:ph type="dt" idx="1"/>
          </p:nvPr>
        </p:nvSpPr>
        <p:spPr>
          <a:xfrm>
            <a:off x="4023093" y="0"/>
            <a:ext cx="3077739" cy="469424"/>
          </a:xfrm>
          <a:prstGeom prst="rect">
            <a:avLst/>
          </a:prstGeom>
        </p:spPr>
        <p:txBody>
          <a:bodyPr vert="horz" lIns="96351" tIns="48176" rIns="96351" bIns="48176" rtlCol="0"/>
          <a:lstStyle>
            <a:lvl1pPr algn="r">
              <a:defRPr sz="1300"/>
            </a:lvl1pPr>
          </a:lstStyle>
          <a:p>
            <a:fld id="{B9760B7B-423A-4B7E-8AFD-58F765C37203}" type="datetimeFigureOut">
              <a:rPr lang="pt-PT" smtClean="0"/>
              <a:pPr/>
              <a:t>04/02/2026</a:t>
            </a:fld>
            <a:endParaRPr lang="pt-PT"/>
          </a:p>
        </p:txBody>
      </p:sp>
      <p:sp>
        <p:nvSpPr>
          <p:cNvPr id="4" name="Slide Image Placeholder 3"/>
          <p:cNvSpPr>
            <a:spLocks noGrp="1" noRot="1" noChangeAspect="1"/>
          </p:cNvSpPr>
          <p:nvPr>
            <p:ph type="sldImg" idx="2"/>
          </p:nvPr>
        </p:nvSpPr>
        <p:spPr>
          <a:xfrm>
            <a:off x="420688" y="703263"/>
            <a:ext cx="6261100" cy="3521075"/>
          </a:xfrm>
          <a:prstGeom prst="rect">
            <a:avLst/>
          </a:prstGeom>
          <a:noFill/>
          <a:ln w="12700">
            <a:solidFill>
              <a:prstClr val="black"/>
            </a:solidFill>
          </a:ln>
        </p:spPr>
        <p:txBody>
          <a:bodyPr vert="horz" lIns="96351" tIns="48176" rIns="96351" bIns="48176" rtlCol="0" anchor="ctr"/>
          <a:lstStyle/>
          <a:p>
            <a:endParaRPr lang="pt-PT"/>
          </a:p>
        </p:txBody>
      </p:sp>
      <p:sp>
        <p:nvSpPr>
          <p:cNvPr id="5" name="Notes Placeholder 4"/>
          <p:cNvSpPr>
            <a:spLocks noGrp="1"/>
          </p:cNvSpPr>
          <p:nvPr>
            <p:ph type="body" sz="quarter" idx="3"/>
          </p:nvPr>
        </p:nvSpPr>
        <p:spPr>
          <a:xfrm>
            <a:off x="710248" y="4459527"/>
            <a:ext cx="5681980" cy="4224814"/>
          </a:xfrm>
          <a:prstGeom prst="rect">
            <a:avLst/>
          </a:prstGeom>
        </p:spPr>
        <p:txBody>
          <a:bodyPr vert="horz" lIns="96351" tIns="48176" rIns="96351" bIns="4817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pt-PT"/>
          </a:p>
        </p:txBody>
      </p:sp>
      <p:sp>
        <p:nvSpPr>
          <p:cNvPr id="6" name="Footer Placeholder 5"/>
          <p:cNvSpPr>
            <a:spLocks noGrp="1"/>
          </p:cNvSpPr>
          <p:nvPr>
            <p:ph type="ftr" sz="quarter" idx="4"/>
          </p:nvPr>
        </p:nvSpPr>
        <p:spPr>
          <a:xfrm>
            <a:off x="0" y="8917422"/>
            <a:ext cx="3077739" cy="469424"/>
          </a:xfrm>
          <a:prstGeom prst="rect">
            <a:avLst/>
          </a:prstGeom>
        </p:spPr>
        <p:txBody>
          <a:bodyPr vert="horz" lIns="96351" tIns="48176" rIns="96351" bIns="48176" rtlCol="0" anchor="b"/>
          <a:lstStyle>
            <a:lvl1pPr algn="l">
              <a:defRPr sz="1300"/>
            </a:lvl1pPr>
          </a:lstStyle>
          <a:p>
            <a:endParaRPr lang="pt-PT"/>
          </a:p>
        </p:txBody>
      </p:sp>
      <p:sp>
        <p:nvSpPr>
          <p:cNvPr id="7" name="Slide Number Placeholder 6"/>
          <p:cNvSpPr>
            <a:spLocks noGrp="1"/>
          </p:cNvSpPr>
          <p:nvPr>
            <p:ph type="sldNum" sz="quarter" idx="5"/>
          </p:nvPr>
        </p:nvSpPr>
        <p:spPr>
          <a:xfrm>
            <a:off x="4023093" y="8917422"/>
            <a:ext cx="3077739" cy="469424"/>
          </a:xfrm>
          <a:prstGeom prst="rect">
            <a:avLst/>
          </a:prstGeom>
        </p:spPr>
        <p:txBody>
          <a:bodyPr vert="horz" lIns="96351" tIns="48176" rIns="96351" bIns="48176" rtlCol="0" anchor="b"/>
          <a:lstStyle>
            <a:lvl1pPr algn="r">
              <a:defRPr sz="1300"/>
            </a:lvl1pPr>
          </a:lstStyle>
          <a:p>
            <a:fld id="{377434D8-2F49-426D-8E4B-4D16E1FBCD5B}" type="slidenum">
              <a:rPr lang="pt-PT" smtClean="0"/>
              <a:pPr/>
              <a:t>‹#›</a:t>
            </a:fld>
            <a:endParaRPr lang="pt-PT"/>
          </a:p>
        </p:txBody>
      </p:sp>
    </p:spTree>
    <p:extLst>
      <p:ext uri="{BB962C8B-B14F-4D97-AF65-F5344CB8AC3E}">
        <p14:creationId xmlns:p14="http://schemas.microsoft.com/office/powerpoint/2010/main" val="4029228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a:xfrm>
            <a:off x="685800" y="644525"/>
            <a:ext cx="5722938" cy="3219450"/>
          </a:xfrm>
        </p:spPr>
      </p:sp>
      <p:sp>
        <p:nvSpPr>
          <p:cNvPr id="3" name="Marcador de Posição de Notas 2"/>
          <p:cNvSpPr>
            <a:spLocks noGrp="1"/>
          </p:cNvSpPr>
          <p:nvPr>
            <p:ph type="body" idx="1"/>
          </p:nvPr>
        </p:nvSpPr>
        <p:spPr/>
        <p:txBody>
          <a:bodyPr/>
          <a:lstStyle/>
          <a:p>
            <a:endParaRPr lang="pt-PT" dirty="0"/>
          </a:p>
        </p:txBody>
      </p:sp>
    </p:spTree>
    <p:extLst>
      <p:ext uri="{BB962C8B-B14F-4D97-AF65-F5344CB8AC3E}">
        <p14:creationId xmlns:p14="http://schemas.microsoft.com/office/powerpoint/2010/main" val="33235704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APA 2">
    <p:bg>
      <p:bgPr>
        <a:solidFill>
          <a:srgbClr val="F8DB65"/>
        </a:solidFill>
        <a:effectLst/>
      </p:bgPr>
    </p:bg>
    <p:spTree>
      <p:nvGrpSpPr>
        <p:cNvPr id="1" name=""/>
        <p:cNvGrpSpPr/>
        <p:nvPr/>
      </p:nvGrpSpPr>
      <p:grpSpPr>
        <a:xfrm>
          <a:off x="0" y="0"/>
          <a:ext cx="0" cy="0"/>
          <a:chOff x="0" y="0"/>
          <a:chExt cx="0" cy="0"/>
        </a:xfrm>
      </p:grpSpPr>
      <p:pic>
        <p:nvPicPr>
          <p:cNvPr id="28" name="Image" descr="Image"/>
          <p:cNvPicPr>
            <a:picLocks noChangeAspect="1"/>
          </p:cNvPicPr>
          <p:nvPr userDrawn="1"/>
        </p:nvPicPr>
        <p:blipFill>
          <a:blip r:embed="rId2"/>
          <a:stretch>
            <a:fillRect/>
          </a:stretch>
        </p:blipFill>
        <p:spPr>
          <a:xfrm>
            <a:off x="-3911864" y="-1628783"/>
            <a:ext cx="11819995" cy="11825833"/>
          </a:xfrm>
          <a:prstGeom prst="rect">
            <a:avLst/>
          </a:prstGeom>
          <a:ln w="12700">
            <a:miter lim="400000"/>
          </a:ln>
        </p:spPr>
      </p:pic>
      <p:sp>
        <p:nvSpPr>
          <p:cNvPr id="29" name="Presentation Title"/>
          <p:cNvSpPr txBox="1">
            <a:spLocks noGrp="1"/>
          </p:cNvSpPr>
          <p:nvPr>
            <p:ph type="title" hasCustomPrompt="1"/>
          </p:nvPr>
        </p:nvSpPr>
        <p:spPr>
          <a:xfrm>
            <a:off x="603248" y="2444750"/>
            <a:ext cx="10985502" cy="2324100"/>
          </a:xfrm>
          <a:prstGeom prst="rect">
            <a:avLst/>
          </a:prstGeom>
        </p:spPr>
        <p:txBody>
          <a:bodyPr/>
          <a:lstStyle>
            <a:lvl1pPr>
              <a:defRPr sz="5000" b="0" spc="-100">
                <a:solidFill>
                  <a:srgbClr val="FFFFFF"/>
                </a:solidFill>
              </a:defRPr>
            </a:lvl1pPr>
          </a:lstStyle>
          <a:p>
            <a:r>
              <a:t>Presentation Title</a:t>
            </a:r>
          </a:p>
        </p:txBody>
      </p:sp>
      <p:pic>
        <p:nvPicPr>
          <p:cNvPr id="31" name="Image" descr="Image"/>
          <p:cNvPicPr>
            <a:picLocks noChangeAspect="1"/>
          </p:cNvPicPr>
          <p:nvPr/>
        </p:nvPicPr>
        <p:blipFill>
          <a:blip r:embed="rId3"/>
          <a:stretch>
            <a:fillRect/>
          </a:stretch>
        </p:blipFill>
        <p:spPr>
          <a:xfrm>
            <a:off x="9690396" y="5724424"/>
            <a:ext cx="1704518" cy="350338"/>
          </a:xfrm>
          <a:prstGeom prst="rect">
            <a:avLst/>
          </a:prstGeom>
          <a:ln w="12700">
            <a:miter lim="400000"/>
          </a:ln>
        </p:spPr>
      </p:pic>
      <p:pic>
        <p:nvPicPr>
          <p:cNvPr id="33" name="Image" descr="Image"/>
          <p:cNvPicPr>
            <a:picLocks noChangeAspect="1"/>
          </p:cNvPicPr>
          <p:nvPr/>
        </p:nvPicPr>
        <p:blipFill>
          <a:blip r:embed="rId4"/>
          <a:stretch>
            <a:fillRect/>
          </a:stretch>
        </p:blipFill>
        <p:spPr>
          <a:xfrm>
            <a:off x="826090" y="5226854"/>
            <a:ext cx="2450117" cy="1171026"/>
          </a:xfrm>
          <a:prstGeom prst="rect">
            <a:avLst/>
          </a:prstGeom>
          <a:ln w="12700">
            <a:miter lim="400000"/>
          </a:ln>
        </p:spPr>
      </p:pic>
      <p:sp>
        <p:nvSpPr>
          <p:cNvPr id="34" name="Slide Number"/>
          <p:cNvSpPr txBox="1">
            <a:spLocks noGrp="1"/>
          </p:cNvSpPr>
          <p:nvPr>
            <p:ph type="sldNum" sz="quarter" idx="2"/>
          </p:nvPr>
        </p:nvSpPr>
        <p:spPr>
          <a:xfrm>
            <a:off x="5971049" y="6486708"/>
            <a:ext cx="243656" cy="241092"/>
          </a:xfrm>
          <a:prstGeom prst="rect">
            <a:avLst/>
          </a:prstGeom>
        </p:spPr>
        <p:txBody>
          <a:bodyPr/>
          <a:lstStyle>
            <a:lvl1pPr>
              <a:defRPr sz="900">
                <a:solidFill>
                  <a:srgbClr val="000000"/>
                </a:solidFill>
                <a:latin typeface="+mn-lt"/>
                <a:ea typeface="+mn-ea"/>
                <a:cs typeface="+mn-cs"/>
                <a:sym typeface="Helvetica Neue"/>
              </a:defRPr>
            </a:lvl1pPr>
          </a:lstStyle>
          <a:p>
            <a:fld id="{86CB4B4D-7CA3-9044-876B-883B54F8677D}" type="slidenum">
              <a:t>‹#›</a:t>
            </a:fld>
            <a:endParaRPr dirty="0"/>
          </a:p>
        </p:txBody>
      </p:sp>
    </p:spTree>
    <p:extLst>
      <p:ext uri="{BB962C8B-B14F-4D97-AF65-F5344CB8AC3E}">
        <p14:creationId xmlns:p14="http://schemas.microsoft.com/office/powerpoint/2010/main" val="283148017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xfrm>
            <a:off x="5971049" y="6486708"/>
            <a:ext cx="243656" cy="241092"/>
          </a:xfrm>
          <a:prstGeom prst="rect">
            <a:avLst/>
          </a:prstGeom>
        </p:spPr>
        <p:txBody>
          <a:bodyPr/>
          <a:lstStyle>
            <a:lvl1pPr>
              <a:defRPr sz="900">
                <a:solidFill>
                  <a:srgbClr val="000000"/>
                </a:solidFill>
                <a:latin typeface="+mn-lt"/>
                <a:ea typeface="+mn-ea"/>
                <a:cs typeface="+mn-cs"/>
                <a:sym typeface="Helvetica Neue"/>
              </a:defRPr>
            </a:lvl1pPr>
          </a:lstStyle>
          <a:p>
            <a:fld id="{86CB4B4D-7CA3-9044-876B-883B54F8677D}" type="slidenum">
              <a:t>‹#›</a:t>
            </a:fld>
            <a:endParaRPr dirty="0"/>
          </a:p>
        </p:txBody>
      </p:sp>
    </p:spTree>
    <p:extLst>
      <p:ext uri="{BB962C8B-B14F-4D97-AF65-F5344CB8AC3E}">
        <p14:creationId xmlns:p14="http://schemas.microsoft.com/office/powerpoint/2010/main" val="281473816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endParaRPr lang="pt-PT"/>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pt-PT"/>
          </a:p>
        </p:txBody>
      </p:sp>
    </p:spTree>
    <p:extLst>
      <p:ext uri="{BB962C8B-B14F-4D97-AF65-F5344CB8AC3E}">
        <p14:creationId xmlns:p14="http://schemas.microsoft.com/office/powerpoint/2010/main" val="3688134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16632"/>
            <a:ext cx="10972800" cy="562074"/>
          </a:xfrm>
          <a:prstGeom prst="rect">
            <a:avLst/>
          </a:prstGeom>
        </p:spPr>
        <p:txBody>
          <a:bodyPr/>
          <a:lstStyle>
            <a:lvl1pPr marL="0" indent="0" algn="l">
              <a:buNone/>
              <a:defRPr sz="3400" b="1">
                <a:solidFill>
                  <a:schemeClr val="bg1"/>
                </a:solidFill>
              </a:defRPr>
            </a:lvl1pPr>
          </a:lstStyle>
          <a:p>
            <a:r>
              <a:rPr lang="en-US" dirty="0"/>
              <a:t>C</a:t>
            </a:r>
            <a:r>
              <a:rPr lang="pt-PT" sz="3600" dirty="0" err="1">
                <a:solidFill>
                  <a:schemeClr val="accent5">
                    <a:lumMod val="75000"/>
                  </a:schemeClr>
                </a:solidFill>
              </a:rPr>
              <a:t>Title</a:t>
            </a:r>
            <a:br>
              <a:rPr lang="pt-PT" sz="3600" dirty="0">
                <a:solidFill>
                  <a:schemeClr val="accent5">
                    <a:lumMod val="75000"/>
                  </a:schemeClr>
                </a:solidFill>
              </a:rPr>
            </a:br>
            <a:r>
              <a:rPr lang="en-US" dirty="0"/>
              <a:t>l</a:t>
            </a:r>
            <a:r>
              <a:rPr lang="pt-PT" sz="3600" dirty="0"/>
              <a:t>Missão, Valores e Visão</a:t>
            </a:r>
            <a:br>
              <a:rPr lang="pt-PT" sz="3600" dirty="0"/>
            </a:br>
            <a:r>
              <a:rPr lang="pt-PT" sz="3600" dirty="0"/>
              <a:t>Oferta formativa </a:t>
            </a:r>
            <a:br>
              <a:rPr lang="pt-PT" sz="3600" dirty="0"/>
            </a:br>
            <a:r>
              <a:rPr lang="pt-PT" sz="3600" dirty="0"/>
              <a:t>Concorrência</a:t>
            </a:r>
            <a:br>
              <a:rPr lang="pt-PT" sz="3600" dirty="0"/>
            </a:br>
            <a:r>
              <a:rPr lang="pt-PT" sz="3600" dirty="0"/>
              <a:t>Análise SWOT</a:t>
            </a:r>
            <a:br>
              <a:rPr lang="pt-PT" sz="3600" dirty="0"/>
            </a:br>
            <a:r>
              <a:rPr lang="pt-PT" sz="3600" dirty="0"/>
              <a:t>Posicionamento</a:t>
            </a:r>
            <a:br>
              <a:rPr lang="pt-PT" sz="3600" dirty="0"/>
            </a:br>
            <a:r>
              <a:rPr lang="pt-PT" sz="3600" dirty="0"/>
              <a:t>Objetivos estratégicos do ISEG </a:t>
            </a:r>
            <a:br>
              <a:rPr lang="pt-PT" sz="3600" dirty="0"/>
            </a:br>
            <a:r>
              <a:rPr lang="pt-PT" sz="3600" dirty="0" err="1"/>
              <a:t>Stakeholders</a:t>
            </a:r>
            <a:r>
              <a:rPr lang="pt-PT" sz="3600" dirty="0"/>
              <a:t> e públicos-alvo</a:t>
            </a:r>
            <a:br>
              <a:rPr lang="pt-PT" sz="3600" dirty="0"/>
            </a:br>
            <a:r>
              <a:rPr lang="pt-PT" sz="3600" dirty="0"/>
              <a:t>Proposta de objetivos estratégicos de Marketing</a:t>
            </a:r>
            <a:br>
              <a:rPr lang="pt-PT" sz="3600" dirty="0"/>
            </a:br>
            <a:r>
              <a:rPr lang="pt-PT" sz="3600" dirty="0"/>
              <a:t>Plano plurianual de marketing e comunicação</a:t>
            </a:r>
            <a:br>
              <a:rPr lang="pt-PT" sz="3600" dirty="0"/>
            </a:br>
            <a:r>
              <a:rPr lang="pt-PT" sz="3600" dirty="0"/>
              <a:t>Plano de marketing e comunicação 2020</a:t>
            </a:r>
            <a:br>
              <a:rPr lang="pt-PT" sz="3600" dirty="0"/>
            </a:br>
            <a:r>
              <a:rPr lang="en-US" dirty="0"/>
              <a:t>ick to edit Master title style</a:t>
            </a:r>
            <a:endParaRPr lang="pt-PT"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pt-PT" dirty="0"/>
          </a:p>
        </p:txBody>
      </p:sp>
    </p:spTree>
    <p:extLst>
      <p:ext uri="{BB962C8B-B14F-4D97-AF65-F5344CB8AC3E}">
        <p14:creationId xmlns:p14="http://schemas.microsoft.com/office/powerpoint/2010/main" val="2880177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lang="pt-PT" sz="3400" b="1">
                <a:solidFill>
                  <a:schemeClr val="bg1"/>
                </a:solidFill>
              </a:defRPr>
            </a:lvl1pPr>
          </a:lstStyle>
          <a:p>
            <a:pPr lvl="0" algn="l"/>
            <a:r>
              <a:rPr lang="en-US"/>
              <a:t>Click to edit Master title style</a:t>
            </a:r>
            <a:endParaRPr lang="pt-PT"/>
          </a:p>
        </p:txBody>
      </p:sp>
    </p:spTree>
    <p:extLst>
      <p:ext uri="{BB962C8B-B14F-4D97-AF65-F5344CB8AC3E}">
        <p14:creationId xmlns:p14="http://schemas.microsoft.com/office/powerpoint/2010/main" val="1478440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6853767" y="6233583"/>
            <a:ext cx="5485408" cy="635001"/>
          </a:xfrm>
          <a:prstGeom prst="rect">
            <a:avLst/>
          </a:prstGeom>
          <a:solidFill>
            <a:srgbClr val="BCBEC0"/>
          </a:solid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dirty="0"/>
          </a:p>
        </p:txBody>
      </p:sp>
      <p:sp>
        <p:nvSpPr>
          <p:cNvPr id="3" name="Slide Title"/>
          <p:cNvSpPr txBox="1">
            <a:spLocks noGrp="1"/>
          </p:cNvSpPr>
          <p:nvPr>
            <p:ph type="title" hasCustomPrompt="1"/>
          </p:nvPr>
        </p:nvSpPr>
        <p:spPr>
          <a:xfrm>
            <a:off x="603250" y="539750"/>
            <a:ext cx="10985500" cy="7165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rPr dirty="0"/>
              <a:t>Slide Title</a:t>
            </a:r>
          </a:p>
        </p:txBody>
      </p:sp>
      <p:pic>
        <p:nvPicPr>
          <p:cNvPr id="4" name="Image" descr="Image"/>
          <p:cNvPicPr>
            <a:picLocks noChangeAspect="1"/>
          </p:cNvPicPr>
          <p:nvPr/>
        </p:nvPicPr>
        <p:blipFill>
          <a:blip r:embed="rId7"/>
          <a:stretch>
            <a:fillRect/>
          </a:stretch>
        </p:blipFill>
        <p:spPr>
          <a:xfrm>
            <a:off x="-25400" y="6227233"/>
            <a:ext cx="7874000" cy="635001"/>
          </a:xfrm>
          <a:prstGeom prst="rect">
            <a:avLst/>
          </a:prstGeom>
          <a:ln w="12700">
            <a:miter lim="400000"/>
          </a:ln>
        </p:spPr>
      </p:pic>
      <p:pic>
        <p:nvPicPr>
          <p:cNvPr id="5" name="Image" descr="Image"/>
          <p:cNvPicPr>
            <a:picLocks noChangeAspect="1"/>
          </p:cNvPicPr>
          <p:nvPr/>
        </p:nvPicPr>
        <p:blipFill>
          <a:blip r:embed="rId8"/>
          <a:stretch>
            <a:fillRect/>
          </a:stretch>
        </p:blipFill>
        <p:spPr>
          <a:xfrm>
            <a:off x="344102" y="6336188"/>
            <a:ext cx="1767130" cy="429791"/>
          </a:xfrm>
          <a:prstGeom prst="rect">
            <a:avLst/>
          </a:prstGeom>
          <a:ln w="12700">
            <a:miter lim="400000"/>
          </a:ln>
        </p:spPr>
      </p:pic>
      <p:sp>
        <p:nvSpPr>
          <p:cNvPr id="6" name="Slide Number"/>
          <p:cNvSpPr txBox="1">
            <a:spLocks noGrp="1"/>
          </p:cNvSpPr>
          <p:nvPr>
            <p:ph type="sldNum" sz="quarter" idx="2"/>
          </p:nvPr>
        </p:nvSpPr>
        <p:spPr>
          <a:xfrm>
            <a:off x="11681690" y="6396690"/>
            <a:ext cx="269306" cy="271869"/>
          </a:xfrm>
          <a:prstGeom prst="rect">
            <a:avLst/>
          </a:prstGeom>
          <a:ln w="12700">
            <a:miter lim="400000"/>
          </a:ln>
        </p:spPr>
        <p:txBody>
          <a:bodyPr wrap="none" lIns="50800" tIns="50800" rIns="50800" bIns="50800" anchor="b">
            <a:spAutoFit/>
          </a:bodyPr>
          <a:lstStyle>
            <a:lvl1pPr defTabSz="292100">
              <a:defRPr sz="1100">
                <a:solidFill>
                  <a:srgbClr val="FFFFFF"/>
                </a:solidFill>
                <a:latin typeface="Sharp Sans Semibold"/>
                <a:ea typeface="Sharp Sans Semibold"/>
                <a:cs typeface="Sharp Sans Semibold"/>
                <a:sym typeface="Sharp Sans Semibold"/>
              </a:defRPr>
            </a:lvl1pPr>
          </a:lstStyle>
          <a:p>
            <a:fld id="{86CB4B4D-7CA3-9044-876B-883B54F8677D}" type="slidenum">
              <a:t>‹#›</a:t>
            </a:fld>
            <a:endParaRPr dirty="0"/>
          </a:p>
        </p:txBody>
      </p:sp>
      <p:sp>
        <p:nvSpPr>
          <p:cNvPr id="7" name="Line"/>
          <p:cNvSpPr/>
          <p:nvPr/>
        </p:nvSpPr>
        <p:spPr>
          <a:xfrm flipV="1">
            <a:off x="11588221" y="6433608"/>
            <a:ext cx="1" cy="234951"/>
          </a:xfrm>
          <a:prstGeom prst="line">
            <a:avLst/>
          </a:prstGeom>
          <a:ln w="25400">
            <a:solidFill>
              <a:srgbClr val="000000"/>
            </a:solidFill>
            <a:miter lim="400000"/>
          </a:ln>
        </p:spPr>
        <p:txBody>
          <a:bodyPr lIns="25400" tIns="25400" rIns="25400" bIns="25400" anchor="ctr"/>
          <a:lstStyle/>
          <a:p>
            <a:endParaRPr dirty="0"/>
          </a:p>
        </p:txBody>
      </p:sp>
      <p:sp>
        <p:nvSpPr>
          <p:cNvPr id="8" name="Body Level One…"/>
          <p:cNvSpPr txBox="1">
            <a:spLocks noGrp="1"/>
          </p:cNvSpPr>
          <p:nvPr>
            <p:ph type="body" idx="1" hasCustomPrompt="1"/>
          </p:nvPr>
        </p:nvSpPr>
        <p:spPr>
          <a:xfrm>
            <a:off x="603250" y="2124252"/>
            <a:ext cx="10985500" cy="4128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Tree>
    <p:extLst>
      <p:ext uri="{BB962C8B-B14F-4D97-AF65-F5344CB8AC3E}">
        <p14:creationId xmlns:p14="http://schemas.microsoft.com/office/powerpoint/2010/main" val="65541387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transition spd="med"/>
  <p:txStyles>
    <p:titleStyle>
      <a:lvl1pPr marL="0" marR="0" indent="0" algn="l" defTabSz="1219169" latinLnBrk="0">
        <a:lnSpc>
          <a:spcPct val="80000"/>
        </a:lnSpc>
        <a:spcBef>
          <a:spcPts val="0"/>
        </a:spcBef>
        <a:spcAft>
          <a:spcPts val="0"/>
        </a:spcAft>
        <a:buClrTx/>
        <a:buSzTx/>
        <a:buFontTx/>
        <a:buNone/>
        <a:tabLst/>
        <a:defRPr sz="4300" b="1" i="0" u="none" strike="noStrike" cap="none" spc="-85" baseline="0">
          <a:solidFill>
            <a:srgbClr val="FF0000"/>
          </a:solidFill>
          <a:uFillTx/>
          <a:latin typeface="Sharp Sans"/>
          <a:ea typeface="Sharp Sans"/>
          <a:cs typeface="Sharp Sans"/>
          <a:sym typeface="Sharp Sans"/>
        </a:defRPr>
      </a:lvl1pPr>
      <a:lvl2pPr marL="0" marR="0" indent="228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2pPr>
      <a:lvl3pPr marL="0" marR="0" indent="457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3pPr>
      <a:lvl4pPr marL="0" marR="0" indent="685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4pPr>
      <a:lvl5pPr marL="0" marR="0" indent="9144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5pPr>
      <a:lvl6pPr marL="0" marR="0" indent="11430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6pPr>
      <a:lvl7pPr marL="0" marR="0" indent="13716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7pPr>
      <a:lvl8pPr marL="0" marR="0" indent="16002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8pPr>
      <a:lvl9pPr marL="0" marR="0" indent="1828800" algn="l" defTabSz="1219169" latinLnBrk="0">
        <a:lnSpc>
          <a:spcPct val="80000"/>
        </a:lnSpc>
        <a:spcBef>
          <a:spcPts val="0"/>
        </a:spcBef>
        <a:spcAft>
          <a:spcPts val="0"/>
        </a:spcAft>
        <a:buClrTx/>
        <a:buSzTx/>
        <a:buFontTx/>
        <a:buNone/>
        <a:tabLst/>
        <a:defRPr sz="4300" b="1" i="0" u="none" strike="noStrike" cap="none" spc="-85" baseline="0">
          <a:solidFill>
            <a:srgbClr val="000000"/>
          </a:solidFill>
          <a:uFillTx/>
          <a:latin typeface="Sharp Sans"/>
          <a:ea typeface="Sharp Sans"/>
          <a:cs typeface="Sharp Sans"/>
          <a:sym typeface="Sharp Sans"/>
        </a:defRPr>
      </a:lvl9pPr>
    </p:titleStyle>
    <p:bodyStyle>
      <a:lvl1pPr marL="3048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1pPr>
      <a:lvl2pPr marL="609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2pPr>
      <a:lvl3pPr marL="914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3pPr>
      <a:lvl4pPr marL="1219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4pPr>
      <a:lvl5pPr marL="15240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5pPr>
      <a:lvl6pPr marL="18288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6pPr>
      <a:lvl7pPr marL="21336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7pPr>
      <a:lvl8pPr marL="24384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8pPr>
      <a:lvl9pPr marL="2743200" marR="0" indent="-304800" algn="l" defTabSz="1219169" latinLnBrk="0">
        <a:lnSpc>
          <a:spcPct val="90000"/>
        </a:lnSpc>
        <a:spcBef>
          <a:spcPts val="2250"/>
        </a:spcBef>
        <a:spcAft>
          <a:spcPts val="0"/>
        </a:spcAft>
        <a:buClrTx/>
        <a:buSzPct val="123000"/>
        <a:buFontTx/>
        <a:buChar char="•"/>
        <a:tabLst/>
        <a:defRPr sz="2400" b="0" i="0" u="none" strike="noStrike" cap="none" spc="0" baseline="0">
          <a:solidFill>
            <a:srgbClr val="000000"/>
          </a:solidFill>
          <a:uFillTx/>
          <a:latin typeface="Sharp Sans"/>
          <a:ea typeface="Sharp Sans"/>
          <a:cs typeface="Sharp Sans"/>
          <a:sym typeface="Sharp Sans"/>
        </a:defRPr>
      </a:lvl9pPr>
    </p:bodyStyle>
    <p:otherStyle>
      <a:lvl1pPr marL="0" marR="0" indent="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1pPr>
      <a:lvl2pPr marL="0" marR="0" indent="2286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2pPr>
      <a:lvl3pPr marL="0" marR="0" indent="4572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3pPr>
      <a:lvl4pPr marL="0" marR="0" indent="6858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4pPr>
      <a:lvl5pPr marL="0" marR="0" indent="9144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5pPr>
      <a:lvl6pPr marL="0" marR="0" indent="11430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6pPr>
      <a:lvl7pPr marL="0" marR="0" indent="13716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7pPr>
      <a:lvl8pPr marL="0" marR="0" indent="16002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8pPr>
      <a:lvl9pPr marL="0" marR="0" indent="1828800" algn="ctr" defTabSz="29210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harp Sans Semi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hyperlink" Target="https://www.theguardian.com/news/article/2024/aug/08/no-god-in-the-machine-the-pitfalls-of-ai-worship"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uhU0hRng-eE?si=sSRjTjptZCuXOXRr"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www.theguardian.com/technology/2023/mar/23/tech-guru-jaron-lanier-the-danger-isnt-that-ai-destroys-us-its-that-it-drives-us-insane" TargetMode="External"/><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core-econ.org/the-economy/book/text/0-3-contents.html#contents"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30F38476-F061-4AF8-A866-8752480DA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 y="0"/>
            <a:ext cx="12192000" cy="6858000"/>
          </a:xfrm>
          <a:prstGeom prst="rect">
            <a:avLst/>
          </a:prstGeom>
        </p:spPr>
      </p:pic>
      <p:pic>
        <p:nvPicPr>
          <p:cNvPr id="9" name="Imagem 8">
            <a:extLst>
              <a:ext uri="{FF2B5EF4-FFF2-40B4-BE49-F238E27FC236}">
                <a16:creationId xmlns:a16="http://schemas.microsoft.com/office/drawing/2014/main" id="{69A6EA82-B8F8-4FF9-9D04-1B78FFC973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1758" y="221511"/>
            <a:ext cx="889804" cy="744584"/>
          </a:xfrm>
          <a:prstGeom prst="rect">
            <a:avLst/>
          </a:prstGeom>
        </p:spPr>
      </p:pic>
      <p:sp>
        <p:nvSpPr>
          <p:cNvPr id="14" name="Title 1">
            <a:extLst>
              <a:ext uri="{FF2B5EF4-FFF2-40B4-BE49-F238E27FC236}">
                <a16:creationId xmlns:a16="http://schemas.microsoft.com/office/drawing/2014/main" id="{380E966F-40A5-47DC-9DF4-2D0289A58EE9}"/>
              </a:ext>
            </a:extLst>
          </p:cNvPr>
          <p:cNvSpPr txBox="1">
            <a:spLocks/>
          </p:cNvSpPr>
          <p:nvPr/>
        </p:nvSpPr>
        <p:spPr>
          <a:xfrm>
            <a:off x="238070" y="2286000"/>
            <a:ext cx="6924730" cy="2556510"/>
          </a:xfrm>
          <a:prstGeom prst="rect">
            <a:avLst/>
          </a:prstGeom>
        </p:spPr>
        <p:txBody>
          <a:bodyPr lIns="91440" tIns="45720" rIns="91440" bIns="45720" anchor="t"/>
          <a:lstStyle>
            <a:lvl1pPr marL="0" marR="0" indent="0" algn="l" defTabSz="2438338" latinLnBrk="0">
              <a:lnSpc>
                <a:spcPct val="80000"/>
              </a:lnSpc>
              <a:spcBef>
                <a:spcPts val="0"/>
              </a:spcBef>
              <a:spcAft>
                <a:spcPts val="0"/>
              </a:spcAft>
              <a:buClrTx/>
              <a:buSzTx/>
              <a:buFontTx/>
              <a:buNone/>
              <a:tabLst/>
              <a:defRPr sz="8500" b="1" i="0" u="none" strike="noStrike" cap="none" spc="-170" baseline="0">
                <a:solidFill>
                  <a:srgbClr val="FF0000"/>
                </a:solidFill>
                <a:uFillTx/>
                <a:latin typeface="Sharp Sans"/>
                <a:ea typeface="Sharp Sans"/>
                <a:cs typeface="Sharp Sans"/>
                <a:sym typeface="Sharp Sans"/>
              </a:defRPr>
            </a:lvl1pPr>
            <a:lvl2pPr marL="0" marR="0" indent="457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2pPr>
            <a:lvl3pPr marL="0" marR="0" indent="914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3pPr>
            <a:lvl4pPr marL="0" marR="0" indent="1371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4pPr>
            <a:lvl5pPr marL="0" marR="0" indent="18288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5pPr>
            <a:lvl6pPr marL="0" marR="0" indent="22860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6pPr>
            <a:lvl7pPr marL="0" marR="0" indent="27432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7pPr>
            <a:lvl8pPr marL="0" marR="0" indent="32004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8pPr>
            <a:lvl9pPr marL="0" marR="0" indent="3657600" algn="l" defTabSz="2438338" latinLnBrk="0">
              <a:lnSpc>
                <a:spcPct val="80000"/>
              </a:lnSpc>
              <a:spcBef>
                <a:spcPts val="0"/>
              </a:spcBef>
              <a:spcAft>
                <a:spcPts val="0"/>
              </a:spcAft>
              <a:buClrTx/>
              <a:buSzTx/>
              <a:buFontTx/>
              <a:buNone/>
              <a:tabLst/>
              <a:defRPr sz="8500" b="1" i="0" u="none" strike="noStrike" cap="none" spc="-170" baseline="0">
                <a:solidFill>
                  <a:srgbClr val="000000"/>
                </a:solidFill>
                <a:uFillTx/>
                <a:latin typeface="Sharp Sans"/>
                <a:ea typeface="Sharp Sans"/>
                <a:cs typeface="Sharp Sans"/>
                <a:sym typeface="Sharp Sans"/>
              </a:defRPr>
            </a:lvl9pPr>
          </a:lstStyle>
          <a:p>
            <a:pPr marL="0" marR="0" lvl="0" indent="0" algn="l" defTabSz="2438338" rtl="0" eaLnBrk="1" fontAlgn="auto" latinLnBrk="0" hangingPunct="1">
              <a:lnSpc>
                <a:spcPct val="80000"/>
              </a:lnSpc>
              <a:spcBef>
                <a:spcPts val="0"/>
              </a:spcBef>
              <a:spcAft>
                <a:spcPts val="0"/>
              </a:spcAft>
              <a:buClrTx/>
              <a:buSzTx/>
              <a:buFontTx/>
              <a:buNone/>
              <a:tabLst/>
              <a:defRPr/>
            </a:pPr>
            <a:r>
              <a:rPr kumimoji="0" lang="pt-PT" sz="5000" b="0" i="0" u="none" strike="noStrike" kern="1200" cap="none" spc="-100" normalizeH="0" baseline="0" noProof="0" dirty="0">
                <a:ln>
                  <a:noFill/>
                </a:ln>
                <a:solidFill>
                  <a:srgbClr val="FFFFFF"/>
                </a:solidFill>
                <a:effectLst/>
                <a:uLnTx/>
                <a:uFillTx/>
                <a:latin typeface="Sharp Sans"/>
                <a:sym typeface="Sharp Sans"/>
              </a:rPr>
              <a:t>Sociology of Work</a:t>
            </a:r>
          </a:p>
          <a:p>
            <a:pPr marL="0" marR="0" lvl="0" indent="0" algn="l" defTabSz="2438338" rtl="0" eaLnBrk="1" fontAlgn="auto" latinLnBrk="0" hangingPunct="1">
              <a:lnSpc>
                <a:spcPct val="80000"/>
              </a:lnSpc>
              <a:spcBef>
                <a:spcPts val="0"/>
              </a:spcBef>
              <a:spcAft>
                <a:spcPts val="0"/>
              </a:spcAft>
              <a:buClrTx/>
              <a:buSzTx/>
              <a:buFontTx/>
              <a:buNone/>
              <a:tabLst/>
              <a:defRPr/>
            </a:pPr>
            <a:endParaRPr lang="pt-PT" sz="5000" b="0" spc="-100" dirty="0">
              <a:solidFill>
                <a:srgbClr val="FFFFFF"/>
              </a:solidFill>
            </a:endParaRPr>
          </a:p>
          <a:p>
            <a:pPr marL="0" marR="0" lvl="0" indent="0" algn="l" defTabSz="2438338" rtl="0" eaLnBrk="1" fontAlgn="auto" latinLnBrk="0" hangingPunct="1">
              <a:lnSpc>
                <a:spcPct val="80000"/>
              </a:lnSpc>
              <a:spcBef>
                <a:spcPts val="0"/>
              </a:spcBef>
              <a:spcAft>
                <a:spcPts val="0"/>
              </a:spcAft>
              <a:buClrTx/>
              <a:buSzTx/>
              <a:buFontTx/>
              <a:buNone/>
              <a:tabLst/>
              <a:defRPr/>
            </a:pPr>
            <a:r>
              <a:rPr kumimoji="0" lang="pt-PT" sz="5000" b="0" i="0" u="none" strike="noStrike" kern="1200" cap="none" spc="-100" normalizeH="0" baseline="0" noProof="0" dirty="0">
                <a:ln>
                  <a:noFill/>
                </a:ln>
                <a:solidFill>
                  <a:srgbClr val="FFFFFF"/>
                </a:solidFill>
                <a:effectLst/>
                <a:uLnTx/>
                <a:uFillTx/>
                <a:latin typeface="Sharp Sans"/>
                <a:sym typeface="Sharp Sans"/>
              </a:rPr>
              <a:t>Information and communication technologies</a:t>
            </a:r>
            <a:endParaRPr lang="pt-PT" sz="2000" b="0" spc="-100" dirty="0">
              <a:solidFill>
                <a:srgbClr val="FFFFFF"/>
              </a:solidFill>
            </a:endParaRPr>
          </a:p>
          <a:p>
            <a:pPr marL="0" marR="0" lvl="0" indent="0" algn="ctr" defTabSz="2438338" rtl="0" eaLnBrk="1" fontAlgn="auto" latinLnBrk="0" hangingPunct="1">
              <a:lnSpc>
                <a:spcPct val="80000"/>
              </a:lnSpc>
              <a:spcBef>
                <a:spcPts val="0"/>
              </a:spcBef>
              <a:spcAft>
                <a:spcPts val="0"/>
              </a:spcAft>
              <a:buClrTx/>
              <a:buSzTx/>
              <a:buFontTx/>
              <a:buNone/>
              <a:tabLst/>
              <a:defRPr/>
            </a:pP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r>
              <a:rPr kumimoji="0" lang="pt-PT" sz="2000" b="0" i="0" u="none" strike="noStrike" kern="1200" cap="none" spc="-100" normalizeH="0" baseline="0" noProof="0" dirty="0">
                <a:ln>
                  <a:noFill/>
                </a:ln>
                <a:solidFill>
                  <a:srgbClr val="FFFFFF"/>
                </a:solidFill>
                <a:effectLst/>
                <a:uLnTx/>
                <a:uFillTx/>
                <a:latin typeface="Sharp Sans"/>
                <a:sym typeface="Sharp Sans"/>
              </a:rPr>
              <a:t>	</a:t>
            </a:r>
            <a:r>
              <a:rPr kumimoji="0" lang="pt-PT" sz="2400" b="0" i="0" u="none" strike="noStrike" kern="1200" cap="none" spc="-100" normalizeH="0" baseline="0" noProof="0" dirty="0">
                <a:ln>
                  <a:noFill/>
                </a:ln>
                <a:solidFill>
                  <a:srgbClr val="FFFFFF"/>
                </a:solidFill>
                <a:effectLst/>
                <a:uLnTx/>
                <a:uFillTx/>
                <a:latin typeface="Sharp Sans"/>
                <a:sym typeface="Sharp Sans"/>
              </a:rPr>
              <a:t>Adam Standring, PhD</a:t>
            </a: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endParaRPr lang="pt-PT" sz="2000" b="0" spc="-100" dirty="0">
              <a:solidFill>
                <a:srgbClr val="FFFFFF"/>
              </a:solidFill>
            </a:endParaRPr>
          </a:p>
          <a:p>
            <a:pPr marL="0" marR="0" lvl="0" indent="0" defTabSz="2438338" rtl="0" eaLnBrk="1" fontAlgn="auto" latinLnBrk="0" hangingPunct="1">
              <a:lnSpc>
                <a:spcPct val="80000"/>
              </a:lnSpc>
              <a:spcBef>
                <a:spcPts val="0"/>
              </a:spcBef>
              <a:spcAft>
                <a:spcPts val="0"/>
              </a:spcAft>
              <a:buClrTx/>
              <a:buSzTx/>
              <a:buFontTx/>
              <a:buNone/>
              <a:tabLst/>
              <a:defRPr/>
            </a:pPr>
            <a:r>
              <a:rPr kumimoji="0" lang="pt-PT" sz="2000" b="0" i="0" u="none" strike="noStrike" kern="1200" cap="none" spc="-100" normalizeH="0" baseline="0" noProof="0" dirty="0">
                <a:ln>
                  <a:noFill/>
                </a:ln>
                <a:solidFill>
                  <a:srgbClr val="FFFFFF"/>
                </a:solidFill>
                <a:effectLst/>
                <a:uLnTx/>
                <a:uFillTx/>
                <a:latin typeface="Sharp Sans"/>
                <a:sym typeface="Sharp Sans"/>
              </a:rPr>
              <a:t>	</a:t>
            </a:r>
            <a:endParaRPr kumimoji="0" lang="pt-PT" sz="2000" b="1" i="0" u="none" strike="noStrike" kern="1200" cap="none" spc="-170" normalizeH="0" baseline="0" noProof="0" dirty="0">
              <a:ln>
                <a:noFill/>
              </a:ln>
              <a:solidFill>
                <a:srgbClr val="FF0000"/>
              </a:solidFill>
              <a:effectLst/>
              <a:highlight>
                <a:srgbClr val="FFFF00"/>
              </a:highligh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5000" b="0" i="0" u="none" strike="noStrike" kern="1200" cap="none" spc="-100" normalizeH="0" baseline="0" noProof="0" dirty="0">
              <a:ln>
                <a:noFill/>
              </a:ln>
              <a:solidFill>
                <a:srgbClr val="FFFFFF"/>
              </a:solidFill>
              <a:effectLst/>
              <a:uLnTx/>
              <a:uFillTx/>
              <a:latin typeface="Sharp Sans"/>
              <a:sym typeface="Sharp Sans"/>
            </a:endParaRPr>
          </a:p>
          <a:p>
            <a:pPr marL="0" marR="0" lvl="0" indent="0" algn="l" defTabSz="2438338" rtl="0" eaLnBrk="1" fontAlgn="auto" latinLnBrk="0" hangingPunct="1">
              <a:lnSpc>
                <a:spcPct val="80000"/>
              </a:lnSpc>
              <a:spcBef>
                <a:spcPts val="0"/>
              </a:spcBef>
              <a:spcAft>
                <a:spcPts val="0"/>
              </a:spcAft>
              <a:buClrTx/>
              <a:buSzTx/>
              <a:buFontTx/>
              <a:buNone/>
              <a:tabLst/>
              <a:defRPr/>
            </a:pPr>
            <a:endParaRPr kumimoji="0" lang="pt-PT" sz="8500" b="1" i="0" u="none" strike="noStrike" kern="1200" cap="none" spc="-170" normalizeH="0" baseline="0" noProof="0" dirty="0">
              <a:ln>
                <a:noFill/>
              </a:ln>
              <a:solidFill>
                <a:srgbClr val="FF0000"/>
              </a:solidFill>
              <a:effectLst/>
              <a:uLnTx/>
              <a:uFillTx/>
              <a:latin typeface="Sharp Sans"/>
              <a:sym typeface="Sharp Sans"/>
            </a:endParaRPr>
          </a:p>
        </p:txBody>
      </p:sp>
      <p:pic>
        <p:nvPicPr>
          <p:cNvPr id="2" name="Picture 1">
            <a:extLst>
              <a:ext uri="{FF2B5EF4-FFF2-40B4-BE49-F238E27FC236}">
                <a16:creationId xmlns:a16="http://schemas.microsoft.com/office/drawing/2014/main" id="{1F643F39-AEE2-4284-BFD7-AD39FCACDB2E}"/>
              </a:ext>
            </a:extLst>
          </p:cNvPr>
          <p:cNvPicPr>
            <a:picLocks noChangeAspect="1"/>
          </p:cNvPicPr>
          <p:nvPr/>
        </p:nvPicPr>
        <p:blipFill>
          <a:blip r:embed="rId5"/>
          <a:stretch>
            <a:fillRect/>
          </a:stretch>
        </p:blipFill>
        <p:spPr>
          <a:xfrm>
            <a:off x="5899902" y="463131"/>
            <a:ext cx="2364028" cy="1289470"/>
          </a:xfrm>
          <a:prstGeom prst="rect">
            <a:avLst/>
          </a:prstGeom>
        </p:spPr>
      </p:pic>
      <p:pic>
        <p:nvPicPr>
          <p:cNvPr id="3" name="Imagem 9" descr="Uma imagem com texto&#10;&#10;Descrição gerada automaticamente">
            <a:extLst>
              <a:ext uri="{FF2B5EF4-FFF2-40B4-BE49-F238E27FC236}">
                <a16:creationId xmlns:a16="http://schemas.microsoft.com/office/drawing/2014/main" id="{BBE69905-D90C-4FDE-AA01-36F79D509CA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86794" y="4665452"/>
            <a:ext cx="3203922" cy="1821408"/>
          </a:xfrm>
          <a:prstGeom prst="rect">
            <a:avLst/>
          </a:prstGeom>
        </p:spPr>
      </p:pic>
    </p:spTree>
    <p:extLst>
      <p:ext uri="{BB962C8B-B14F-4D97-AF65-F5344CB8AC3E}">
        <p14:creationId xmlns:p14="http://schemas.microsoft.com/office/powerpoint/2010/main" val="142569612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Making sense of the arguments</a:t>
            </a:r>
            <a:endParaRPr lang="pt-PT" dirty="0"/>
          </a:p>
        </p:txBody>
      </p:sp>
      <p:graphicFrame>
        <p:nvGraphicFramePr>
          <p:cNvPr id="6" name="Diagrama 7">
            <a:extLst>
              <a:ext uri="{FF2B5EF4-FFF2-40B4-BE49-F238E27FC236}">
                <a16:creationId xmlns:a16="http://schemas.microsoft.com/office/drawing/2014/main" id="{AE30017D-13D5-4DAF-AE9E-89746659DAE8}"/>
              </a:ext>
            </a:extLst>
          </p:cNvPr>
          <p:cNvGraphicFramePr/>
          <p:nvPr>
            <p:extLst>
              <p:ext uri="{D42A27DB-BD31-4B8C-83A1-F6EECF244321}">
                <p14:modId xmlns:p14="http://schemas.microsoft.com/office/powerpoint/2010/main" val="3263772072"/>
              </p:ext>
            </p:extLst>
          </p:nvPr>
        </p:nvGraphicFramePr>
        <p:xfrm>
          <a:off x="2598290" y="1447800"/>
          <a:ext cx="6995420" cy="4424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2319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Technological optimists</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3276600"/>
            <a:ext cx="8845550" cy="2975658"/>
          </a:xfrm>
        </p:spPr>
        <p:txBody>
          <a:bodyPr>
            <a:normAutofit/>
          </a:bodyPr>
          <a:lstStyle/>
          <a:p>
            <a:pPr marL="0" indent="0">
              <a:buNone/>
            </a:pPr>
            <a:r>
              <a:rPr lang="en-GB" dirty="0"/>
              <a:t>- Daniel Bell (1919-2011)</a:t>
            </a:r>
          </a:p>
          <a:p>
            <a:pPr marL="0" indent="0">
              <a:buNone/>
            </a:pPr>
            <a:r>
              <a:rPr lang="en-GB" dirty="0"/>
              <a:t>- Alvin Toffler (1928-2016)</a:t>
            </a:r>
          </a:p>
          <a:p>
            <a:pPr marL="0" indent="0">
              <a:buNone/>
            </a:pPr>
            <a:r>
              <a:rPr lang="en-GB" dirty="0"/>
              <a:t>- Yoneji Masuda (1905-1995)</a:t>
            </a:r>
          </a:p>
          <a:p>
            <a:pPr marL="0" indent="0">
              <a:buNone/>
            </a:pPr>
            <a:r>
              <a:rPr lang="en-GB" dirty="0"/>
              <a:t>Technology will create a new (better!!) society</a:t>
            </a:r>
          </a:p>
        </p:txBody>
      </p:sp>
      <p:pic>
        <p:nvPicPr>
          <p:cNvPr id="5" name="Picture 6" descr="cientista mulhee">
            <a:extLst>
              <a:ext uri="{FF2B5EF4-FFF2-40B4-BE49-F238E27FC236}">
                <a16:creationId xmlns:a16="http://schemas.microsoft.com/office/drawing/2014/main" id="{45F567A0-C3E7-4A3A-8137-5317A6CD80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13975" y="1024359"/>
            <a:ext cx="13684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4369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A post-industrial society</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2667000"/>
            <a:ext cx="11277600" cy="3585258"/>
          </a:xfrm>
        </p:spPr>
        <p:txBody>
          <a:bodyPr>
            <a:normAutofit fontScale="92500" lnSpcReduction="20000"/>
          </a:bodyPr>
          <a:lstStyle/>
          <a:p>
            <a:r>
              <a:rPr lang="en-GB" dirty="0"/>
              <a:t>Information: a new commodity and source of power</a:t>
            </a:r>
          </a:p>
          <a:p>
            <a:r>
              <a:rPr lang="en-GB" dirty="0"/>
              <a:t>Universities and R&amp;D institutions </a:t>
            </a:r>
            <a:r>
              <a:rPr lang="en-GB" dirty="0">
                <a:latin typeface="Arial" panose="020B0604020202020204" pitchFamily="34" charset="0"/>
                <a:cs typeface="Arial" panose="020B0604020202020204" pitchFamily="34" charset="0"/>
              </a:rPr>
              <a:t>→</a:t>
            </a:r>
            <a:r>
              <a:rPr lang="en-GB" dirty="0"/>
              <a:t> the new ex-libris</a:t>
            </a:r>
          </a:p>
          <a:p>
            <a:r>
              <a:rPr lang="en-GB" dirty="0"/>
              <a:t>New “classes” based on information: the technocrats (who exercise authority through their technical competence) and scientists</a:t>
            </a:r>
          </a:p>
          <a:p>
            <a:r>
              <a:rPr lang="en-GB" dirty="0"/>
              <a:t>Prestige and status = intellectual and scientific knowledge </a:t>
            </a:r>
            <a:r>
              <a:rPr lang="en-GB" dirty="0">
                <a:latin typeface="Arial" panose="020B0604020202020204" pitchFamily="34" charset="0"/>
                <a:cs typeface="Arial" panose="020B0604020202020204" pitchFamily="34" charset="0"/>
              </a:rPr>
              <a:t>→</a:t>
            </a:r>
            <a:r>
              <a:rPr lang="en-GB" dirty="0"/>
              <a:t> Class stratification is based on information</a:t>
            </a:r>
          </a:p>
          <a:p>
            <a:r>
              <a:rPr lang="en-GB" dirty="0"/>
              <a:t>Education as a mode of access to power (meritocracy) </a:t>
            </a:r>
            <a:r>
              <a:rPr lang="en-GB" dirty="0">
                <a:latin typeface="Arial" panose="020B0604020202020204" pitchFamily="34" charset="0"/>
                <a:cs typeface="Arial" panose="020B0604020202020204" pitchFamily="34" charset="0"/>
              </a:rPr>
              <a:t>→</a:t>
            </a:r>
            <a:r>
              <a:rPr lang="en-GB" dirty="0"/>
              <a:t> homogeneous </a:t>
            </a:r>
          </a:p>
          <a:p>
            <a:r>
              <a:rPr lang="en-GB" dirty="0"/>
              <a:t>Leisure society</a:t>
            </a:r>
          </a:p>
        </p:txBody>
      </p:sp>
    </p:spTree>
    <p:extLst>
      <p:ext uri="{BB962C8B-B14F-4D97-AF65-F5344CB8AC3E}">
        <p14:creationId xmlns:p14="http://schemas.microsoft.com/office/powerpoint/2010/main" val="369438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The third wave</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2667000"/>
            <a:ext cx="8845550" cy="3585258"/>
          </a:xfrm>
        </p:spPr>
        <p:txBody>
          <a:bodyPr>
            <a:normAutofit fontScale="92500" lnSpcReduction="20000"/>
          </a:bodyPr>
          <a:lstStyle/>
          <a:p>
            <a:r>
              <a:rPr lang="en-GB" dirty="0"/>
              <a:t>First wave: the agrarian revolution and sedentarization</a:t>
            </a:r>
          </a:p>
          <a:p>
            <a:r>
              <a:rPr lang="en-GB" dirty="0"/>
              <a:t>Second wave: industrial revolution and the bureaucratic organization</a:t>
            </a:r>
          </a:p>
          <a:p>
            <a:r>
              <a:rPr lang="en-GB" dirty="0"/>
              <a:t>Third wave: </a:t>
            </a:r>
          </a:p>
          <a:p>
            <a:pPr marL="304800" lvl="1" indent="0">
              <a:buNone/>
            </a:pPr>
            <a:r>
              <a:rPr lang="en-GB" dirty="0"/>
              <a:t>- Greater individuality, de-massification </a:t>
            </a:r>
          </a:p>
          <a:p>
            <a:pPr marL="304800" lvl="1" indent="0">
              <a:buNone/>
            </a:pPr>
            <a:r>
              <a:rPr lang="en-GB" dirty="0"/>
              <a:t>- Greater mind-power: a super species</a:t>
            </a:r>
          </a:p>
          <a:p>
            <a:pPr marL="304800" lvl="1" indent="0">
              <a:buNone/>
            </a:pPr>
            <a:r>
              <a:rPr lang="en-GB" dirty="0"/>
              <a:t>- Electronic cottage: teleworking, return to a more natural environment</a:t>
            </a:r>
          </a:p>
          <a:p>
            <a:pPr marL="304800" lvl="1" indent="0">
              <a:buNone/>
            </a:pPr>
            <a:r>
              <a:rPr lang="en-GB" dirty="0"/>
              <a:t>- New family forms (de-massification)</a:t>
            </a:r>
          </a:p>
        </p:txBody>
      </p:sp>
      <p:pic>
        <p:nvPicPr>
          <p:cNvPr id="6" name="Picture 8" descr="Women-in-factory">
            <a:extLst>
              <a:ext uri="{FF2B5EF4-FFF2-40B4-BE49-F238E27FC236}">
                <a16:creationId xmlns:a16="http://schemas.microsoft.com/office/drawing/2014/main" id="{4D026AA9-5DB2-4E7F-B1E1-E4A4988EFE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7971" y="2057400"/>
            <a:ext cx="2529189"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5826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As for work...</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2667000"/>
            <a:ext cx="11277600" cy="3585258"/>
          </a:xfrm>
        </p:spPr>
        <p:txBody>
          <a:bodyPr>
            <a:normAutofit/>
          </a:bodyPr>
          <a:lstStyle/>
          <a:p>
            <a:r>
              <a:rPr lang="en-GB" dirty="0"/>
              <a:t>Smaller scale</a:t>
            </a:r>
          </a:p>
          <a:p>
            <a:r>
              <a:rPr lang="en-GB" dirty="0"/>
              <a:t>Greater discretion and resourcefulness, creativity and less repetitive work</a:t>
            </a:r>
          </a:p>
          <a:p>
            <a:r>
              <a:rPr lang="en-GB" dirty="0"/>
              <a:t>Flat hierarchies, flexibility</a:t>
            </a:r>
          </a:p>
          <a:p>
            <a:r>
              <a:rPr lang="en-GB" dirty="0"/>
              <a:t>The end of subordinated paid work </a:t>
            </a:r>
            <a:r>
              <a:rPr lang="en-GB" dirty="0">
                <a:latin typeface="Arial" panose="020B0604020202020204" pitchFamily="34" charset="0"/>
                <a:cs typeface="Arial" panose="020B0604020202020204" pitchFamily="34" charset="0"/>
              </a:rPr>
              <a:t>→ </a:t>
            </a:r>
            <a:r>
              <a:rPr lang="en-GB" dirty="0"/>
              <a:t>a new entrepreneurial/business model </a:t>
            </a:r>
          </a:p>
          <a:p>
            <a:r>
              <a:rPr lang="en-GB" dirty="0"/>
              <a:t>Post-employment: workers are no longer employees but service-providing autonomous workers</a:t>
            </a:r>
          </a:p>
        </p:txBody>
      </p:sp>
    </p:spTree>
    <p:extLst>
      <p:ext uri="{BB962C8B-B14F-4D97-AF65-F5344CB8AC3E}">
        <p14:creationId xmlns:p14="http://schemas.microsoft.com/office/powerpoint/2010/main" val="1474353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Did they get it right?</a:t>
            </a:r>
            <a:endParaRPr lang="pt-PT" dirty="0"/>
          </a:p>
        </p:txBody>
      </p:sp>
      <p:sp>
        <p:nvSpPr>
          <p:cNvPr id="6" name="Rectangle 5">
            <a:extLst>
              <a:ext uri="{FF2B5EF4-FFF2-40B4-BE49-F238E27FC236}">
                <a16:creationId xmlns:a16="http://schemas.microsoft.com/office/drawing/2014/main" id="{CEAAFD56-4403-43BC-AF11-227B7EFEA5E7}"/>
              </a:ext>
            </a:extLst>
          </p:cNvPr>
          <p:cNvSpPr/>
          <p:nvPr/>
        </p:nvSpPr>
        <p:spPr>
          <a:xfrm>
            <a:off x="609600" y="2209800"/>
            <a:ext cx="10972800" cy="2677656"/>
          </a:xfrm>
          <a:prstGeom prst="rect">
            <a:avLst/>
          </a:prstGeom>
        </p:spPr>
        <p:txBody>
          <a:bodyPr wrap="square">
            <a:spAutoFit/>
          </a:bodyPr>
          <a:lstStyle/>
          <a:p>
            <a:pPr algn="just">
              <a:lnSpc>
                <a:spcPct val="100000"/>
              </a:lnSpc>
              <a:spcBef>
                <a:spcPct val="50000"/>
              </a:spcBef>
              <a:buSzTx/>
              <a:buNone/>
            </a:pPr>
            <a:r>
              <a:rPr lang="en-GB" altLang="en-US" sz="2400" dirty="0">
                <a:latin typeface="Sharp Sans"/>
              </a:rPr>
              <a:t>“… it’s worth casting your mind back to the mid-1990s and the arrival of the world wide web. That, too, came with profound assertions of a new utopia, a connected world in which borders, difference and privation would end. “</a:t>
            </a:r>
          </a:p>
          <a:p>
            <a:pPr algn="just">
              <a:lnSpc>
                <a:spcPct val="100000"/>
              </a:lnSpc>
              <a:spcBef>
                <a:spcPct val="50000"/>
              </a:spcBef>
              <a:buSzTx/>
              <a:buNone/>
            </a:pPr>
            <a:r>
              <a:rPr lang="en-GB" altLang="en-US" sz="2400" dirty="0" err="1">
                <a:latin typeface="Sharp Sans"/>
              </a:rPr>
              <a:t>Alang</a:t>
            </a:r>
            <a:r>
              <a:rPr lang="en-GB" altLang="en-US" sz="2400" dirty="0">
                <a:latin typeface="Sharp Sans"/>
              </a:rPr>
              <a:t>, N.</a:t>
            </a:r>
            <a:r>
              <a:rPr lang="en-GB" altLang="en-US" sz="2400" i="1" dirty="0">
                <a:latin typeface="Sharp Sans"/>
              </a:rPr>
              <a:t>, The Guardian, “</a:t>
            </a:r>
            <a:r>
              <a:rPr lang="en-GB" altLang="en-US" sz="2400" dirty="0">
                <a:latin typeface="Sharp Sans"/>
              </a:rPr>
              <a:t>No god in the machine: the pitfalls of AI worship” (8.8.2024)</a:t>
            </a:r>
          </a:p>
          <a:p>
            <a:pPr algn="just">
              <a:lnSpc>
                <a:spcPct val="100000"/>
              </a:lnSpc>
              <a:spcBef>
                <a:spcPct val="50000"/>
              </a:spcBef>
              <a:buSzTx/>
              <a:buNone/>
            </a:pPr>
            <a:r>
              <a:rPr lang="pt-BR" altLang="en-US" sz="2400" dirty="0">
                <a:latin typeface="Sharp Sans"/>
                <a:hlinkClick r:id="rId2"/>
              </a:rPr>
              <a:t>https://www.theguardian.com/news/article/2024/aug/08/no-god-in-the-machine-the-pitfalls-of-ai-worship</a:t>
            </a:r>
            <a:endParaRPr lang="pt-BR" altLang="en-US" sz="2400" dirty="0">
              <a:latin typeface="Sharp Sans"/>
            </a:endParaRPr>
          </a:p>
        </p:txBody>
      </p:sp>
    </p:spTree>
    <p:extLst>
      <p:ext uri="{BB962C8B-B14F-4D97-AF65-F5344CB8AC3E}">
        <p14:creationId xmlns:p14="http://schemas.microsoft.com/office/powerpoint/2010/main" val="586260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Technological pessimists</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3276600"/>
            <a:ext cx="10515600" cy="2975658"/>
          </a:xfrm>
        </p:spPr>
        <p:txBody>
          <a:bodyPr>
            <a:normAutofit/>
          </a:bodyPr>
          <a:lstStyle/>
          <a:p>
            <a:pPr marL="0" indent="0">
              <a:buNone/>
            </a:pPr>
            <a:r>
              <a:rPr lang="en-GB" dirty="0"/>
              <a:t>- Harry Braverman  (1920-1976) </a:t>
            </a:r>
          </a:p>
          <a:p>
            <a:pPr>
              <a:buFontTx/>
              <a:buChar char="-"/>
            </a:pPr>
            <a:r>
              <a:rPr lang="en-GB" dirty="0"/>
              <a:t>Alain Touraine (1925-…)</a:t>
            </a:r>
          </a:p>
          <a:p>
            <a:pPr>
              <a:buFontTx/>
              <a:buChar char="-"/>
            </a:pPr>
            <a:r>
              <a:rPr lang="en-GB" dirty="0"/>
              <a:t>Evgeny Morozov (1984-…)</a:t>
            </a:r>
          </a:p>
          <a:p>
            <a:pPr marL="0" indent="0">
              <a:buNone/>
            </a:pPr>
            <a:r>
              <a:rPr lang="en-GB" dirty="0"/>
              <a:t>Neo-marxist orientation in Sociology of work </a:t>
            </a:r>
          </a:p>
          <a:p>
            <a:pPr marL="0" indent="0">
              <a:buNone/>
            </a:pPr>
            <a:r>
              <a:rPr lang="en-GB" dirty="0"/>
              <a:t>A new phase within the capitalist mode of production </a:t>
            </a:r>
            <a:r>
              <a:rPr lang="en-GB" dirty="0">
                <a:cs typeface="Arial" panose="020B0604020202020204" pitchFamily="34" charset="0"/>
              </a:rPr>
              <a:t>→ Degradation of work</a:t>
            </a:r>
            <a:endParaRPr lang="en-GB" dirty="0"/>
          </a:p>
        </p:txBody>
      </p:sp>
      <p:pic>
        <p:nvPicPr>
          <p:cNvPr id="6" name="Picture 5" descr="42-16786050">
            <a:extLst>
              <a:ext uri="{FF2B5EF4-FFF2-40B4-BE49-F238E27FC236}">
                <a16:creationId xmlns:a16="http://schemas.microsoft.com/office/drawing/2014/main" id="{20758F55-0AB5-48AB-B642-4F6418C5C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1257721"/>
            <a:ext cx="13684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465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en-GB" dirty="0">
                <a:solidFill>
                  <a:schemeClr val="tx1">
                    <a:lumMod val="50000"/>
                  </a:schemeClr>
                </a:solidFill>
              </a:rPr>
              <a:t>Neo-taylorist  forms of organisation and work</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2667000"/>
            <a:ext cx="11277600" cy="3585258"/>
          </a:xfrm>
        </p:spPr>
        <p:txBody>
          <a:bodyPr>
            <a:normAutofit/>
          </a:bodyPr>
          <a:lstStyle/>
          <a:p>
            <a:r>
              <a:rPr lang="en-GB" dirty="0"/>
              <a:t>Centralisation of decisions </a:t>
            </a:r>
          </a:p>
          <a:p>
            <a:r>
              <a:rPr lang="en-GB" dirty="0"/>
              <a:t>Strong division of labour (dissociation between conception/control and execution)</a:t>
            </a:r>
          </a:p>
          <a:p>
            <a:r>
              <a:rPr lang="en-GB" dirty="0"/>
              <a:t>Deskilling: division of labour is </a:t>
            </a:r>
            <a:r>
              <a:rPr lang="en-GB" altLang="pt-PT" dirty="0"/>
              <a:t>exacerbated work reduced to few, specialized tasks</a:t>
            </a:r>
            <a:endParaRPr lang="en-GB" dirty="0"/>
          </a:p>
          <a:p>
            <a:r>
              <a:rPr lang="en-GB" dirty="0"/>
              <a:t>Intensification of work and labour exploitation</a:t>
            </a:r>
          </a:p>
          <a:p>
            <a:r>
              <a:rPr lang="en-GB" dirty="0"/>
              <a:t>Taylorism "having conquered the factory has moved into the office and shop“ (Kumar, 1978: 210)</a:t>
            </a:r>
          </a:p>
          <a:p>
            <a:endParaRPr lang="en-GB" dirty="0"/>
          </a:p>
        </p:txBody>
      </p:sp>
    </p:spTree>
    <p:extLst>
      <p:ext uri="{BB962C8B-B14F-4D97-AF65-F5344CB8AC3E}">
        <p14:creationId xmlns:p14="http://schemas.microsoft.com/office/powerpoint/2010/main" val="3426395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en-GB" dirty="0">
                <a:solidFill>
                  <a:schemeClr val="tx1">
                    <a:lumMod val="50000"/>
                  </a:schemeClr>
                </a:solidFill>
              </a:rPr>
              <a:t>Neo-taylorist  forms of organisation and work</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2286000"/>
            <a:ext cx="11277600" cy="3966258"/>
          </a:xfrm>
        </p:spPr>
        <p:txBody>
          <a:bodyPr>
            <a:normAutofit lnSpcReduction="10000"/>
          </a:bodyPr>
          <a:lstStyle/>
          <a:p>
            <a:r>
              <a:rPr lang="en-GB" dirty="0"/>
              <a:t>Technology enables the monitoring in real time of increasingly intensive work</a:t>
            </a:r>
          </a:p>
          <a:p>
            <a:r>
              <a:rPr lang="pt-BR" dirty="0"/>
              <a:t>New forms of alienation</a:t>
            </a:r>
          </a:p>
          <a:p>
            <a:r>
              <a:rPr lang="pt-BR" dirty="0"/>
              <a:t>Atomization of workers without the bargaining power of units </a:t>
            </a:r>
            <a:r>
              <a:rPr lang="pt-BR" dirty="0">
                <a:cs typeface="Arial" panose="020B0604020202020204" pitchFamily="34" charset="0"/>
              </a:rPr>
              <a:t>→ isolation</a:t>
            </a:r>
            <a:endParaRPr lang="pt-BR" dirty="0"/>
          </a:p>
          <a:p>
            <a:r>
              <a:rPr lang="pt-BR" dirty="0"/>
              <a:t>Job insecurity</a:t>
            </a:r>
          </a:p>
          <a:p>
            <a:r>
              <a:rPr lang="pt-BR" dirty="0"/>
              <a:t>Skill polarization </a:t>
            </a:r>
            <a:r>
              <a:rPr lang="pt-BR" dirty="0">
                <a:latin typeface="Arial" panose="020B0604020202020204" pitchFamily="34" charset="0"/>
                <a:cs typeface="Arial" panose="020B0604020202020204" pitchFamily="34" charset="0"/>
              </a:rPr>
              <a:t>→ </a:t>
            </a:r>
            <a:r>
              <a:rPr lang="pt-BR" dirty="0"/>
              <a:t>Widening inequality</a:t>
            </a:r>
          </a:p>
          <a:p>
            <a:pPr lvl="1"/>
            <a:r>
              <a:rPr lang="en-GB" dirty="0"/>
              <a:t>knowledge specialists, engineers, programmers and technicians (CORE WORKERS); vs </a:t>
            </a:r>
          </a:p>
          <a:p>
            <a:pPr lvl="1"/>
            <a:r>
              <a:rPr lang="en-GB" dirty="0"/>
              <a:t>workers who exercise routine, fragmented and non-skilled tasks (PERIPHERAL WORKERS)</a:t>
            </a:r>
          </a:p>
          <a:p>
            <a:pPr marL="0" indent="0">
              <a:buNone/>
            </a:pPr>
            <a:endParaRPr lang="en-GB" dirty="0"/>
          </a:p>
        </p:txBody>
      </p:sp>
      <p:pic>
        <p:nvPicPr>
          <p:cNvPr id="4" name="Picture 6" descr="camera">
            <a:extLst>
              <a:ext uri="{FF2B5EF4-FFF2-40B4-BE49-F238E27FC236}">
                <a16:creationId xmlns:a16="http://schemas.microsoft.com/office/drawing/2014/main" id="{4CA21078-29B5-4A1F-B17B-D602FBBCA1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678706"/>
            <a:ext cx="2071114" cy="1377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108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en-GB" dirty="0">
                <a:solidFill>
                  <a:schemeClr val="tx1">
                    <a:lumMod val="50000"/>
                  </a:schemeClr>
                </a:solidFill>
              </a:rPr>
              <a:t>An example of techno-pessimism</a:t>
            </a:r>
            <a:endParaRPr lang="pt-PT" dirty="0"/>
          </a:p>
        </p:txBody>
      </p:sp>
      <p:sp>
        <p:nvSpPr>
          <p:cNvPr id="7" name="Rectangle 6">
            <a:extLst>
              <a:ext uri="{FF2B5EF4-FFF2-40B4-BE49-F238E27FC236}">
                <a16:creationId xmlns:a16="http://schemas.microsoft.com/office/drawing/2014/main" id="{4EB27CC0-8A6A-4826-9277-BE675B11E58F}"/>
              </a:ext>
            </a:extLst>
          </p:cNvPr>
          <p:cNvSpPr/>
          <p:nvPr/>
        </p:nvSpPr>
        <p:spPr>
          <a:xfrm>
            <a:off x="2127294" y="2819400"/>
            <a:ext cx="7937412" cy="830997"/>
          </a:xfrm>
          <a:prstGeom prst="rect">
            <a:avLst/>
          </a:prstGeom>
        </p:spPr>
        <p:txBody>
          <a:bodyPr wrap="square">
            <a:spAutoFit/>
          </a:bodyPr>
          <a:lstStyle/>
          <a:p>
            <a:pPr algn="ctr"/>
            <a:r>
              <a:rPr lang="pt-PT" sz="2400" dirty="0">
                <a:latin typeface="Sharp Sans"/>
                <a:hlinkClick r:id="rId2"/>
              </a:rPr>
              <a:t>https://youtu.be/uhU0hRng-eE?si=sSRjTjptZCuXOXRr</a:t>
            </a:r>
            <a:endParaRPr lang="pt-PT" sz="2400" dirty="0">
              <a:latin typeface="Sharp Sans"/>
            </a:endParaRPr>
          </a:p>
          <a:p>
            <a:pPr algn="ctr"/>
            <a:endParaRPr lang="pt-PT" sz="2400" dirty="0">
              <a:latin typeface="Sharp Sans"/>
            </a:endParaRPr>
          </a:p>
        </p:txBody>
      </p:sp>
    </p:spTree>
    <p:extLst>
      <p:ext uri="{BB962C8B-B14F-4D97-AF65-F5344CB8AC3E}">
        <p14:creationId xmlns:p14="http://schemas.microsoft.com/office/powerpoint/2010/main" val="1079870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The </a:t>
            </a:r>
            <a:r>
              <a:rPr lang="pt-PT" i="1" dirty="0">
                <a:solidFill>
                  <a:schemeClr val="tx1">
                    <a:lumMod val="50000"/>
                  </a:schemeClr>
                </a:solidFill>
              </a:rPr>
              <a:t>Golden Age (c.1880-1945)</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p:txBody>
          <a:bodyPr>
            <a:normAutofit/>
          </a:bodyPr>
          <a:lstStyle/>
          <a:p>
            <a:r>
              <a:rPr lang="en-GB" dirty="0"/>
              <a:t>Productivity growth (and labour productivity) → high profit rates</a:t>
            </a:r>
          </a:p>
          <a:p>
            <a:r>
              <a:rPr lang="en-GB" dirty="0"/>
              <a:t>Increasing wages and living standards → massification → material goods=social status</a:t>
            </a:r>
          </a:p>
          <a:p>
            <a:r>
              <a:rPr lang="en-GB" dirty="0"/>
              <a:t>Increase in private consumption</a:t>
            </a:r>
          </a:p>
          <a:p>
            <a:r>
              <a:rPr lang="en-GB" dirty="0"/>
              <a:t>Full-employment, welfare state expansion (e.g. NHS)</a:t>
            </a:r>
          </a:p>
          <a:p>
            <a:r>
              <a:rPr lang="en-GB" dirty="0"/>
              <a:t>Consolidation and extension of principles of Taylorism in work organisation</a:t>
            </a:r>
          </a:p>
          <a:p>
            <a:r>
              <a:rPr lang="en-GB" dirty="0"/>
              <a:t>Large-scale → mass production (Fordism, economies of scale) within firms</a:t>
            </a:r>
            <a:endParaRPr lang="pt-PT" dirty="0"/>
          </a:p>
        </p:txBody>
      </p:sp>
    </p:spTree>
    <p:extLst>
      <p:ext uri="{BB962C8B-B14F-4D97-AF65-F5344CB8AC3E}">
        <p14:creationId xmlns:p14="http://schemas.microsoft.com/office/powerpoint/2010/main" val="2526843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Non-deterministic approaches</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3021013"/>
            <a:ext cx="10515600" cy="3231246"/>
          </a:xfrm>
        </p:spPr>
        <p:txBody>
          <a:bodyPr>
            <a:normAutofit/>
          </a:bodyPr>
          <a:lstStyle/>
          <a:p>
            <a:pPr marL="0" indent="0">
              <a:buNone/>
            </a:pPr>
            <a:r>
              <a:rPr lang="en-GB" dirty="0"/>
              <a:t>- David Lyon (1948-…)</a:t>
            </a:r>
          </a:p>
          <a:p>
            <a:pPr marL="0" indent="0">
              <a:buNone/>
            </a:pPr>
            <a:r>
              <a:rPr lang="en-GB" dirty="0"/>
              <a:t>- Manuel Castells (1942-…)</a:t>
            </a:r>
          </a:p>
          <a:p>
            <a:pPr marL="0" indent="0">
              <a:buNone/>
            </a:pPr>
            <a:r>
              <a:rPr lang="en-GB" dirty="0"/>
              <a:t>- Christian Stoffaes (1947-…)</a:t>
            </a:r>
          </a:p>
          <a:p>
            <a:pPr marL="0" indent="0">
              <a:buNone/>
            </a:pPr>
            <a:r>
              <a:rPr lang="en-GB" dirty="0"/>
              <a:t>Ambivalence (risks and opportunities)</a:t>
            </a:r>
          </a:p>
          <a:p>
            <a:pPr marL="0" indent="0">
              <a:buNone/>
            </a:pPr>
            <a:r>
              <a:rPr lang="en-GB" dirty="0"/>
              <a:t>Path uncertainty and heterogeneity: </a:t>
            </a:r>
            <a:r>
              <a:rPr lang="en-GB" b="1" u="sng" dirty="0"/>
              <a:t>social shaping of technology</a:t>
            </a:r>
          </a:p>
        </p:txBody>
      </p:sp>
      <p:pic>
        <p:nvPicPr>
          <p:cNvPr id="5" name="Picture 13">
            <a:extLst>
              <a:ext uri="{FF2B5EF4-FFF2-40B4-BE49-F238E27FC236}">
                <a16:creationId xmlns:a16="http://schemas.microsoft.com/office/drawing/2014/main" id="{8A26C74E-9343-4E80-8843-6BD9DA58D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718" y="1295400"/>
            <a:ext cx="3076682" cy="172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24022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Non-deterministic approaches: one example</a:t>
            </a:r>
            <a:endParaRPr lang="pt-PT" dirty="0"/>
          </a:p>
        </p:txBody>
      </p:sp>
      <p:sp>
        <p:nvSpPr>
          <p:cNvPr id="7" name="Marcador de Posição de Conteúdo 2">
            <a:extLst>
              <a:ext uri="{FF2B5EF4-FFF2-40B4-BE49-F238E27FC236}">
                <a16:creationId xmlns:a16="http://schemas.microsoft.com/office/drawing/2014/main" id="{F736C38C-2CC1-405D-B86E-F277F118E78E}"/>
              </a:ext>
            </a:extLst>
          </p:cNvPr>
          <p:cNvSpPr>
            <a:spLocks noGrp="1"/>
          </p:cNvSpPr>
          <p:nvPr>
            <p:ph idx="1"/>
          </p:nvPr>
        </p:nvSpPr>
        <p:spPr>
          <a:xfrm>
            <a:off x="5181600" y="2743200"/>
            <a:ext cx="6760210" cy="2742416"/>
          </a:xfrm>
        </p:spPr>
        <p:txBody>
          <a:bodyPr>
            <a:normAutofit/>
          </a:bodyPr>
          <a:lstStyle/>
          <a:p>
            <a:pPr marL="0" indent="0" algn="just">
              <a:spcBef>
                <a:spcPct val="50000"/>
              </a:spcBef>
              <a:buSzTx/>
              <a:buNone/>
              <a:defRPr/>
            </a:pPr>
            <a:r>
              <a:rPr lang="en-GB" sz="2000" dirty="0"/>
              <a:t>“There’s a lot of cool stuff on the internet. I think </a:t>
            </a:r>
            <a:r>
              <a:rPr lang="en-GB" sz="2000" dirty="0" err="1"/>
              <a:t>TikTok</a:t>
            </a:r>
            <a:r>
              <a:rPr lang="en-GB" sz="2000" dirty="0"/>
              <a:t> is dangerous and should be banned yet I love dance culture on </a:t>
            </a:r>
            <a:r>
              <a:rPr lang="en-GB" sz="2000" dirty="0" err="1"/>
              <a:t>TikTok</a:t>
            </a:r>
            <a:r>
              <a:rPr lang="en-GB" sz="2000" dirty="0"/>
              <a:t> and it should be cherished.” (…) </a:t>
            </a:r>
          </a:p>
          <a:p>
            <a:pPr marL="0" indent="0" algn="just">
              <a:spcBef>
                <a:spcPct val="50000"/>
              </a:spcBef>
              <a:buSzTx/>
              <a:buNone/>
              <a:defRPr/>
            </a:pPr>
            <a:r>
              <a:rPr lang="en-GB" sz="2000" dirty="0"/>
              <a:t>“Because it’s controlled by the Chinese, and should there be difficult circumstances there are lots of horrible tactical uses it could be put to. I don’t think it’s an acceptable risk. It’s </a:t>
            </a:r>
            <a:r>
              <a:rPr lang="en-GB" sz="2000" dirty="0" err="1"/>
              <a:t>heartbreaking</a:t>
            </a:r>
            <a:r>
              <a:rPr lang="en-GB" sz="2000" dirty="0"/>
              <a:t> because a lot of kids love it for perfectly good reasons.”</a:t>
            </a:r>
            <a:endParaRPr lang="pt-BR" altLang="en-US" sz="2000" dirty="0">
              <a:solidFill>
                <a:schemeClr val="tx1"/>
              </a:solidFill>
            </a:endParaRPr>
          </a:p>
        </p:txBody>
      </p:sp>
      <p:pic>
        <p:nvPicPr>
          <p:cNvPr id="8" name="Picture 7">
            <a:extLst>
              <a:ext uri="{FF2B5EF4-FFF2-40B4-BE49-F238E27FC236}">
                <a16:creationId xmlns:a16="http://schemas.microsoft.com/office/drawing/2014/main" id="{4168D3C4-AEF9-456F-9EB8-9B9E1DB95EB5}"/>
              </a:ext>
            </a:extLst>
          </p:cNvPr>
          <p:cNvPicPr>
            <a:picLocks noChangeAspect="1"/>
          </p:cNvPicPr>
          <p:nvPr/>
        </p:nvPicPr>
        <p:blipFill>
          <a:blip r:embed="rId2"/>
          <a:stretch>
            <a:fillRect/>
          </a:stretch>
        </p:blipFill>
        <p:spPr>
          <a:xfrm>
            <a:off x="152400" y="2218830"/>
            <a:ext cx="5029200" cy="3098504"/>
          </a:xfrm>
          <a:prstGeom prst="rect">
            <a:avLst/>
          </a:prstGeom>
        </p:spPr>
      </p:pic>
      <p:sp>
        <p:nvSpPr>
          <p:cNvPr id="9" name="Rectangle 8">
            <a:extLst>
              <a:ext uri="{FF2B5EF4-FFF2-40B4-BE49-F238E27FC236}">
                <a16:creationId xmlns:a16="http://schemas.microsoft.com/office/drawing/2014/main" id="{D44B138A-E79A-4B49-8D23-F18FC20CABC8}"/>
              </a:ext>
            </a:extLst>
          </p:cNvPr>
          <p:cNvSpPr/>
          <p:nvPr/>
        </p:nvSpPr>
        <p:spPr>
          <a:xfrm>
            <a:off x="182880" y="5508792"/>
            <a:ext cx="11734800" cy="646331"/>
          </a:xfrm>
          <a:prstGeom prst="rect">
            <a:avLst/>
          </a:prstGeom>
        </p:spPr>
        <p:txBody>
          <a:bodyPr wrap="square">
            <a:spAutoFit/>
          </a:bodyPr>
          <a:lstStyle/>
          <a:p>
            <a:r>
              <a:rPr lang="pt-PT" dirty="0">
                <a:solidFill>
                  <a:schemeClr val="bg2">
                    <a:lumMod val="10000"/>
                  </a:schemeClr>
                </a:solidFill>
                <a:hlinkClick r:id="rId3"/>
              </a:rPr>
              <a:t>https://www.theguardian.com/technology/2023/mar/23/tech-guru-jaron-lanier-the-danger-isnt-that-ai-destroys-us-its-that-it-drives-us-insane</a:t>
            </a:r>
            <a:endParaRPr lang="pt-PT" dirty="0">
              <a:solidFill>
                <a:schemeClr val="bg2">
                  <a:lumMod val="10000"/>
                </a:schemeClr>
              </a:solidFill>
            </a:endParaRPr>
          </a:p>
        </p:txBody>
      </p:sp>
      <p:pic>
        <p:nvPicPr>
          <p:cNvPr id="10" name="Picture 9">
            <a:extLst>
              <a:ext uri="{FF2B5EF4-FFF2-40B4-BE49-F238E27FC236}">
                <a16:creationId xmlns:a16="http://schemas.microsoft.com/office/drawing/2014/main" id="{1196DB95-91BF-404F-B355-86009B02DB89}"/>
              </a:ext>
            </a:extLst>
          </p:cNvPr>
          <p:cNvPicPr>
            <a:picLocks noChangeAspect="1"/>
          </p:cNvPicPr>
          <p:nvPr/>
        </p:nvPicPr>
        <p:blipFill>
          <a:blip r:embed="rId4"/>
          <a:stretch>
            <a:fillRect/>
          </a:stretch>
        </p:blipFill>
        <p:spPr>
          <a:xfrm>
            <a:off x="9607550" y="319473"/>
            <a:ext cx="2279650" cy="2258591"/>
          </a:xfrm>
          <a:prstGeom prst="rect">
            <a:avLst/>
          </a:prstGeom>
        </p:spPr>
      </p:pic>
    </p:spTree>
    <p:extLst>
      <p:ext uri="{BB962C8B-B14F-4D97-AF65-F5344CB8AC3E}">
        <p14:creationId xmlns:p14="http://schemas.microsoft.com/office/powerpoint/2010/main" val="41955957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Manuel Castells (1947-...)	</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1752600"/>
            <a:ext cx="10515600" cy="4499659"/>
          </a:xfrm>
        </p:spPr>
        <p:txBody>
          <a:bodyPr>
            <a:normAutofit fontScale="92500" lnSpcReduction="10000"/>
          </a:bodyPr>
          <a:lstStyle/>
          <a:p>
            <a:pPr marL="0" indent="0">
              <a:buNone/>
            </a:pPr>
            <a:r>
              <a:rPr lang="en-GB" dirty="0"/>
              <a:t>Technological change as the trigger for a series of transformations in society:</a:t>
            </a:r>
          </a:p>
          <a:p>
            <a:r>
              <a:rPr lang="en-GB" dirty="0"/>
              <a:t>New social structures (</a:t>
            </a:r>
            <a:r>
              <a:rPr lang="en-GB" i="1" dirty="0"/>
              <a:t>network society</a:t>
            </a:r>
            <a:r>
              <a:rPr lang="en-GB" dirty="0"/>
              <a:t>)</a:t>
            </a:r>
          </a:p>
          <a:p>
            <a:pPr marL="0" indent="0">
              <a:buNone/>
            </a:pPr>
            <a:r>
              <a:rPr lang="en-GB" dirty="0"/>
              <a:t>Networks always existed, but technology enables these to more geographically dispersed and generate new kinds of social relationships</a:t>
            </a:r>
          </a:p>
          <a:p>
            <a:r>
              <a:rPr lang="en-GB" dirty="0"/>
              <a:t>New economic structure (</a:t>
            </a:r>
            <a:r>
              <a:rPr lang="en-GB" i="1" dirty="0"/>
              <a:t>global informational capitalism</a:t>
            </a:r>
            <a:r>
              <a:rPr lang="en-GB" dirty="0"/>
              <a:t>)</a:t>
            </a:r>
          </a:p>
          <a:p>
            <a:pPr marL="0" indent="0">
              <a:buNone/>
            </a:pPr>
            <a:r>
              <a:rPr lang="en-GB" dirty="0"/>
              <a:t>Knowledge becoming more important for economic activity in a globalized context</a:t>
            </a:r>
          </a:p>
          <a:p>
            <a:r>
              <a:rPr lang="en-GB" dirty="0"/>
              <a:t>New culture (</a:t>
            </a:r>
            <a:r>
              <a:rPr lang="en-GB" i="1" dirty="0"/>
              <a:t>real virtuality</a:t>
            </a:r>
            <a:r>
              <a:rPr lang="en-GB" dirty="0"/>
              <a:t>)</a:t>
            </a:r>
          </a:p>
          <a:p>
            <a:pPr marL="0" indent="0">
              <a:buNone/>
            </a:pPr>
            <a:r>
              <a:rPr lang="en-GB" dirty="0"/>
              <a:t>Flows substitute places/locales bounded by physical continuity. Sequences are broken and media is integrated (news, shows)</a:t>
            </a:r>
          </a:p>
        </p:txBody>
      </p:sp>
    </p:spTree>
    <p:extLst>
      <p:ext uri="{BB962C8B-B14F-4D97-AF65-F5344CB8AC3E}">
        <p14:creationId xmlns:p14="http://schemas.microsoft.com/office/powerpoint/2010/main" val="1729552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Non-deterministic critique</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1307718"/>
            <a:ext cx="10591800" cy="2121281"/>
          </a:xfrm>
        </p:spPr>
        <p:txBody>
          <a:bodyPr>
            <a:normAutofit fontScale="92500" lnSpcReduction="10000"/>
          </a:bodyPr>
          <a:lstStyle/>
          <a:p>
            <a:r>
              <a:rPr lang="en-GB" dirty="0"/>
              <a:t>Technologies are not “autonomous”</a:t>
            </a:r>
          </a:p>
          <a:p>
            <a:r>
              <a:rPr lang="en-GB" dirty="0"/>
              <a:t>They are a social construct and context-dependent</a:t>
            </a:r>
          </a:p>
          <a:p>
            <a:r>
              <a:rPr lang="en-GB" dirty="0"/>
              <a:t>Path dependency</a:t>
            </a:r>
          </a:p>
          <a:p>
            <a:r>
              <a:rPr lang="en-GB" dirty="0"/>
              <a:t>Technology as the starting point to analyse change</a:t>
            </a:r>
          </a:p>
        </p:txBody>
      </p:sp>
      <p:graphicFrame>
        <p:nvGraphicFramePr>
          <p:cNvPr id="5" name="Diagrama 2">
            <a:extLst>
              <a:ext uri="{FF2B5EF4-FFF2-40B4-BE49-F238E27FC236}">
                <a16:creationId xmlns:a16="http://schemas.microsoft.com/office/drawing/2014/main" id="{E2B4082A-0137-4B2F-8234-878F27385B3B}"/>
              </a:ext>
            </a:extLst>
          </p:cNvPr>
          <p:cNvGraphicFramePr/>
          <p:nvPr>
            <p:extLst>
              <p:ext uri="{D42A27DB-BD31-4B8C-83A1-F6EECF244321}">
                <p14:modId xmlns:p14="http://schemas.microsoft.com/office/powerpoint/2010/main" val="3501154416"/>
              </p:ext>
            </p:extLst>
          </p:nvPr>
        </p:nvGraphicFramePr>
        <p:xfrm>
          <a:off x="838200" y="3398519"/>
          <a:ext cx="9189720" cy="3144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1">
            <a:extLst>
              <a:ext uri="{FF2B5EF4-FFF2-40B4-BE49-F238E27FC236}">
                <a16:creationId xmlns:a16="http://schemas.microsoft.com/office/drawing/2014/main" id="{0A963CD5-17CB-42CD-BED2-F2BDC72A6AF9}"/>
              </a:ext>
            </a:extLst>
          </p:cNvPr>
          <p:cNvSpPr>
            <a:spLocks noChangeArrowheads="1"/>
          </p:cNvSpPr>
          <p:nvPr/>
        </p:nvSpPr>
        <p:spPr bwMode="auto">
          <a:xfrm>
            <a:off x="8534400" y="5791200"/>
            <a:ext cx="3657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a:spcBef>
                <a:spcPct val="0"/>
              </a:spcBef>
              <a:buClrTx/>
              <a:buSzTx/>
              <a:buFontTx/>
              <a:buNone/>
            </a:pPr>
            <a:r>
              <a:rPr lang="en-US" altLang="pt-PT" sz="1800" dirty="0">
                <a:latin typeface="Sharp Sans"/>
                <a:cs typeface="Arial" panose="020B0604020202020204" pitchFamily="34" charset="0"/>
              </a:rPr>
              <a:t>Source: Castells and Himanen (2002)</a:t>
            </a:r>
            <a:endParaRPr lang="pt-PT" altLang="pt-PT" sz="1800" dirty="0">
              <a:latin typeface="Sharp Sans"/>
              <a:cs typeface="Arial" panose="020B0604020202020204" pitchFamily="34" charset="0"/>
            </a:endParaRPr>
          </a:p>
        </p:txBody>
      </p:sp>
      <p:sp>
        <p:nvSpPr>
          <p:cNvPr id="6" name="Right Brace 5">
            <a:extLst>
              <a:ext uri="{FF2B5EF4-FFF2-40B4-BE49-F238E27FC236}">
                <a16:creationId xmlns:a16="http://schemas.microsoft.com/office/drawing/2014/main" id="{2114C03C-89C8-4660-98C2-504FBCCC957D}"/>
              </a:ext>
            </a:extLst>
          </p:cNvPr>
          <p:cNvSpPr/>
          <p:nvPr/>
        </p:nvSpPr>
        <p:spPr>
          <a:xfrm>
            <a:off x="6705600" y="1307718"/>
            <a:ext cx="533400" cy="1461789"/>
          </a:xfrm>
          <a:prstGeom prst="rightBrace">
            <a:avLst/>
          </a:prstGeom>
          <a:noFill/>
          <a:ln w="25400" cap="flat">
            <a:solidFill>
              <a:srgbClr val="C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pt-PT" sz="1800" b="0" i="0" u="none" strike="noStrike" cap="none" spc="0" normalizeH="0" baseline="0">
              <a:ln>
                <a:noFill/>
              </a:ln>
              <a:solidFill>
                <a:srgbClr val="000000"/>
              </a:solidFill>
              <a:effectLst/>
              <a:uFillTx/>
            </a:endParaRPr>
          </a:p>
        </p:txBody>
      </p:sp>
      <p:sp>
        <p:nvSpPr>
          <p:cNvPr id="8" name="Rectangle 1">
            <a:extLst>
              <a:ext uri="{FF2B5EF4-FFF2-40B4-BE49-F238E27FC236}">
                <a16:creationId xmlns:a16="http://schemas.microsoft.com/office/drawing/2014/main" id="{CD47930B-3F38-4B37-98AA-3CC0A5E963F9}"/>
              </a:ext>
            </a:extLst>
          </p:cNvPr>
          <p:cNvSpPr>
            <a:spLocks noChangeArrowheads="1"/>
          </p:cNvSpPr>
          <p:nvPr/>
        </p:nvSpPr>
        <p:spPr bwMode="auto">
          <a:xfrm>
            <a:off x="7421879" y="1668959"/>
            <a:ext cx="347472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a:spcBef>
                <a:spcPct val="0"/>
              </a:spcBef>
              <a:buClrTx/>
              <a:buSzTx/>
              <a:buFontTx/>
              <a:buNone/>
            </a:pPr>
            <a:r>
              <a:rPr lang="en-US" altLang="pt-PT" sz="2200" dirty="0">
                <a:latin typeface="Sharp Sans"/>
                <a:cs typeface="Arial" panose="020B0604020202020204" pitchFamily="34" charset="0"/>
              </a:rPr>
              <a:t>Going back to concept of </a:t>
            </a:r>
            <a:r>
              <a:rPr lang="en-US" altLang="pt-PT" sz="2200" b="1" dirty="0">
                <a:latin typeface="Sharp Sans"/>
                <a:cs typeface="Arial" panose="020B0604020202020204" pitchFamily="34" charset="0"/>
              </a:rPr>
              <a:t>social shaping of technology </a:t>
            </a:r>
            <a:endParaRPr lang="pt-PT" altLang="pt-PT" sz="2200" b="1" dirty="0">
              <a:latin typeface="Sharp Sans"/>
              <a:cs typeface="Arial" panose="020B0604020202020204" pitchFamily="34" charset="0"/>
            </a:endParaRPr>
          </a:p>
        </p:txBody>
      </p:sp>
    </p:spTree>
    <p:extLst>
      <p:ext uri="{BB962C8B-B14F-4D97-AF65-F5344CB8AC3E}">
        <p14:creationId xmlns:p14="http://schemas.microsoft.com/office/powerpoint/2010/main" val="1856697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Not information society... But societies</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3021013"/>
            <a:ext cx="10515600" cy="2998787"/>
          </a:xfrm>
        </p:spPr>
        <p:txBody>
          <a:bodyPr>
            <a:normAutofit/>
          </a:bodyPr>
          <a:lstStyle/>
          <a:p>
            <a:r>
              <a:rPr lang="en-GB" dirty="0"/>
              <a:t>“The Silicon Valley model” – a market-dominated informational society;</a:t>
            </a:r>
          </a:p>
          <a:p>
            <a:r>
              <a:rPr lang="en-GB" dirty="0"/>
              <a:t>“The Singapore model” – an authoritarian informational society;</a:t>
            </a:r>
          </a:p>
          <a:p>
            <a:r>
              <a:rPr lang="en-GB" dirty="0"/>
              <a:t>“The Finnish model” – a welfare informational society</a:t>
            </a:r>
          </a:p>
          <a:p>
            <a:r>
              <a:rPr lang="en-GB" dirty="0"/>
              <a:t>Portugal? Proto informational society</a:t>
            </a:r>
          </a:p>
          <a:p>
            <a:endParaRPr lang="en-GB" dirty="0"/>
          </a:p>
        </p:txBody>
      </p:sp>
      <p:sp>
        <p:nvSpPr>
          <p:cNvPr id="6" name="Rectangle 1">
            <a:extLst>
              <a:ext uri="{FF2B5EF4-FFF2-40B4-BE49-F238E27FC236}">
                <a16:creationId xmlns:a16="http://schemas.microsoft.com/office/drawing/2014/main" id="{348AF122-8DA9-4BC5-A281-2B0A5FD09308}"/>
              </a:ext>
            </a:extLst>
          </p:cNvPr>
          <p:cNvSpPr>
            <a:spLocks noChangeArrowheads="1"/>
          </p:cNvSpPr>
          <p:nvPr/>
        </p:nvSpPr>
        <p:spPr bwMode="auto">
          <a:xfrm>
            <a:off x="7612698" y="5410200"/>
            <a:ext cx="456406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a:spcBef>
                <a:spcPct val="0"/>
              </a:spcBef>
              <a:buClrTx/>
              <a:buSzTx/>
              <a:buFontTx/>
              <a:buNone/>
            </a:pPr>
            <a:r>
              <a:rPr lang="en-US" altLang="pt-PT" sz="1800" dirty="0">
                <a:latin typeface="Sharp Sans"/>
                <a:cs typeface="Arial" panose="020B0604020202020204" pitchFamily="34" charset="0"/>
              </a:rPr>
              <a:t>Source: Castells and Himanen (2002)</a:t>
            </a:r>
            <a:endParaRPr lang="pt-PT" altLang="pt-PT" sz="1800" dirty="0">
              <a:latin typeface="Sharp Sans"/>
              <a:cs typeface="Arial" panose="020B0604020202020204" pitchFamily="34" charset="0"/>
            </a:endParaRPr>
          </a:p>
        </p:txBody>
      </p:sp>
    </p:spTree>
    <p:extLst>
      <p:ext uri="{BB962C8B-B14F-4D97-AF65-F5344CB8AC3E}">
        <p14:creationId xmlns:p14="http://schemas.microsoft.com/office/powerpoint/2010/main" val="33828360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Not information society... But societies</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1078469"/>
            <a:ext cx="11277600" cy="5017531"/>
          </a:xfrm>
        </p:spPr>
        <p:txBody>
          <a:bodyPr>
            <a:normAutofit fontScale="92500" lnSpcReduction="10000"/>
          </a:bodyPr>
          <a:lstStyle/>
          <a:p>
            <a:r>
              <a:rPr lang="en-GB" dirty="0"/>
              <a:t>“The Silicon Valley model” – a </a:t>
            </a:r>
            <a:r>
              <a:rPr lang="en-GB" b="1" i="1" dirty="0"/>
              <a:t>market-dominated informational society</a:t>
            </a:r>
            <a:r>
              <a:rPr lang="en-GB" dirty="0"/>
              <a:t>;</a:t>
            </a:r>
          </a:p>
          <a:p>
            <a:pPr marL="0" indent="0">
              <a:buNone/>
            </a:pPr>
            <a:r>
              <a:rPr lang="pt-BR" dirty="0"/>
              <a:t>Strong economic and technological growth together with high social costs: inequalities, social exclusion and poverty (around 20% below poverty line);</a:t>
            </a:r>
          </a:p>
          <a:p>
            <a:r>
              <a:rPr lang="en-GB" dirty="0"/>
              <a:t>“The Singapore model” – an </a:t>
            </a:r>
            <a:r>
              <a:rPr lang="en-GB" b="1" i="1" dirty="0"/>
              <a:t>authoritarian informational society</a:t>
            </a:r>
            <a:r>
              <a:rPr lang="en-GB" dirty="0"/>
              <a:t>;</a:t>
            </a:r>
          </a:p>
          <a:p>
            <a:pPr marL="0" indent="0">
              <a:buNone/>
            </a:pPr>
            <a:r>
              <a:rPr lang="pt-BR" dirty="0"/>
              <a:t>Strong economic and technological growth, but some restrictions to individual freedom;</a:t>
            </a:r>
            <a:endParaRPr lang="en-GB" dirty="0"/>
          </a:p>
          <a:p>
            <a:r>
              <a:rPr lang="en-GB" dirty="0"/>
              <a:t>“The Finnish model” – a </a:t>
            </a:r>
            <a:r>
              <a:rPr lang="en-GB" b="1" i="1" dirty="0"/>
              <a:t>welfare informational society</a:t>
            </a:r>
            <a:r>
              <a:rPr lang="en-GB" dirty="0"/>
              <a:t>;</a:t>
            </a:r>
          </a:p>
          <a:p>
            <a:pPr marL="0" indent="0">
              <a:buNone/>
            </a:pPr>
            <a:r>
              <a:rPr lang="pt-BR" dirty="0"/>
              <a:t>Strong economic and technologic growth, paired with greater equality and social inclusion;</a:t>
            </a:r>
            <a:endParaRPr lang="en-GB" dirty="0"/>
          </a:p>
          <a:p>
            <a:r>
              <a:rPr lang="en-GB" dirty="0"/>
              <a:t>Portugal? </a:t>
            </a:r>
            <a:r>
              <a:rPr lang="en-GB" b="1" i="1" dirty="0"/>
              <a:t>Proto-informational society</a:t>
            </a:r>
            <a:r>
              <a:rPr lang="en-GB" dirty="0"/>
              <a:t>;</a:t>
            </a:r>
          </a:p>
          <a:p>
            <a:pPr marL="0" indent="0">
              <a:buNone/>
            </a:pPr>
            <a:r>
              <a:rPr lang="en-GB" dirty="0"/>
              <a:t>Coexistence of traditional and information society; inequalities (permanence of ‘old’ inequalities and emergence of ‘new’ inequalities</a:t>
            </a:r>
          </a:p>
          <a:p>
            <a:endParaRPr lang="en-GB" dirty="0"/>
          </a:p>
        </p:txBody>
      </p:sp>
      <p:sp>
        <p:nvSpPr>
          <p:cNvPr id="6" name="Rectangle 1">
            <a:extLst>
              <a:ext uri="{FF2B5EF4-FFF2-40B4-BE49-F238E27FC236}">
                <a16:creationId xmlns:a16="http://schemas.microsoft.com/office/drawing/2014/main" id="{348AF122-8DA9-4BC5-A281-2B0A5FD09308}"/>
              </a:ext>
            </a:extLst>
          </p:cNvPr>
          <p:cNvSpPr>
            <a:spLocks noChangeArrowheads="1"/>
          </p:cNvSpPr>
          <p:nvPr/>
        </p:nvSpPr>
        <p:spPr bwMode="auto">
          <a:xfrm>
            <a:off x="3200400" y="5791200"/>
            <a:ext cx="8915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defRPr>
            </a:lvl9pPr>
          </a:lstStyle>
          <a:p>
            <a:pPr algn="just">
              <a:spcBef>
                <a:spcPct val="0"/>
              </a:spcBef>
              <a:buClrTx/>
              <a:buSzTx/>
              <a:buFontTx/>
              <a:buNone/>
            </a:pPr>
            <a:r>
              <a:rPr lang="en-US" altLang="pt-PT" sz="1400" dirty="0">
                <a:latin typeface="Sharp Sans"/>
                <a:cs typeface="Arial" panose="020B0604020202020204" pitchFamily="34" charset="0"/>
              </a:rPr>
              <a:t>Source: Castells and Himanen (2002) </a:t>
            </a:r>
            <a:r>
              <a:rPr lang="en-GB" altLang="pt-PT" sz="1400" dirty="0">
                <a:latin typeface="Sharp Sans"/>
                <a:cs typeface="Arial" panose="020B0604020202020204" pitchFamily="34" charset="0"/>
              </a:rPr>
              <a:t>The Information Society and the Welfare State: The Finnish Model</a:t>
            </a:r>
            <a:r>
              <a:rPr lang="en-US" altLang="pt-PT" sz="1400" dirty="0">
                <a:latin typeface="Sharp Sans"/>
                <a:cs typeface="Arial" panose="020B0604020202020204" pitchFamily="34" charset="0"/>
              </a:rPr>
              <a:t> and </a:t>
            </a:r>
            <a:r>
              <a:rPr lang="pt-BR" altLang="pt-PT" sz="1400" dirty="0">
                <a:latin typeface="Sharp Sans"/>
                <a:cs typeface="Arial" panose="020B0604020202020204" pitchFamily="34" charset="0"/>
              </a:rPr>
              <a:t>Cardoso et al (2015), A Sociedade em Rede em Portugal - Uma Década de Transição, Coimbra, Editora Almedina.</a:t>
            </a:r>
          </a:p>
          <a:p>
            <a:pPr algn="just">
              <a:spcBef>
                <a:spcPct val="0"/>
              </a:spcBef>
              <a:buClrTx/>
              <a:buSzTx/>
              <a:buFontTx/>
              <a:buNone/>
            </a:pPr>
            <a:endParaRPr lang="pt-PT" altLang="pt-PT" sz="1400" dirty="0">
              <a:latin typeface="Sharp Sans"/>
              <a:cs typeface="Arial" panose="020B0604020202020204" pitchFamily="34" charset="0"/>
            </a:endParaRPr>
          </a:p>
        </p:txBody>
      </p:sp>
    </p:spTree>
    <p:extLst>
      <p:ext uri="{BB962C8B-B14F-4D97-AF65-F5344CB8AC3E}">
        <p14:creationId xmlns:p14="http://schemas.microsoft.com/office/powerpoint/2010/main" val="1830872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The information age</a:t>
            </a:r>
            <a:endParaRPr lang="pt-PT" dirty="0"/>
          </a:p>
        </p:txBody>
      </p:sp>
      <p:graphicFrame>
        <p:nvGraphicFramePr>
          <p:cNvPr id="8" name="Diagrama 2">
            <a:extLst>
              <a:ext uri="{FF2B5EF4-FFF2-40B4-BE49-F238E27FC236}">
                <a16:creationId xmlns:a16="http://schemas.microsoft.com/office/drawing/2014/main" id="{B878CB1D-521E-44F6-A72E-CED712ACDBF0}"/>
              </a:ext>
            </a:extLst>
          </p:cNvPr>
          <p:cNvGraphicFramePr/>
          <p:nvPr>
            <p:extLst>
              <p:ext uri="{D42A27DB-BD31-4B8C-83A1-F6EECF244321}">
                <p14:modId xmlns:p14="http://schemas.microsoft.com/office/powerpoint/2010/main" val="1099535475"/>
              </p:ext>
            </p:extLst>
          </p:nvPr>
        </p:nvGraphicFramePr>
        <p:xfrm>
          <a:off x="2514600" y="1600200"/>
          <a:ext cx="7370668" cy="3996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921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Essential reading:</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1573213"/>
            <a:ext cx="5486400" cy="3913187"/>
          </a:xfrm>
        </p:spPr>
        <p:txBody>
          <a:bodyPr>
            <a:normAutofit lnSpcReduction="10000"/>
          </a:bodyPr>
          <a:lstStyle/>
          <a:p>
            <a:pPr marL="0" indent="0">
              <a:buNone/>
            </a:pPr>
            <a:r>
              <a:rPr lang="en-GB" dirty="0"/>
              <a:t>GRINT, K.; NIXON, D. (2015), “The meaning of work in the Contemporary Economy”, in K. Grint and D. Nixon, The Sociology of Work, London: Polity Press, 4th Edition, pp: 297-304.</a:t>
            </a:r>
          </a:p>
          <a:p>
            <a:pPr marL="0" indent="0">
              <a:buNone/>
            </a:pPr>
            <a:r>
              <a:rPr lang="en-GB" dirty="0"/>
              <a:t>The CORE team (2017): The Economy: Economics for a Changing World, UNITs 16.1, 16.2, 16.11, 17.4 to 17.7</a:t>
            </a:r>
          </a:p>
          <a:p>
            <a:pPr marL="0" indent="0">
              <a:spcBef>
                <a:spcPts val="0"/>
              </a:spcBef>
              <a:buNone/>
            </a:pPr>
            <a:r>
              <a:rPr lang="en-GB" dirty="0"/>
              <a:t>(</a:t>
            </a:r>
            <a:r>
              <a:rPr lang="en-GB" dirty="0">
                <a:hlinkClick r:id="rId2"/>
              </a:rPr>
              <a:t>http://www.core-econ.org/the-economy/book/text/0-3-contents.html#contents</a:t>
            </a:r>
            <a:r>
              <a:rPr lang="en-GB" dirty="0"/>
              <a:t>)</a:t>
            </a:r>
          </a:p>
        </p:txBody>
      </p:sp>
      <p:pic>
        <p:nvPicPr>
          <p:cNvPr id="4" name="Picture 3">
            <a:extLst>
              <a:ext uri="{FF2B5EF4-FFF2-40B4-BE49-F238E27FC236}">
                <a16:creationId xmlns:a16="http://schemas.microsoft.com/office/drawing/2014/main" id="{9FD5896A-279F-4FD4-B95E-70ED02004F2D}"/>
              </a:ext>
            </a:extLst>
          </p:cNvPr>
          <p:cNvPicPr>
            <a:picLocks noChangeAspect="1"/>
          </p:cNvPicPr>
          <p:nvPr/>
        </p:nvPicPr>
        <p:blipFill>
          <a:blip r:embed="rId3"/>
          <a:stretch>
            <a:fillRect/>
          </a:stretch>
        </p:blipFill>
        <p:spPr>
          <a:xfrm>
            <a:off x="6324600" y="1371600"/>
            <a:ext cx="5638800" cy="3644047"/>
          </a:xfrm>
          <a:prstGeom prst="rect">
            <a:avLst/>
          </a:prstGeom>
        </p:spPr>
      </p:pic>
    </p:spTree>
    <p:extLst>
      <p:ext uri="{BB962C8B-B14F-4D97-AF65-F5344CB8AC3E}">
        <p14:creationId xmlns:p14="http://schemas.microsoft.com/office/powerpoint/2010/main" val="38530895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m 18" descr="Uma imagem com pessoa, multidão, pessoas, grupo&#10;&#10;Descrição gerada automaticamente">
            <a:extLst>
              <a:ext uri="{FF2B5EF4-FFF2-40B4-BE49-F238E27FC236}">
                <a16:creationId xmlns:a16="http://schemas.microsoft.com/office/drawing/2014/main" id="{F983C213-75F6-4F28-A83A-B1F4EABA6E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08320" y="0"/>
            <a:ext cx="7665720" cy="8486964"/>
          </a:xfrm>
          <a:prstGeom prst="rect">
            <a:avLst/>
          </a:prstGeom>
        </p:spPr>
      </p:pic>
      <p:pic>
        <p:nvPicPr>
          <p:cNvPr id="15" name="Imagem 14" descr="Uma imagem com seta&#10;&#10;Descrição gerada automaticamente">
            <a:extLst>
              <a:ext uri="{FF2B5EF4-FFF2-40B4-BE49-F238E27FC236}">
                <a16:creationId xmlns:a16="http://schemas.microsoft.com/office/drawing/2014/main" id="{884D92BF-899A-4CFF-9684-9196699935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34" y="0"/>
            <a:ext cx="12192000" cy="6858000"/>
          </a:xfrm>
          <a:prstGeom prst="rect">
            <a:avLst/>
          </a:prstGeom>
        </p:spPr>
      </p:pic>
      <p:pic>
        <p:nvPicPr>
          <p:cNvPr id="8" name="Imagem 7">
            <a:extLst>
              <a:ext uri="{FF2B5EF4-FFF2-40B4-BE49-F238E27FC236}">
                <a16:creationId xmlns:a16="http://schemas.microsoft.com/office/drawing/2014/main" id="{AE2E0E1E-C7C8-4F99-A8A9-E69823BA1E9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13796" y="250266"/>
            <a:ext cx="889804" cy="744584"/>
          </a:xfrm>
          <a:prstGeom prst="rect">
            <a:avLst/>
          </a:prstGeom>
        </p:spPr>
      </p:pic>
      <p:sp>
        <p:nvSpPr>
          <p:cNvPr id="20" name="CaixaDeTexto 19">
            <a:extLst>
              <a:ext uri="{FF2B5EF4-FFF2-40B4-BE49-F238E27FC236}">
                <a16:creationId xmlns:a16="http://schemas.microsoft.com/office/drawing/2014/main" id="{7CC83B7C-92DA-4A0D-8B5C-DA6B89550666}"/>
              </a:ext>
            </a:extLst>
          </p:cNvPr>
          <p:cNvSpPr txBox="1"/>
          <p:nvPr/>
        </p:nvSpPr>
        <p:spPr>
          <a:xfrm>
            <a:off x="-363731" y="1000250"/>
            <a:ext cx="9764858" cy="28623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PT" sz="3600" b="1" i="0" u="none" strike="noStrike" kern="1200" cap="none" spc="0" normalizeH="0" baseline="0" noProof="0" dirty="0">
              <a:ln>
                <a:noFill/>
              </a:ln>
              <a:solidFill>
                <a:srgbClr val="FFFFFF"/>
              </a:solidFill>
              <a:effectLst/>
              <a:uLnTx/>
              <a:uFillTx/>
              <a:latin typeface="Sharp Sans" pitchFamily="2" charset="0"/>
            </a:endParaRPr>
          </a:p>
        </p:txBody>
      </p:sp>
      <p:sp>
        <p:nvSpPr>
          <p:cNvPr id="11" name="Lorem ipsum dolor sit amet, consectetur adipiscing elit. Morbi lacinia congue rutrum. Ut neque nibh, tincidunt eget blandit congue, imperdiet quis metus. Duis non efficitur elit, ut euismod enim. Nulla nec leo mi. Nulla egestas, velit quis ullamcorper he">
            <a:extLst>
              <a:ext uri="{FF2B5EF4-FFF2-40B4-BE49-F238E27FC236}">
                <a16:creationId xmlns:a16="http://schemas.microsoft.com/office/drawing/2014/main" id="{8142113A-F661-4EB5-8C41-86CC4A82C15A}"/>
              </a:ext>
            </a:extLst>
          </p:cNvPr>
          <p:cNvSpPr txBox="1">
            <a:spLocks/>
          </p:cNvSpPr>
          <p:nvPr/>
        </p:nvSpPr>
        <p:spPr>
          <a:xfrm>
            <a:off x="895331" y="6051232"/>
            <a:ext cx="2864710" cy="691289"/>
          </a:xfrm>
          <a:prstGeom prst="rect">
            <a:avLst/>
          </a:prstGeom>
        </p:spPr>
        <p:txBody>
          <a:bodyPr lIns="91440" tIns="45720" rIns="91440" bIns="45720" anchor="t"/>
          <a:lstStyle>
            <a:lvl1pPr marL="6096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1pPr>
            <a:lvl2pPr marL="12192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2pPr>
            <a:lvl3pPr marL="18288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3pPr>
            <a:lvl4pPr marL="24384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4pPr>
            <a:lvl5pPr marL="30480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5pPr>
            <a:lvl6pPr marL="36576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6pPr>
            <a:lvl7pPr marL="42672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7pPr>
            <a:lvl8pPr marL="48768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8pPr>
            <a:lvl9pPr marL="5486400" marR="0" indent="-609600" algn="l" defTabSz="2438338"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Sharp Sans"/>
                <a:ea typeface="Sharp Sans"/>
                <a:cs typeface="Sharp Sans"/>
                <a:sym typeface="Sharp Sans"/>
              </a:defRPr>
            </a:lvl9pPr>
          </a:lstStyle>
          <a:p>
            <a:pPr marL="0" marR="0" lvl="0" indent="0" algn="l" defTabSz="2438338" rtl="0" eaLnBrk="1" fontAlgn="auto" latinLnBrk="0" hangingPunct="1">
              <a:lnSpc>
                <a:spcPct val="90000"/>
              </a:lnSpc>
              <a:spcBef>
                <a:spcPts val="4500"/>
              </a:spcBef>
              <a:spcAft>
                <a:spcPts val="0"/>
              </a:spcAft>
              <a:buClrTx/>
              <a:buSzPct val="123000"/>
              <a:buFontTx/>
              <a:buNone/>
              <a:tabLst/>
              <a:defRPr/>
            </a:pPr>
            <a:r>
              <a:rPr kumimoji="0" lang="es-ES" sz="1400" b="1" i="0" u="none" strike="noStrike" kern="1200" cap="none" spc="0" normalizeH="0" baseline="0" noProof="0" dirty="0">
                <a:ln>
                  <a:noFill/>
                </a:ln>
                <a:solidFill>
                  <a:srgbClr val="000000"/>
                </a:solidFill>
                <a:effectLst/>
                <a:uLnTx/>
                <a:uFillTx/>
                <a:latin typeface="Sharp Sans"/>
                <a:sym typeface="Sharp Sans"/>
              </a:rPr>
              <a:t>www.iseg.ulisboa.pt</a:t>
            </a:r>
            <a:endParaRPr kumimoji="0" lang="pt-PT" sz="1400" b="1" i="0" u="none" strike="noStrike" kern="1200" cap="none" spc="0" normalizeH="0" baseline="0" noProof="0" dirty="0">
              <a:ln>
                <a:noFill/>
              </a:ln>
              <a:solidFill>
                <a:srgbClr val="000000"/>
              </a:solidFill>
              <a:effectLst/>
              <a:uLnTx/>
              <a:uFillTx/>
              <a:latin typeface="Sharp Sans"/>
              <a:sym typeface="Sharp Sans"/>
            </a:endParaRPr>
          </a:p>
        </p:txBody>
      </p:sp>
      <p:pic>
        <p:nvPicPr>
          <p:cNvPr id="9" name="Imagem 8" descr="Uma imagem com texto&#10;&#10;Descrição gerada automaticamente">
            <a:extLst>
              <a:ext uri="{FF2B5EF4-FFF2-40B4-BE49-F238E27FC236}">
                <a16:creationId xmlns:a16="http://schemas.microsoft.com/office/drawing/2014/main" id="{B5051119-86AE-4D3C-A75C-F84E0E4C24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428" y="1905000"/>
            <a:ext cx="3203922" cy="1821408"/>
          </a:xfrm>
          <a:prstGeom prst="rect">
            <a:avLst/>
          </a:prstGeom>
        </p:spPr>
      </p:pic>
    </p:spTree>
    <p:extLst>
      <p:ext uri="{BB962C8B-B14F-4D97-AF65-F5344CB8AC3E}">
        <p14:creationId xmlns:p14="http://schemas.microsoft.com/office/powerpoint/2010/main" val="46469892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545FB-551F-4B15-B5F3-E9E198C65D09}"/>
              </a:ext>
            </a:extLst>
          </p:cNvPr>
          <p:cNvSpPr>
            <a:spLocks noGrp="1"/>
          </p:cNvSpPr>
          <p:nvPr>
            <p:ph type="title"/>
          </p:nvPr>
        </p:nvSpPr>
        <p:spPr/>
        <p:txBody>
          <a:bodyPr/>
          <a:lstStyle/>
          <a:p>
            <a:r>
              <a:rPr lang="pt-PT" dirty="0">
                <a:solidFill>
                  <a:schemeClr val="tx1">
                    <a:lumMod val="50000"/>
                  </a:schemeClr>
                </a:solidFill>
              </a:rPr>
              <a:t>The </a:t>
            </a:r>
            <a:r>
              <a:rPr lang="pt-PT" i="1" dirty="0">
                <a:solidFill>
                  <a:schemeClr val="tx1">
                    <a:lumMod val="50000"/>
                  </a:schemeClr>
                </a:solidFill>
              </a:rPr>
              <a:t>Golden Age (c.1880-1945)</a:t>
            </a:r>
          </a:p>
        </p:txBody>
      </p:sp>
      <p:sp>
        <p:nvSpPr>
          <p:cNvPr id="3" name="Content Placeholder 2">
            <a:extLst>
              <a:ext uri="{FF2B5EF4-FFF2-40B4-BE49-F238E27FC236}">
                <a16:creationId xmlns:a16="http://schemas.microsoft.com/office/drawing/2014/main" id="{0C2A79A8-5171-48E4-AE65-938DDA69EB8C}"/>
              </a:ext>
            </a:extLst>
          </p:cNvPr>
          <p:cNvSpPr>
            <a:spLocks noGrp="1"/>
          </p:cNvSpPr>
          <p:nvPr>
            <p:ph idx="1"/>
          </p:nvPr>
        </p:nvSpPr>
        <p:spPr>
          <a:xfrm>
            <a:off x="609600" y="1364997"/>
            <a:ext cx="10985500" cy="4128006"/>
          </a:xfrm>
        </p:spPr>
        <p:txBody>
          <a:bodyPr>
            <a:normAutofit fontScale="92500" lnSpcReduction="20000"/>
          </a:bodyPr>
          <a:lstStyle/>
          <a:p>
            <a:r>
              <a:rPr lang="en-GB" dirty="0"/>
              <a:t>The consolidation of the fordist-keynesian employment relationship</a:t>
            </a:r>
          </a:p>
          <a:p>
            <a:pPr marL="304800" lvl="1" indent="0">
              <a:buNone/>
            </a:pPr>
            <a:r>
              <a:rPr lang="en-GB" dirty="0"/>
              <a:t>	- strong labour movement (unions) → fully organised</a:t>
            </a:r>
          </a:p>
          <a:p>
            <a:pPr marL="304800" lvl="1" indent="0">
              <a:buNone/>
            </a:pPr>
            <a:r>
              <a:rPr lang="en-GB" dirty="0"/>
              <a:t>	- employment security</a:t>
            </a:r>
          </a:p>
          <a:p>
            <a:pPr marL="304800" lvl="1" indent="0">
              <a:buNone/>
            </a:pPr>
            <a:r>
              <a:rPr lang="en-GB" dirty="0"/>
              <a:t>	- wage determination: collective agreements </a:t>
            </a:r>
            <a:r>
              <a:rPr lang="en-GB" dirty="0">
                <a:latin typeface="Arial" panose="020B0604020202020204" pitchFamily="34" charset="0"/>
                <a:cs typeface="Arial" panose="020B0604020202020204" pitchFamily="34" charset="0"/>
              </a:rPr>
              <a:t>→</a:t>
            </a:r>
            <a:r>
              <a:rPr lang="en-GB" dirty="0"/>
              <a:t> improvement of living conditions</a:t>
            </a:r>
          </a:p>
          <a:p>
            <a:r>
              <a:rPr lang="en-GB" dirty="0"/>
              <a:t>Centralisation of collective bargaining</a:t>
            </a:r>
          </a:p>
          <a:p>
            <a:r>
              <a:rPr lang="en-GB" dirty="0"/>
              <a:t>Minimum wage regulations (state intervention)</a:t>
            </a:r>
          </a:p>
          <a:p>
            <a:r>
              <a:rPr lang="en-GB" dirty="0"/>
              <a:t>Higher balance in class and capital power relations → decline in class conflicts</a:t>
            </a:r>
          </a:p>
          <a:p>
            <a:r>
              <a:rPr lang="en-GB" dirty="0"/>
              <a:t>But… colonialism, gender and race inequalities, wars → ‘cracks’ in the system</a:t>
            </a:r>
          </a:p>
          <a:p>
            <a:pPr marL="457200" indent="-457200">
              <a:buFont typeface="+mj-lt"/>
              <a:buAutoNum type="arabicPeriod"/>
            </a:pPr>
            <a:endParaRPr lang="pt-PT" dirty="0"/>
          </a:p>
        </p:txBody>
      </p:sp>
    </p:spTree>
    <p:extLst>
      <p:ext uri="{BB962C8B-B14F-4D97-AF65-F5344CB8AC3E}">
        <p14:creationId xmlns:p14="http://schemas.microsoft.com/office/powerpoint/2010/main" val="8379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normAutofit/>
          </a:bodyPr>
          <a:lstStyle/>
          <a:p>
            <a:r>
              <a:rPr lang="pt-PT" dirty="0" err="1">
                <a:solidFill>
                  <a:schemeClr val="tx1">
                    <a:lumMod val="50000"/>
                  </a:schemeClr>
                </a:solidFill>
              </a:rPr>
              <a:t>Changes</a:t>
            </a:r>
            <a:r>
              <a:rPr lang="pt-PT" dirty="0">
                <a:solidFill>
                  <a:schemeClr val="tx1">
                    <a:lumMod val="50000"/>
                  </a:schemeClr>
                </a:solidFill>
              </a:rPr>
              <a:t> in </a:t>
            </a:r>
            <a:r>
              <a:rPr lang="pt-PT" dirty="0" err="1">
                <a:solidFill>
                  <a:schemeClr val="tx1">
                    <a:lumMod val="50000"/>
                  </a:schemeClr>
                </a:solidFill>
              </a:rPr>
              <a:t>Employment</a:t>
            </a:r>
            <a:r>
              <a:rPr lang="pt-PT" dirty="0">
                <a:solidFill>
                  <a:schemeClr val="tx1">
                    <a:lumMod val="50000"/>
                  </a:schemeClr>
                </a:solidFill>
              </a:rPr>
              <a:t> (c.1945-1979)</a:t>
            </a:r>
            <a:endParaRPr lang="pt-PT" i="1"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3250" y="1600200"/>
            <a:ext cx="10972800" cy="4652058"/>
          </a:xfrm>
        </p:spPr>
        <p:txBody>
          <a:bodyPr>
            <a:normAutofit fontScale="92500" lnSpcReduction="10000"/>
          </a:bodyPr>
          <a:lstStyle/>
          <a:p>
            <a:r>
              <a:rPr lang="en-GB" altLang="pt-PT" dirty="0">
                <a:solidFill>
                  <a:schemeClr val="tx1">
                    <a:lumMod val="50000"/>
                  </a:schemeClr>
                </a:solidFill>
              </a:rPr>
              <a:t>Development of the service sector</a:t>
            </a:r>
          </a:p>
          <a:p>
            <a:r>
              <a:rPr lang="en-GB" altLang="pt-PT" dirty="0">
                <a:solidFill>
                  <a:schemeClr val="tx1">
                    <a:lumMod val="50000"/>
                  </a:schemeClr>
                </a:solidFill>
              </a:rPr>
              <a:t>The introduction and diffusion of new technologies</a:t>
            </a:r>
          </a:p>
          <a:p>
            <a:pPr marL="304800" lvl="1" indent="0">
              <a:spcBef>
                <a:spcPct val="50000"/>
              </a:spcBef>
              <a:buSzTx/>
              <a:buNone/>
            </a:pPr>
            <a:r>
              <a:rPr lang="en-GB" altLang="pt-PT" dirty="0">
                <a:solidFill>
                  <a:schemeClr val="tx1">
                    <a:lumMod val="50000"/>
                  </a:schemeClr>
                </a:solidFill>
              </a:rPr>
              <a:t>- Implications on the </a:t>
            </a:r>
            <a:r>
              <a:rPr lang="en-GB" altLang="pt-PT" u="sng" dirty="0">
                <a:solidFill>
                  <a:schemeClr val="tx1">
                    <a:lumMod val="50000"/>
                  </a:schemeClr>
                </a:solidFill>
              </a:rPr>
              <a:t>employment structure</a:t>
            </a:r>
          </a:p>
          <a:p>
            <a:pPr lvl="1">
              <a:spcBef>
                <a:spcPct val="50000"/>
              </a:spcBef>
              <a:buSzTx/>
              <a:buNone/>
            </a:pPr>
            <a:r>
              <a:rPr lang="en-GB" altLang="pt-PT" dirty="0">
                <a:solidFill>
                  <a:schemeClr val="tx1">
                    <a:lumMod val="50000"/>
                  </a:schemeClr>
                </a:solidFill>
              </a:rPr>
              <a:t>from manufacturing industry to service sector: from physical production or distribution of material goods to their design, development, marketing, sale and servicing’</a:t>
            </a:r>
            <a:r>
              <a:rPr lang="pt-PT" altLang="pt-PT" dirty="0">
                <a:solidFill>
                  <a:schemeClr val="tx1">
                    <a:lumMod val="50000"/>
                  </a:schemeClr>
                </a:solidFill>
              </a:rPr>
              <a:t> )</a:t>
            </a:r>
          </a:p>
          <a:p>
            <a:pPr marL="304800" lvl="1" indent="0">
              <a:spcBef>
                <a:spcPct val="50000"/>
              </a:spcBef>
              <a:buSzTx/>
              <a:buNone/>
            </a:pPr>
            <a:r>
              <a:rPr lang="en-GB" altLang="pt-PT" dirty="0">
                <a:solidFill>
                  <a:schemeClr val="tx1">
                    <a:lumMod val="50000"/>
                  </a:schemeClr>
                </a:solidFill>
              </a:rPr>
              <a:t>- Implications on the </a:t>
            </a:r>
            <a:r>
              <a:rPr lang="en-GB" altLang="pt-PT" u="sng" dirty="0">
                <a:solidFill>
                  <a:schemeClr val="tx1">
                    <a:lumMod val="50000"/>
                  </a:schemeClr>
                </a:solidFill>
              </a:rPr>
              <a:t>occupational structure</a:t>
            </a:r>
          </a:p>
          <a:p>
            <a:pPr lvl="1">
              <a:spcBef>
                <a:spcPct val="50000"/>
              </a:spcBef>
              <a:buSzTx/>
              <a:buNone/>
            </a:pPr>
            <a:r>
              <a:rPr lang="en-GB" altLang="pt-PT" dirty="0">
                <a:solidFill>
                  <a:schemeClr val="tx1">
                    <a:lumMod val="50000"/>
                  </a:schemeClr>
                </a:solidFill>
              </a:rPr>
              <a:t>increase in intellectual occupations, scientific and technical oriented; highly skilled while low skilled and manual occupations decline</a:t>
            </a:r>
          </a:p>
          <a:p>
            <a:r>
              <a:rPr lang="en-GB" altLang="pt-PT" dirty="0"/>
              <a:t>Growth of female employment </a:t>
            </a:r>
            <a:r>
              <a:rPr lang="en-GB" altLang="pt-PT" dirty="0">
                <a:latin typeface="Arial" panose="020B0604020202020204" pitchFamily="34" charset="0"/>
                <a:cs typeface="Arial" panose="020B0604020202020204" pitchFamily="34" charset="0"/>
              </a:rPr>
              <a:t>→ </a:t>
            </a:r>
            <a:r>
              <a:rPr lang="en-GB" altLang="pt-PT" dirty="0"/>
              <a:t>the dual breadwinner model</a:t>
            </a:r>
          </a:p>
          <a:p>
            <a:pPr marL="304800" lvl="1" indent="0">
              <a:buNone/>
            </a:pPr>
            <a:r>
              <a:rPr lang="en-GB" altLang="pt-PT" dirty="0">
                <a:solidFill>
                  <a:schemeClr val="tx1">
                    <a:lumMod val="50000"/>
                  </a:schemeClr>
                </a:solidFill>
              </a:rPr>
              <a:t>Still heavily segmented: clerical and administrative work, education, health, social and personal services...</a:t>
            </a:r>
          </a:p>
          <a:p>
            <a:r>
              <a:rPr lang="en-GB" altLang="pt-PT" dirty="0">
                <a:solidFill>
                  <a:schemeClr val="tx1">
                    <a:lumMod val="50000"/>
                  </a:schemeClr>
                </a:solidFill>
              </a:rPr>
              <a:t>New forms of employment: part-time, on-call, temporary, telework</a:t>
            </a:r>
          </a:p>
        </p:txBody>
      </p:sp>
    </p:spTree>
    <p:extLst>
      <p:ext uri="{BB962C8B-B14F-4D97-AF65-F5344CB8AC3E}">
        <p14:creationId xmlns:p14="http://schemas.microsoft.com/office/powerpoint/2010/main" val="1053326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normAutofit/>
          </a:bodyPr>
          <a:lstStyle/>
          <a:p>
            <a:r>
              <a:rPr lang="en-GB" dirty="0">
                <a:solidFill>
                  <a:schemeClr val="tx1">
                    <a:lumMod val="50000"/>
                  </a:schemeClr>
                </a:solidFill>
              </a:rPr>
              <a:t>Changes in Work (c.1945-1979)</a:t>
            </a:r>
            <a:endParaRPr lang="pt-PT" i="1"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3250" y="2124252"/>
            <a:ext cx="10972800" cy="4128006"/>
          </a:xfrm>
        </p:spPr>
        <p:txBody>
          <a:bodyPr>
            <a:normAutofit/>
          </a:bodyPr>
          <a:lstStyle/>
          <a:p>
            <a:r>
              <a:rPr lang="en-GB" altLang="pt-PT" dirty="0">
                <a:solidFill>
                  <a:schemeClr val="tx1">
                    <a:lumMod val="50000"/>
                  </a:schemeClr>
                </a:solidFill>
              </a:rPr>
              <a:t>New learning challenges: life-long learning and flexible occupational trajectories</a:t>
            </a:r>
          </a:p>
          <a:p>
            <a:r>
              <a:rPr lang="en-GB" altLang="pt-PT" dirty="0">
                <a:solidFill>
                  <a:schemeClr val="tx1">
                    <a:lumMod val="50000"/>
                  </a:schemeClr>
                </a:solidFill>
              </a:rPr>
              <a:t>New (wider) range of skills: technical, social, emotional, relational...</a:t>
            </a:r>
          </a:p>
          <a:p>
            <a:r>
              <a:rPr lang="pt-PT" dirty="0"/>
              <a:t>New work values and ethics</a:t>
            </a:r>
          </a:p>
        </p:txBody>
      </p:sp>
      <p:sp>
        <p:nvSpPr>
          <p:cNvPr id="4" name="TextBox 3">
            <a:extLst>
              <a:ext uri="{FF2B5EF4-FFF2-40B4-BE49-F238E27FC236}">
                <a16:creationId xmlns:a16="http://schemas.microsoft.com/office/drawing/2014/main" id="{A3A49F23-0C84-4246-80D6-BB1AA91D7C33}"/>
              </a:ext>
            </a:extLst>
          </p:cNvPr>
          <p:cNvSpPr txBox="1"/>
          <p:nvPr/>
        </p:nvSpPr>
        <p:spPr>
          <a:xfrm>
            <a:off x="5596759" y="2971800"/>
            <a:ext cx="548640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ct val="50000"/>
              </a:spcBef>
              <a:buFontTx/>
              <a:buChar char="•"/>
            </a:pPr>
            <a:r>
              <a:rPr lang="en-GB" altLang="pt-PT" sz="2000" dirty="0">
                <a:latin typeface="Sharp Sans"/>
              </a:rPr>
              <a:t> Enriching &amp; challenging: personal development</a:t>
            </a:r>
          </a:p>
          <a:p>
            <a:pPr>
              <a:spcBef>
                <a:spcPct val="50000"/>
              </a:spcBef>
              <a:buFontTx/>
              <a:buChar char="•"/>
            </a:pPr>
            <a:r>
              <a:rPr lang="en-GB" altLang="pt-PT" sz="2000" dirty="0">
                <a:latin typeface="Sharp Sans"/>
              </a:rPr>
              <a:t> Creative</a:t>
            </a:r>
          </a:p>
          <a:p>
            <a:pPr>
              <a:spcBef>
                <a:spcPct val="50000"/>
              </a:spcBef>
              <a:buFontTx/>
              <a:buChar char="•"/>
            </a:pPr>
            <a:r>
              <a:rPr lang="en-GB" altLang="pt-PT" sz="2000" dirty="0">
                <a:latin typeface="Sharp Sans"/>
              </a:rPr>
              <a:t> Team-work oriented; participative</a:t>
            </a:r>
          </a:p>
          <a:p>
            <a:pPr>
              <a:spcBef>
                <a:spcPct val="50000"/>
              </a:spcBef>
              <a:buFontTx/>
              <a:buChar char="•"/>
            </a:pPr>
            <a:r>
              <a:rPr lang="en-GB" sz="2000" dirty="0">
                <a:solidFill>
                  <a:srgbClr val="5E5E5E"/>
                </a:solidFill>
                <a:latin typeface="Sharp Sans"/>
                <a:sym typeface="Helvetica Neue"/>
              </a:rPr>
              <a:t> Work-Family Life balance</a:t>
            </a:r>
            <a:endParaRPr kumimoji="0" lang="pt-PT" sz="2000" b="0" i="0" u="none" strike="noStrike" cap="none" spc="0" normalizeH="0" baseline="0" dirty="0">
              <a:ln>
                <a:noFill/>
              </a:ln>
              <a:solidFill>
                <a:srgbClr val="5E5E5E"/>
              </a:solidFill>
              <a:effectLst/>
              <a:uFillTx/>
              <a:latin typeface="Sharp Sans"/>
              <a:sym typeface="Helvetica Neue"/>
            </a:endParaRPr>
          </a:p>
        </p:txBody>
      </p:sp>
      <p:sp>
        <p:nvSpPr>
          <p:cNvPr id="5" name="Arrow: Right 4">
            <a:extLst>
              <a:ext uri="{FF2B5EF4-FFF2-40B4-BE49-F238E27FC236}">
                <a16:creationId xmlns:a16="http://schemas.microsoft.com/office/drawing/2014/main" id="{6E889DD7-8E7A-4F81-ABB1-3FF89CE91EA7}"/>
              </a:ext>
            </a:extLst>
          </p:cNvPr>
          <p:cNvSpPr/>
          <p:nvPr/>
        </p:nvSpPr>
        <p:spPr>
          <a:xfrm>
            <a:off x="4572000" y="3276600"/>
            <a:ext cx="990600" cy="562074"/>
          </a:xfrm>
          <a:prstGeom prst="rightArrow">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9999622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normAutofit/>
          </a:bodyPr>
          <a:lstStyle/>
          <a:p>
            <a:r>
              <a:rPr lang="en-GB" dirty="0">
                <a:solidFill>
                  <a:schemeClr val="tx1">
                    <a:lumMod val="50000"/>
                  </a:schemeClr>
                </a:solidFill>
              </a:rPr>
              <a:t>Changes to </a:t>
            </a:r>
            <a:r>
              <a:rPr lang="pt-PT" dirty="0" err="1">
                <a:solidFill>
                  <a:schemeClr val="tx1">
                    <a:lumMod val="50000"/>
                  </a:schemeClr>
                </a:solidFill>
              </a:rPr>
              <a:t>Firms</a:t>
            </a:r>
            <a:r>
              <a:rPr lang="pt-PT" dirty="0">
                <a:solidFill>
                  <a:schemeClr val="tx1">
                    <a:lumMod val="50000"/>
                  </a:schemeClr>
                </a:solidFill>
              </a:rPr>
              <a:t> </a:t>
            </a:r>
            <a:r>
              <a:rPr lang="pt-PT" dirty="0" err="1">
                <a:solidFill>
                  <a:schemeClr val="tx1">
                    <a:lumMod val="50000"/>
                  </a:schemeClr>
                </a:solidFill>
              </a:rPr>
              <a:t>and</a:t>
            </a:r>
            <a:r>
              <a:rPr lang="pt-PT" dirty="0">
                <a:solidFill>
                  <a:schemeClr val="tx1">
                    <a:lumMod val="50000"/>
                  </a:schemeClr>
                </a:solidFill>
              </a:rPr>
              <a:t> </a:t>
            </a:r>
            <a:r>
              <a:rPr lang="pt-PT" dirty="0" err="1">
                <a:solidFill>
                  <a:schemeClr val="tx1">
                    <a:lumMod val="50000"/>
                  </a:schemeClr>
                </a:solidFill>
              </a:rPr>
              <a:t>Organizations</a:t>
            </a:r>
            <a:r>
              <a:rPr lang="pt-PT" dirty="0">
                <a:solidFill>
                  <a:schemeClr val="tx1">
                    <a:lumMod val="50000"/>
                  </a:schemeClr>
                </a:solidFill>
              </a:rPr>
              <a:t> (c.1945-1979)</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p:txBody>
          <a:bodyPr>
            <a:normAutofit fontScale="92500" lnSpcReduction="10000"/>
          </a:bodyPr>
          <a:lstStyle/>
          <a:p>
            <a:r>
              <a:rPr lang="en-GB" dirty="0"/>
              <a:t>Changes in consumer preferences and in product market dynamics: </a:t>
            </a:r>
          </a:p>
          <a:p>
            <a:pPr marL="304800" lvl="1" indent="0">
              <a:buNone/>
            </a:pPr>
            <a:r>
              <a:rPr lang="en-GB" dirty="0"/>
              <a:t>- From stability to unpredictability...</a:t>
            </a:r>
          </a:p>
          <a:p>
            <a:pPr marL="304800" lvl="1" indent="0">
              <a:buNone/>
            </a:pPr>
            <a:r>
              <a:rPr lang="en-GB" dirty="0"/>
              <a:t>- From a massive demand to an individualised demand...</a:t>
            </a:r>
          </a:p>
          <a:p>
            <a:r>
              <a:rPr lang="pt-BR" dirty="0"/>
              <a:t>Production: flexible but complex (automation, R&amp;D)</a:t>
            </a:r>
          </a:p>
          <a:p>
            <a:r>
              <a:rPr lang="pt-BR" dirty="0"/>
              <a:t>New organizational strategies</a:t>
            </a:r>
          </a:p>
          <a:p>
            <a:pPr marL="304800" lvl="1" indent="0">
              <a:buNone/>
            </a:pPr>
            <a:r>
              <a:rPr lang="pt-BR" dirty="0"/>
              <a:t>- outsourcing</a:t>
            </a:r>
          </a:p>
          <a:p>
            <a:pPr marL="304800" lvl="1" indent="0">
              <a:buNone/>
            </a:pPr>
            <a:r>
              <a:rPr lang="pt-BR" dirty="0"/>
              <a:t>- downsizing</a:t>
            </a:r>
          </a:p>
          <a:p>
            <a:pPr marL="304800" lvl="1" indent="0">
              <a:buNone/>
            </a:pPr>
            <a:r>
              <a:rPr lang="pt-BR" dirty="0"/>
              <a:t>- partnerships, networks, joint-ventures</a:t>
            </a:r>
          </a:p>
        </p:txBody>
      </p:sp>
      <p:sp>
        <p:nvSpPr>
          <p:cNvPr id="4" name="Arrow: Right 3">
            <a:extLst>
              <a:ext uri="{FF2B5EF4-FFF2-40B4-BE49-F238E27FC236}">
                <a16:creationId xmlns:a16="http://schemas.microsoft.com/office/drawing/2014/main" id="{C0F84DBC-A3F8-4E12-A7C6-02AACD080F92}"/>
              </a:ext>
            </a:extLst>
          </p:cNvPr>
          <p:cNvSpPr/>
          <p:nvPr/>
        </p:nvSpPr>
        <p:spPr>
          <a:xfrm>
            <a:off x="6400800" y="2791232"/>
            <a:ext cx="990600" cy="562074"/>
          </a:xfrm>
          <a:prstGeom prst="rightArrow">
            <a:avLst/>
          </a:prstGeom>
          <a:solidFill>
            <a:srgbClr val="C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pt-PT"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5" name="TextBox 4">
            <a:extLst>
              <a:ext uri="{FF2B5EF4-FFF2-40B4-BE49-F238E27FC236}">
                <a16:creationId xmlns:a16="http://schemas.microsoft.com/office/drawing/2014/main" id="{5B9B9B55-BD15-45AA-B49E-754C0917EB86}"/>
              </a:ext>
            </a:extLst>
          </p:cNvPr>
          <p:cNvSpPr txBox="1"/>
          <p:nvPr/>
        </p:nvSpPr>
        <p:spPr>
          <a:xfrm>
            <a:off x="7391400" y="2391719"/>
            <a:ext cx="4416425"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spcBef>
                <a:spcPct val="50000"/>
              </a:spcBef>
              <a:buFontTx/>
              <a:buChar char="•"/>
            </a:pPr>
            <a:r>
              <a:rPr lang="pt-PT" altLang="pt-PT" sz="2000" dirty="0">
                <a:latin typeface="Sharp Sans"/>
              </a:rPr>
              <a:t>Individualisation/Customisation</a:t>
            </a:r>
          </a:p>
          <a:p>
            <a:pPr>
              <a:spcBef>
                <a:spcPct val="50000"/>
              </a:spcBef>
              <a:buFontTx/>
              <a:buChar char="•"/>
            </a:pPr>
            <a:r>
              <a:rPr lang="pt-PT" altLang="pt-PT" sz="2000" dirty="0">
                <a:latin typeface="Sharp Sans"/>
              </a:rPr>
              <a:t> Diversification</a:t>
            </a:r>
          </a:p>
          <a:p>
            <a:pPr>
              <a:spcBef>
                <a:spcPct val="50000"/>
              </a:spcBef>
              <a:buFontTx/>
              <a:buChar char="•"/>
            </a:pPr>
            <a:r>
              <a:rPr lang="pt-PT" altLang="pt-PT" sz="2000" dirty="0">
                <a:latin typeface="Sharp Sans"/>
              </a:rPr>
              <a:t> Quality</a:t>
            </a:r>
          </a:p>
          <a:p>
            <a:pPr>
              <a:spcBef>
                <a:spcPct val="50000"/>
              </a:spcBef>
              <a:buFontTx/>
              <a:buChar char="•"/>
            </a:pPr>
            <a:r>
              <a:rPr lang="pt-PT" altLang="pt-PT" sz="2000" dirty="0">
                <a:latin typeface="Sharp Sans"/>
              </a:rPr>
              <a:t> Innovation &amp; Design</a:t>
            </a:r>
            <a:endParaRPr kumimoji="0" lang="pt-PT" sz="2000" b="0" i="0" u="none" strike="noStrike" cap="none" spc="0" normalizeH="0" baseline="0" dirty="0">
              <a:ln>
                <a:noFill/>
              </a:ln>
              <a:solidFill>
                <a:srgbClr val="5E5E5E"/>
              </a:solidFill>
              <a:effectLst/>
              <a:uFillTx/>
              <a:latin typeface="Sharp Sans"/>
              <a:sym typeface="Helvetica Neue"/>
            </a:endParaRPr>
          </a:p>
        </p:txBody>
      </p:sp>
    </p:spTree>
    <p:extLst>
      <p:ext uri="{BB962C8B-B14F-4D97-AF65-F5344CB8AC3E}">
        <p14:creationId xmlns:p14="http://schemas.microsoft.com/office/powerpoint/2010/main" val="2394574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normAutofit/>
          </a:bodyPr>
          <a:lstStyle/>
          <a:p>
            <a:r>
              <a:rPr lang="pt-PT" dirty="0" err="1">
                <a:solidFill>
                  <a:schemeClr val="tx1">
                    <a:lumMod val="50000"/>
                  </a:schemeClr>
                </a:solidFill>
              </a:rPr>
              <a:t>Broader</a:t>
            </a:r>
            <a:r>
              <a:rPr lang="pt-PT" dirty="0">
                <a:solidFill>
                  <a:schemeClr val="tx1">
                    <a:lumMod val="50000"/>
                  </a:schemeClr>
                </a:solidFill>
              </a:rPr>
              <a:t> </a:t>
            </a:r>
            <a:r>
              <a:rPr lang="pt-PT" dirty="0" err="1">
                <a:solidFill>
                  <a:schemeClr val="tx1">
                    <a:lumMod val="50000"/>
                  </a:schemeClr>
                </a:solidFill>
              </a:rPr>
              <a:t>Context</a:t>
            </a:r>
            <a:r>
              <a:rPr lang="pt-PT">
                <a:solidFill>
                  <a:schemeClr val="tx1">
                    <a:lumMod val="50000"/>
                  </a:schemeClr>
                </a:solidFill>
              </a:rPr>
              <a:t> – (c.1980-2008)</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p:txBody>
          <a:bodyPr>
            <a:normAutofit/>
          </a:bodyPr>
          <a:lstStyle/>
          <a:p>
            <a:r>
              <a:rPr lang="en-GB" dirty="0"/>
              <a:t>“Welfare state crisis”: welfare retrenchment</a:t>
            </a:r>
          </a:p>
          <a:p>
            <a:r>
              <a:rPr lang="en-GB" dirty="0"/>
              <a:t>Market de-regulation, including labour markets</a:t>
            </a:r>
          </a:p>
          <a:p>
            <a:r>
              <a:rPr lang="en-GB" dirty="0"/>
              <a:t>Abandonment of a political commitment towards full-employment</a:t>
            </a:r>
          </a:p>
          <a:p>
            <a:pPr marL="304800" lvl="1" indent="0">
              <a:buNone/>
            </a:pPr>
            <a:r>
              <a:rPr lang="en-GB" dirty="0"/>
              <a:t>- To meet demands for wage and employment flexibility</a:t>
            </a:r>
          </a:p>
          <a:p>
            <a:r>
              <a:rPr lang="pt-BR" dirty="0"/>
              <a:t>New social classes and redefinition of new fault lines: gender, race, identity politics</a:t>
            </a:r>
          </a:p>
          <a:p>
            <a:r>
              <a:rPr lang="pt-BR" dirty="0"/>
              <a:t>Higher educational attainment, but...</a:t>
            </a:r>
          </a:p>
          <a:p>
            <a:r>
              <a:rPr lang="pt-BR" dirty="0"/>
              <a:t>... Greater instability and insecurity</a:t>
            </a:r>
            <a:endParaRPr lang="en-GB" dirty="0"/>
          </a:p>
          <a:p>
            <a:pPr marL="0" indent="0">
              <a:buNone/>
            </a:pPr>
            <a:endParaRPr lang="pt-BR" dirty="0"/>
          </a:p>
        </p:txBody>
      </p:sp>
      <p:pic>
        <p:nvPicPr>
          <p:cNvPr id="4" name="Picture 2" descr="Image result for thatcher e reagan">
            <a:extLst>
              <a:ext uri="{FF2B5EF4-FFF2-40B4-BE49-F238E27FC236}">
                <a16:creationId xmlns:a16="http://schemas.microsoft.com/office/drawing/2014/main" id="{013A182D-1A18-4246-A922-BCCA636CF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1188062"/>
            <a:ext cx="3124200" cy="207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808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A new society driven by technology?</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p:txBody>
          <a:bodyPr>
            <a:normAutofit fontScale="70000" lnSpcReduction="20000"/>
          </a:bodyPr>
          <a:lstStyle/>
          <a:p>
            <a:r>
              <a:rPr lang="en-GB" dirty="0"/>
              <a:t>Post-industrial society (Daniel Bell)</a:t>
            </a:r>
          </a:p>
          <a:p>
            <a:r>
              <a:rPr lang="en-GB" dirty="0"/>
              <a:t>Third wave (Alvin Toffler)</a:t>
            </a:r>
          </a:p>
          <a:p>
            <a:r>
              <a:rPr lang="en-GB" dirty="0"/>
              <a:t>The risk society (Ulrich Beck)</a:t>
            </a:r>
          </a:p>
          <a:p>
            <a:r>
              <a:rPr lang="en-GB" dirty="0"/>
              <a:t>The network society (Castells)</a:t>
            </a:r>
          </a:p>
          <a:p>
            <a:r>
              <a:rPr lang="en-GB" dirty="0"/>
              <a:t>The information society (Masuda)</a:t>
            </a:r>
          </a:p>
          <a:p>
            <a:r>
              <a:rPr lang="en-GB" dirty="0"/>
              <a:t>The knowledge society (Drucker)</a:t>
            </a:r>
          </a:p>
          <a:p>
            <a:r>
              <a:rPr lang="en-GB" dirty="0"/>
              <a:t>The post-modern society (Inglehart)</a:t>
            </a:r>
          </a:p>
          <a:p>
            <a:r>
              <a:rPr lang="en-GB" dirty="0"/>
              <a:t>The post-fordist society (Piore and Sabel) </a:t>
            </a:r>
          </a:p>
          <a:p>
            <a:r>
              <a:rPr lang="en-GB" dirty="0"/>
              <a:t>The new economy</a:t>
            </a:r>
          </a:p>
          <a:p>
            <a:pPr marL="0" indent="0">
              <a:buNone/>
            </a:pPr>
            <a:endParaRPr lang="en-GB" dirty="0"/>
          </a:p>
        </p:txBody>
      </p:sp>
      <p:pic>
        <p:nvPicPr>
          <p:cNvPr id="4" name="Picture 4" descr="tecnologias riscos">
            <a:extLst>
              <a:ext uri="{FF2B5EF4-FFF2-40B4-BE49-F238E27FC236}">
                <a16:creationId xmlns:a16="http://schemas.microsoft.com/office/drawing/2014/main" id="{99E522BB-88D0-4301-9225-3D0ABCEEFA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2124252"/>
            <a:ext cx="2492375" cy="3177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2990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ACA84-0B91-414D-92A4-86D6CF3ECF05}"/>
              </a:ext>
            </a:extLst>
          </p:cNvPr>
          <p:cNvSpPr>
            <a:spLocks noGrp="1"/>
          </p:cNvSpPr>
          <p:nvPr>
            <p:ph type="title"/>
          </p:nvPr>
        </p:nvSpPr>
        <p:spPr/>
        <p:txBody>
          <a:bodyPr/>
          <a:lstStyle/>
          <a:p>
            <a:r>
              <a:rPr lang="pt-PT" dirty="0">
                <a:solidFill>
                  <a:schemeClr val="tx1">
                    <a:lumMod val="50000"/>
                  </a:schemeClr>
                </a:solidFill>
              </a:rPr>
              <a:t>Major issues under debate:</a:t>
            </a:r>
            <a:endParaRPr lang="pt-PT" dirty="0"/>
          </a:p>
        </p:txBody>
      </p:sp>
      <p:sp>
        <p:nvSpPr>
          <p:cNvPr id="3" name="Content Placeholder 2">
            <a:extLst>
              <a:ext uri="{FF2B5EF4-FFF2-40B4-BE49-F238E27FC236}">
                <a16:creationId xmlns:a16="http://schemas.microsoft.com/office/drawing/2014/main" id="{235E3877-C51C-4521-9391-AA42EE637265}"/>
              </a:ext>
            </a:extLst>
          </p:cNvPr>
          <p:cNvSpPr>
            <a:spLocks noGrp="1"/>
          </p:cNvSpPr>
          <p:nvPr>
            <p:ph idx="1"/>
          </p:nvPr>
        </p:nvSpPr>
        <p:spPr>
          <a:xfrm>
            <a:off x="609600" y="1219200"/>
            <a:ext cx="8845550" cy="5033058"/>
          </a:xfrm>
        </p:spPr>
        <p:txBody>
          <a:bodyPr>
            <a:normAutofit fontScale="85000" lnSpcReduction="20000"/>
          </a:bodyPr>
          <a:lstStyle/>
          <a:p>
            <a:r>
              <a:rPr lang="en-GB" dirty="0"/>
              <a:t>New technologies enhance workers’ skills? More jobs opportunities? Job quality? </a:t>
            </a:r>
          </a:p>
          <a:p>
            <a:r>
              <a:rPr lang="en-GB" dirty="0"/>
              <a:t>Increase participation and autonomy at the workplace? Greater efficiency? </a:t>
            </a:r>
          </a:p>
          <a:p>
            <a:r>
              <a:rPr lang="en-GB" dirty="0"/>
              <a:t>More free time/better work life-balance (a leisure society)? </a:t>
            </a:r>
          </a:p>
          <a:p>
            <a:r>
              <a:rPr lang="en-GB" dirty="0"/>
              <a:t>A more integrated/equal society ? Convergence among societies?</a:t>
            </a:r>
          </a:p>
          <a:p>
            <a:endParaRPr lang="en-GB" dirty="0"/>
          </a:p>
          <a:p>
            <a:r>
              <a:rPr lang="en-GB" dirty="0"/>
              <a:t>Destroy employment</a:t>
            </a:r>
          </a:p>
          <a:p>
            <a:r>
              <a:rPr lang="en-GB" dirty="0"/>
              <a:t>Deskill workers</a:t>
            </a:r>
          </a:p>
          <a:p>
            <a:r>
              <a:rPr lang="en-GB" dirty="0"/>
              <a:t>Increase centralisation, control over work and reduce workers’ autonomy</a:t>
            </a:r>
          </a:p>
          <a:p>
            <a:r>
              <a:rPr lang="en-GB" dirty="0"/>
              <a:t>Lead to work intensification and psychological stress</a:t>
            </a:r>
          </a:p>
          <a:p>
            <a:r>
              <a:rPr lang="en-GB" dirty="0"/>
              <a:t>Generate new forms of inequality within and among societies</a:t>
            </a:r>
          </a:p>
          <a:p>
            <a:pPr marL="0" indent="0">
              <a:buNone/>
            </a:pPr>
            <a:endParaRPr lang="en-GB" dirty="0"/>
          </a:p>
        </p:txBody>
      </p:sp>
      <p:pic>
        <p:nvPicPr>
          <p:cNvPr id="4" name="Picture 13">
            <a:extLst>
              <a:ext uri="{FF2B5EF4-FFF2-40B4-BE49-F238E27FC236}">
                <a16:creationId xmlns:a16="http://schemas.microsoft.com/office/drawing/2014/main" id="{19745A9B-2A2E-42F8-8516-454725AD26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5718" y="2667000"/>
            <a:ext cx="3076682" cy="172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6" descr="cientista mulhee">
            <a:extLst>
              <a:ext uri="{FF2B5EF4-FFF2-40B4-BE49-F238E27FC236}">
                <a16:creationId xmlns:a16="http://schemas.microsoft.com/office/drawing/2014/main" id="{45F567A0-C3E7-4A3A-8137-5317A6CD8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13975" y="1024359"/>
            <a:ext cx="1368425"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2-16786050">
            <a:extLst>
              <a:ext uri="{FF2B5EF4-FFF2-40B4-BE49-F238E27FC236}">
                <a16:creationId xmlns:a16="http://schemas.microsoft.com/office/drawing/2014/main" id="{D65F6B97-ED57-4CDC-BDFC-B2AF207BA2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13975" y="4724191"/>
            <a:ext cx="1368425"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27876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1742</Words>
  <Application>Microsoft Office PowerPoint</Application>
  <PresentationFormat>Widescreen</PresentationFormat>
  <Paragraphs>212</Paragraphs>
  <Slides>28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Helvetica Neue</vt:lpstr>
      <vt:lpstr>Helvetica Neue Medium</vt:lpstr>
      <vt:lpstr>Sharp Sans</vt:lpstr>
      <vt:lpstr>Sharp Sans Semibold</vt:lpstr>
      <vt:lpstr>21_BasicWhite</vt:lpstr>
      <vt:lpstr>PowerPoint Presentation</vt:lpstr>
      <vt:lpstr>The Golden Age (c.1880-1945)</vt:lpstr>
      <vt:lpstr>The Golden Age (c.1880-1945)</vt:lpstr>
      <vt:lpstr>Changes in Employment (c.1945-1979)</vt:lpstr>
      <vt:lpstr>Changes in Work (c.1945-1979)</vt:lpstr>
      <vt:lpstr>Changes to Firms and Organizations (c.1945-1979)</vt:lpstr>
      <vt:lpstr>Broader Context – (c.1980-2008)</vt:lpstr>
      <vt:lpstr>A new society driven by technology?</vt:lpstr>
      <vt:lpstr>Major issues under debate:</vt:lpstr>
      <vt:lpstr>Making sense of the arguments</vt:lpstr>
      <vt:lpstr>Technological optimists</vt:lpstr>
      <vt:lpstr>A post-industrial society</vt:lpstr>
      <vt:lpstr>The third wave</vt:lpstr>
      <vt:lpstr>As for work...</vt:lpstr>
      <vt:lpstr>Did they get it right?</vt:lpstr>
      <vt:lpstr>Technological pessimists</vt:lpstr>
      <vt:lpstr>Neo-taylorist  forms of organisation and work</vt:lpstr>
      <vt:lpstr>Neo-taylorist  forms of organisation and work</vt:lpstr>
      <vt:lpstr>An example of techno-pessimism</vt:lpstr>
      <vt:lpstr>Non-deterministic approaches</vt:lpstr>
      <vt:lpstr>Non-deterministic approaches: one example</vt:lpstr>
      <vt:lpstr>Manuel Castells (1947-...) </vt:lpstr>
      <vt:lpstr>Non-deterministic critique</vt:lpstr>
      <vt:lpstr>Not information society... But societies</vt:lpstr>
      <vt:lpstr>Not information society... But societies</vt:lpstr>
      <vt:lpstr>The information age</vt:lpstr>
      <vt:lpstr>Essential reading: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André Anjos</dc:creator>
  <cp:lastModifiedBy>Adam John Standring</cp:lastModifiedBy>
  <cp:revision>942</cp:revision>
  <cp:lastPrinted>2021-05-14T16:45:15Z</cp:lastPrinted>
  <dcterms:created xsi:type="dcterms:W3CDTF">2011-02-07T10:29:59Z</dcterms:created>
  <dcterms:modified xsi:type="dcterms:W3CDTF">2026-02-04T21:01:17Z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rojectFull">
    <vt:lpwstr>M:\ELEARNING\cursos_UINP\Diplomas\DEGENERO_3053\DEGENERO_tpl.ppta</vt:lpwstr>
  </property>
  <property fmtid="{D5CDD505-2E9C-101B-9397-08002B2CF9AE}" pid="4" name="ArticulateGUID">
    <vt:lpwstr>1636916B-B0C6-4550-83C5-198B03191C13</vt:lpwstr>
  </property>
  <property fmtid="{D5CDD505-2E9C-101B-9397-08002B2CF9AE}" pid="5" name="ArticulatePath">
    <vt:lpwstr>DEGENERO_tpl</vt:lpwstr>
  </property>
</Properties>
</file>